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61320-D2D7-4DB5-8EA3-BB151862DA3C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0003A-D255-445D-B75F-1BBA954E8A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97435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0003A-D255-445D-B75F-1BBA954E8A5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00741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How%20Does%20Piezoelectric%20Energy%20Harvesting%20Generate%20Power-%20-%20YouTube_cut.as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1" y="0"/>
            <a:ext cx="3200400" cy="2209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ENERGY HARVESTING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1219200"/>
            <a:ext cx="3309803" cy="4800600"/>
          </a:xfrm>
        </p:spPr>
        <p:txBody>
          <a:bodyPr>
            <a:normAutofit fontScale="92500" lnSpcReduction="10000"/>
          </a:bodyPr>
          <a:lstStyle/>
          <a:p>
            <a:endParaRPr lang="en-US" sz="2800" dirty="0" smtClean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endParaRPr lang="en-US" sz="2800" dirty="0" smtClean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endParaRPr lang="en-US" sz="2800" dirty="0" smtClean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r>
              <a:rPr lang="en-US" sz="28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PIEZO ELECTRIC CELLS</a:t>
            </a:r>
          </a:p>
          <a:p>
            <a:endParaRPr lang="en-US" sz="2800" dirty="0" smtClean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Arial Rounded MT Bold" pitchFamily="34" charset="0"/>
                <a:cs typeface="Aharoni" pitchFamily="2" charset="-79"/>
              </a:rPr>
              <a:t>PRAVIN MISHRA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 Rounded MT Bold" pitchFamily="34" charset="0"/>
                <a:cs typeface="Aharoni" pitchFamily="2" charset="-79"/>
              </a:rPr>
              <a:t>RAHUL SHARMA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 Rounded MT Bold" pitchFamily="34" charset="0"/>
                <a:cs typeface="Aharoni" pitchFamily="2" charset="-79"/>
              </a:rPr>
              <a:t>ASHISH KUMAR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Arial Rounded MT Bold" pitchFamily="34" charset="0"/>
                <a:cs typeface="Aharoni" pitchFamily="2" charset="-79"/>
              </a:rPr>
              <a:t>ANURAG CHAKRAVARTY</a:t>
            </a:r>
          </a:p>
          <a:p>
            <a:endParaRPr lang="en-US" sz="2000" i="1" dirty="0" smtClean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r>
              <a:rPr lang="en-US" sz="2000" i="1" dirty="0" smtClean="0">
                <a:solidFill>
                  <a:srgbClr val="00B0F0"/>
                </a:solidFill>
                <a:latin typeface="Aharoni" pitchFamily="2" charset="-79"/>
                <a:cs typeface="Aharoni" pitchFamily="2" charset="-79"/>
              </a:rPr>
              <a:t>C.V. RAMAN COLLEGE OF ENGINEERING</a:t>
            </a:r>
            <a:endParaRPr lang="en-US" sz="2800" i="1" dirty="0" smtClean="0">
              <a:solidFill>
                <a:srgbClr val="00B0F0"/>
              </a:solidFill>
              <a:latin typeface="Aharoni" pitchFamily="2" charset="-79"/>
              <a:cs typeface="Aharoni" pitchFamily="2" charset="-79"/>
            </a:endParaRPr>
          </a:p>
          <a:p>
            <a:endParaRPr lang="en-US" sz="2800" i="1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552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Shore based application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6456" y="3201701"/>
            <a:ext cx="3412539" cy="1716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Piezoelectric buoys can be used at port </a:t>
            </a:r>
          </a:p>
          <a:p>
            <a:r>
              <a:rPr lang="en-US" dirty="0" smtClean="0"/>
              <a:t>It is expected that ship could store 20 mega watt per hour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93728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0" y="2590800"/>
            <a:ext cx="3313355" cy="1752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ANY QUERIES?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/>
            </a:r>
            <a:br>
              <a:rPr lang="en-US" b="1" dirty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THANK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smtClean="0">
                <a:solidFill>
                  <a:srgbClr val="0070C0"/>
                </a:solidFill>
              </a:rPr>
              <a:t>YOU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732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219200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INTRODUCTION </a:t>
            </a:r>
            <a:endParaRPr lang="en-US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Diesel engines are used presently for electricity generation onboard</a:t>
            </a:r>
          </a:p>
          <a:p>
            <a:r>
              <a:rPr lang="en-US" b="1" dirty="0" smtClean="0"/>
              <a:t>Shortage of fuel oil will lead to shifting from diesel engines to other sources</a:t>
            </a:r>
          </a:p>
          <a:p>
            <a:r>
              <a:rPr lang="en-US" b="1" dirty="0" smtClean="0"/>
              <a:t>Other sources for electricity onboard are shaft driven generators , </a:t>
            </a:r>
            <a:r>
              <a:rPr lang="en-US" b="1" dirty="0" err="1" smtClean="0"/>
              <a:t>turboalternaters</a:t>
            </a:r>
            <a:r>
              <a:rPr lang="en-US" b="1" dirty="0" smtClean="0"/>
              <a:t> and storage batteries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92513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1676400"/>
            <a:ext cx="3450430" cy="3886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609600"/>
            <a:ext cx="3304572" cy="146315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haroni" pitchFamily="2" charset="-79"/>
                <a:cs typeface="Aharoni" pitchFamily="2" charset="-79"/>
              </a:rPr>
              <a:t>PIEZOELECTRICITY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>
                <a:latin typeface="Aharoni" pitchFamily="2" charset="-79"/>
                <a:cs typeface="Aharoni" pitchFamily="2" charset="-79"/>
              </a:rPr>
            </a:b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648200" y="685800"/>
            <a:ext cx="3429000" cy="5257800"/>
          </a:xfrm>
        </p:spPr>
        <p:txBody>
          <a:bodyPr>
            <a:normAutofit fontScale="92500"/>
          </a:bodyPr>
          <a:lstStyle/>
          <a:p>
            <a:pPr marL="342900" lvl="0" indent="-274320">
              <a:buClr>
                <a:srgbClr val="94C600"/>
              </a:buClr>
              <a:buFont typeface="Wingdings 2" pitchFamily="18" charset="2"/>
              <a:buChar char=""/>
            </a:pPr>
            <a:r>
              <a:rPr lang="en-US" sz="2400" b="1" dirty="0">
                <a:solidFill>
                  <a:srgbClr val="C00000"/>
                </a:solidFill>
              </a:rPr>
              <a:t>Electricity is produced in some special types of crystal in response to applied mechanical </a:t>
            </a:r>
            <a:r>
              <a:rPr lang="en-US" sz="2400" b="1" dirty="0" smtClean="0">
                <a:solidFill>
                  <a:srgbClr val="C00000"/>
                </a:solidFill>
              </a:rPr>
              <a:t>stress</a:t>
            </a:r>
          </a:p>
          <a:p>
            <a:pPr marL="342900" lvl="0" indent="-274320">
              <a:buClr>
                <a:srgbClr val="94C600"/>
              </a:buClr>
              <a:buFont typeface="Wingdings 2" pitchFamily="18" charset="2"/>
              <a:buChar char=""/>
            </a:pPr>
            <a:r>
              <a:rPr lang="en-US" sz="2400" b="1" dirty="0" err="1" smtClean="0">
                <a:solidFill>
                  <a:srgbClr val="3E3D2D"/>
                </a:solidFill>
              </a:rPr>
              <a:t>Leadzinconate</a:t>
            </a:r>
            <a:r>
              <a:rPr lang="en-US" sz="2400" b="1" dirty="0" smtClean="0">
                <a:solidFill>
                  <a:srgbClr val="3E3D2D"/>
                </a:solidFill>
              </a:rPr>
              <a:t>  </a:t>
            </a:r>
            <a:r>
              <a:rPr lang="en-US" sz="2400" b="1" dirty="0" err="1">
                <a:solidFill>
                  <a:srgbClr val="3E3D2D"/>
                </a:solidFill>
              </a:rPr>
              <a:t>titatanate</a:t>
            </a:r>
            <a:r>
              <a:rPr lang="en-US" sz="2400" b="1" dirty="0">
                <a:solidFill>
                  <a:srgbClr val="3E3D2D"/>
                </a:solidFill>
              </a:rPr>
              <a:t> </a:t>
            </a:r>
            <a:r>
              <a:rPr lang="en-US" sz="2400" dirty="0">
                <a:solidFill>
                  <a:srgbClr val="3E3D2D"/>
                </a:solidFill>
                <a:latin typeface="Arial" pitchFamily="34" charset="0"/>
                <a:cs typeface="Arial" pitchFamily="34" charset="0"/>
              </a:rPr>
              <a:t>is a piezoelectric material which generates measurable amount of electricity when its </a:t>
            </a:r>
            <a:r>
              <a:rPr lang="en-US" sz="2400" b="1" dirty="0">
                <a:solidFill>
                  <a:srgbClr val="3E3D2D"/>
                </a:solidFill>
              </a:rPr>
              <a:t>structure is deformed by 0.1% of its original dimension </a:t>
            </a:r>
          </a:p>
          <a:p>
            <a:pPr marL="342900" lvl="0" indent="-274320">
              <a:buClr>
                <a:srgbClr val="94C600"/>
              </a:buClr>
              <a:buFont typeface="Wingdings 2" pitchFamily="18" charset="2"/>
              <a:buChar char=""/>
            </a:pPr>
            <a:endParaRPr lang="en-US" sz="2400" b="1" dirty="0" smtClean="0">
              <a:solidFill>
                <a:srgbClr val="3E3D2D"/>
              </a:solidFill>
            </a:endParaRPr>
          </a:p>
          <a:p>
            <a:pPr marL="342900" lvl="0" indent="-274320">
              <a:buClr>
                <a:srgbClr val="94C600"/>
              </a:buClr>
              <a:buFont typeface="Wingdings 2" pitchFamily="18" charset="2"/>
              <a:buChar char=""/>
            </a:pPr>
            <a:endParaRPr lang="en-US" sz="2400" b="1" dirty="0">
              <a:solidFill>
                <a:srgbClr val="3E3D2D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99460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0" fill="hold">
                                          <p:stCondLst>
                                            <p:cond delay="6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0" fill="hold">
                                          <p:stCondLst>
                                            <p:cond delay="8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8" name="How Does Piezoelectric Energy Harvesting Generate Power- - YouTube_cut.asf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71600" y="1142999"/>
            <a:ext cx="6477000" cy="47339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07830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66800" y="5029200"/>
            <a:ext cx="7024744" cy="19812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solidFill>
                  <a:schemeClr val="tx1"/>
                </a:solidFill>
              </a:rPr>
              <a:t>BENEFITS</a:t>
            </a: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NO FUEL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>
                <a:solidFill>
                  <a:srgbClr val="7030A0"/>
                </a:solidFill>
              </a:rPr>
              <a:t/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smtClean="0">
                <a:solidFill>
                  <a:srgbClr val="7030A0"/>
                </a:solidFill>
              </a:rPr>
              <a:t>NO </a:t>
            </a:r>
            <a:r>
              <a:rPr lang="en-US" b="1" smtClean="0">
                <a:solidFill>
                  <a:srgbClr val="7030A0"/>
                </a:solidFill>
              </a:rPr>
              <a:t>CONV.ENGINES</a:t>
            </a: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      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     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NO POLLUTION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>
                <a:solidFill>
                  <a:srgbClr val="7030A0"/>
                </a:solidFill>
              </a:rPr>
              <a:t/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1029" name="Picture 5" descr="C:\Users\PRAVIN\Desktop\no fu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533401"/>
            <a:ext cx="2143125" cy="1828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RAVIN\Desktop\no prime ,mobver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362201"/>
            <a:ext cx="2847975" cy="1752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RAVIN\Desktop\no pollution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61" y="4267201"/>
            <a:ext cx="1947863" cy="1752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598216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143000"/>
            <a:ext cx="7024744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Onboard Aspects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The piezoelectric cells can be placed on                                                                          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Ship sides &amp; bulbous bow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Machinery spaces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 conjunction with photovoltaic cells on open spaces on deck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Floating buoys 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6766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838200"/>
            <a:ext cx="5105400" cy="524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212011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85800"/>
            <a:ext cx="56388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152328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19313" y="838200"/>
            <a:ext cx="7024687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High voltage usage</a:t>
            </a:r>
            <a:br>
              <a:rPr lang="en-US" b="1" dirty="0" smtClean="0">
                <a:solidFill>
                  <a:srgbClr val="0070C0"/>
                </a:solidFill>
              </a:rPr>
            </a:b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PRAVIN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543050"/>
            <a:ext cx="8180387" cy="3771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050823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1186</TotalTime>
  <Words>159</Words>
  <Application>Microsoft Office PowerPoint</Application>
  <PresentationFormat>On-screen Show (4:3)</PresentationFormat>
  <Paragraphs>36</Paragraphs>
  <Slides>11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ENERGY HARVESTING </vt:lpstr>
      <vt:lpstr>INTRODUCTION </vt:lpstr>
      <vt:lpstr>PIEZOELECTRICITY    </vt:lpstr>
      <vt:lpstr> </vt:lpstr>
      <vt:lpstr>BENEFITS  NO FUEL   NO CONV.ENGINES              NO POLLUTION   </vt:lpstr>
      <vt:lpstr>Onboard Aspects</vt:lpstr>
      <vt:lpstr>Slide 7</vt:lpstr>
      <vt:lpstr>Slide 8</vt:lpstr>
      <vt:lpstr>High voltage usage </vt:lpstr>
      <vt:lpstr>  Shore based application </vt:lpstr>
      <vt:lpstr>ANY QUERIES?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HARVESTING </dc:title>
  <dc:creator>PRAVIN</dc:creator>
  <cp:lastModifiedBy>HP</cp:lastModifiedBy>
  <cp:revision>82</cp:revision>
  <dcterms:created xsi:type="dcterms:W3CDTF">2006-08-16T00:00:00Z</dcterms:created>
  <dcterms:modified xsi:type="dcterms:W3CDTF">2014-03-06T18:54:11Z</dcterms:modified>
</cp:coreProperties>
</file>