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25.xml" ContentType="application/vnd.openxmlformats-officedocument.drawingml.diagramLayout+xml"/>
  <Override PartName="/ppt/diagrams/colors28.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11.xml" ContentType="application/vnd.ms-office.drawingml.diagramDrawing+xml"/>
  <Override PartName="/ppt/diagrams/drawing22.xml" ContentType="application/vnd.ms-office.drawingml.diagramDrawing+xml"/>
  <Override PartName="/ppt/handoutMasters/handoutMaster1.xml" ContentType="application/vnd.openxmlformats-officedocument.presentationml.handoutMaster+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23.xml" ContentType="application/vnd.ms-office.drawingml.diagramDrawing+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theme/theme4.xml" ContentType="application/vnd.openxmlformats-officedocument.them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13.xml" ContentType="application/vnd.ms-office.drawingml.diagramDrawing+xml"/>
  <Override PartName="/ppt/diagrams/drawing24.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drawing20.xml" ContentType="application/vnd.ms-office.drawingml.diagramDrawing+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diagrams/drawing7.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41"/>
  </p:notesMasterIdLst>
  <p:handoutMasterIdLst>
    <p:handoutMasterId r:id="rId42"/>
  </p:handoutMasterIdLst>
  <p:sldIdLst>
    <p:sldId id="304" r:id="rId4"/>
    <p:sldId id="257" r:id="rId5"/>
    <p:sldId id="294" r:id="rId6"/>
    <p:sldId id="258" r:id="rId7"/>
    <p:sldId id="259" r:id="rId8"/>
    <p:sldId id="260" r:id="rId9"/>
    <p:sldId id="261" r:id="rId10"/>
    <p:sldId id="262" r:id="rId11"/>
    <p:sldId id="277" r:id="rId12"/>
    <p:sldId id="278" r:id="rId13"/>
    <p:sldId id="279" r:id="rId14"/>
    <p:sldId id="263" r:id="rId15"/>
    <p:sldId id="264" r:id="rId16"/>
    <p:sldId id="266" r:id="rId17"/>
    <p:sldId id="265" r:id="rId18"/>
    <p:sldId id="267" r:id="rId19"/>
    <p:sldId id="268" r:id="rId20"/>
    <p:sldId id="269" r:id="rId21"/>
    <p:sldId id="300" r:id="rId22"/>
    <p:sldId id="270" r:id="rId23"/>
    <p:sldId id="301" r:id="rId24"/>
    <p:sldId id="302" r:id="rId25"/>
    <p:sldId id="303" r:id="rId26"/>
    <p:sldId id="274" r:id="rId27"/>
    <p:sldId id="281" r:id="rId28"/>
    <p:sldId id="280" r:id="rId29"/>
    <p:sldId id="285" r:id="rId30"/>
    <p:sldId id="295" r:id="rId31"/>
    <p:sldId id="284" r:id="rId32"/>
    <p:sldId id="298" r:id="rId33"/>
    <p:sldId id="296" r:id="rId34"/>
    <p:sldId id="297" r:id="rId35"/>
    <p:sldId id="299" r:id="rId36"/>
    <p:sldId id="275" r:id="rId37"/>
    <p:sldId id="293" r:id="rId38"/>
    <p:sldId id="305" r:id="rId39"/>
    <p:sldId id="306" r:id="rId40"/>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517" autoAdjust="0"/>
    <p:restoredTop sz="95161" autoAdjust="0"/>
  </p:normalViewPr>
  <p:slideViewPr>
    <p:cSldViewPr>
      <p:cViewPr varScale="1">
        <p:scale>
          <a:sx n="69" d="100"/>
          <a:sy n="69" d="100"/>
        </p:scale>
        <p:origin x="-11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6.jpeg"/></Relationships>
</file>

<file path=ppt/diagrams/_rels/data10.xml.rels><?xml version="1.0" encoding="UTF-8" standalone="yes"?>
<Relationships xmlns="http://schemas.openxmlformats.org/package/2006/relationships"><Relationship Id="rId1" Type="http://schemas.openxmlformats.org/officeDocument/2006/relationships/image" Target="../media/image9.png"/></Relationships>
</file>

<file path=ppt/diagrams/_rels/data11.xml.rels><?xml version="1.0" encoding="UTF-8" standalone="yes"?>
<Relationships xmlns="http://schemas.openxmlformats.org/package/2006/relationships"><Relationship Id="rId1" Type="http://schemas.openxmlformats.org/officeDocument/2006/relationships/image" Target="../media/image9.png"/></Relationships>
</file>

<file path=ppt/diagrams/_rels/data13.xml.rels><?xml version="1.0" encoding="UTF-8" standalone="yes"?>
<Relationships xmlns="http://schemas.openxmlformats.org/package/2006/relationships"><Relationship Id="rId1" Type="http://schemas.openxmlformats.org/officeDocument/2006/relationships/image" Target="../media/image17.png"/></Relationships>
</file>

<file path=ppt/diagrams/_rels/data14.xml.rels><?xml version="1.0" encoding="UTF-8" standalone="yes"?>
<Relationships xmlns="http://schemas.openxmlformats.org/package/2006/relationships"><Relationship Id="rId1" Type="http://schemas.openxmlformats.org/officeDocument/2006/relationships/image" Target="../media/image17.png"/></Relationships>
</file>

<file path=ppt/diagrams/_rels/data15.xml.rels><?xml version="1.0" encoding="UTF-8" standalone="yes"?>
<Relationships xmlns="http://schemas.openxmlformats.org/package/2006/relationships"><Relationship Id="rId1" Type="http://schemas.openxmlformats.org/officeDocument/2006/relationships/image" Target="../media/image17.png"/></Relationships>
</file>

<file path=ppt/diagrams/_rels/data16.xml.rels><?xml version="1.0" encoding="UTF-8" standalone="yes"?>
<Relationships xmlns="http://schemas.openxmlformats.org/package/2006/relationships"><Relationship Id="rId1" Type="http://schemas.openxmlformats.org/officeDocument/2006/relationships/image" Target="../media/image21.gif"/></Relationships>
</file>

<file path=ppt/diagrams/_rels/data17.xml.rels><?xml version="1.0" encoding="UTF-8" standalone="yes"?>
<Relationships xmlns="http://schemas.openxmlformats.org/package/2006/relationships"><Relationship Id="rId1" Type="http://schemas.openxmlformats.org/officeDocument/2006/relationships/image" Target="../media/image21.gif"/></Relationships>
</file>

<file path=ppt/diagrams/_rels/data18.xml.rels><?xml version="1.0" encoding="UTF-8" standalone="yes"?>
<Relationships xmlns="http://schemas.openxmlformats.org/package/2006/relationships"><Relationship Id="rId1" Type="http://schemas.openxmlformats.org/officeDocument/2006/relationships/image" Target="../media/image21.gif"/></Relationships>
</file>

<file path=ppt/diagrams/_rels/data19.xml.rels><?xml version="1.0" encoding="UTF-8" standalone="yes"?>
<Relationships xmlns="http://schemas.openxmlformats.org/package/2006/relationships"><Relationship Id="rId1" Type="http://schemas.openxmlformats.org/officeDocument/2006/relationships/image" Target="../media/image21.gif"/></Relationships>
</file>

<file path=ppt/diagrams/_rels/data20.xml.rels><?xml version="1.0" encoding="UTF-8" standalone="yes"?>
<Relationships xmlns="http://schemas.openxmlformats.org/package/2006/relationships"><Relationship Id="rId1" Type="http://schemas.openxmlformats.org/officeDocument/2006/relationships/image" Target="../media/image21.gif"/></Relationships>
</file>

<file path=ppt/diagrams/_rels/data21.xml.rels><?xml version="1.0" encoding="UTF-8" standalone="yes"?>
<Relationships xmlns="http://schemas.openxmlformats.org/package/2006/relationships"><Relationship Id="rId1" Type="http://schemas.openxmlformats.org/officeDocument/2006/relationships/image" Target="../media/image21.gif"/></Relationships>
</file>

<file path=ppt/diagrams/_rels/data22.xml.rels><?xml version="1.0" encoding="UTF-8" standalone="yes"?>
<Relationships xmlns="http://schemas.openxmlformats.org/package/2006/relationships"><Relationship Id="rId1" Type="http://schemas.openxmlformats.org/officeDocument/2006/relationships/image" Target="../media/image21.gif"/></Relationships>
</file>

<file path=ppt/diagrams/_rels/data23.xml.rels><?xml version="1.0" encoding="UTF-8" standalone="yes"?>
<Relationships xmlns="http://schemas.openxmlformats.org/package/2006/relationships"><Relationship Id="rId1" Type="http://schemas.openxmlformats.org/officeDocument/2006/relationships/image" Target="../media/image31.jpeg"/></Relationships>
</file>

<file path=ppt/diagrams/_rels/data24.xml.rels><?xml version="1.0" encoding="UTF-8" standalone="yes"?>
<Relationships xmlns="http://schemas.openxmlformats.org/package/2006/relationships"><Relationship Id="rId1" Type="http://schemas.openxmlformats.org/officeDocument/2006/relationships/image" Target="../media/image31.jpeg"/></Relationships>
</file>

<file path=ppt/diagrams/_rels/data25.xml.rels><?xml version="1.0" encoding="UTF-8" standalone="yes"?>
<Relationships xmlns="http://schemas.openxmlformats.org/package/2006/relationships"><Relationship Id="rId1" Type="http://schemas.openxmlformats.org/officeDocument/2006/relationships/image" Target="../media/image34.png"/></Relationships>
</file>

<file path=ppt/diagrams/_rels/data26.xml.rels><?xml version="1.0" encoding="UTF-8" standalone="yes"?>
<Relationships xmlns="http://schemas.openxmlformats.org/package/2006/relationships"><Relationship Id="rId1" Type="http://schemas.openxmlformats.org/officeDocument/2006/relationships/image" Target="../media/image9.png"/></Relationships>
</file>

<file path=ppt/diagrams/_rels/data27.xml.rels><?xml version="1.0" encoding="UTF-8" standalone="yes"?>
<Relationships xmlns="http://schemas.openxmlformats.org/package/2006/relationships"><Relationship Id="rId1" Type="http://schemas.openxmlformats.org/officeDocument/2006/relationships/image" Target="../media/image17.png"/></Relationships>
</file>

<file path=ppt/diagrams/_rels/data28.xml.rels><?xml version="1.0" encoding="UTF-8" standalone="yes"?>
<Relationships xmlns="http://schemas.openxmlformats.org/package/2006/relationships"><Relationship Id="rId1" Type="http://schemas.openxmlformats.org/officeDocument/2006/relationships/image" Target="../media/image43.jpeg"/></Relationships>
</file>

<file path=ppt/diagrams/_rels/data29.xml.rels><?xml version="1.0" encoding="UTF-8" standalone="yes"?>
<Relationships xmlns="http://schemas.openxmlformats.org/package/2006/relationships"><Relationship Id="rId1" Type="http://schemas.openxmlformats.org/officeDocument/2006/relationships/image" Target="../media/image43.jpeg"/></Relationships>
</file>

<file path=ppt/diagrams/_rels/data3.xml.rels><?xml version="1.0" encoding="UTF-8" standalone="yes"?>
<Relationships xmlns="http://schemas.openxmlformats.org/package/2006/relationships"><Relationship Id="rId1" Type="http://schemas.openxmlformats.org/officeDocument/2006/relationships/image" Target="../media/image8.png"/></Relationships>
</file>

<file path=ppt/diagrams/_rels/data4.xml.rels><?xml version="1.0" encoding="UTF-8" standalone="yes"?>
<Relationships xmlns="http://schemas.openxmlformats.org/package/2006/relationships"><Relationship Id="rId1" Type="http://schemas.openxmlformats.org/officeDocument/2006/relationships/image" Target="../media/image8.png"/></Relationships>
</file>

<file path=ppt/diagrams/_rels/data5.xml.rels><?xml version="1.0" encoding="UTF-8" standalone="yes"?>
<Relationships xmlns="http://schemas.openxmlformats.org/package/2006/relationships"><Relationship Id="rId1" Type="http://schemas.openxmlformats.org/officeDocument/2006/relationships/image" Target="../media/image9.png"/></Relationships>
</file>

<file path=ppt/diagrams/_rels/data6.xml.rels><?xml version="1.0" encoding="UTF-8" standalone="yes"?>
<Relationships xmlns="http://schemas.openxmlformats.org/package/2006/relationships"><Relationship Id="rId1" Type="http://schemas.openxmlformats.org/officeDocument/2006/relationships/image" Target="../media/image10.png"/></Relationships>
</file>

<file path=ppt/diagrams/_rels/data7.xml.rels><?xml version="1.0" encoding="UTF-8" standalone="yes"?>
<Relationships xmlns="http://schemas.openxmlformats.org/package/2006/relationships"><Relationship Id="rId1" Type="http://schemas.openxmlformats.org/officeDocument/2006/relationships/image" Target="../media/image12.png"/></Relationships>
</file>

<file path=ppt/diagrams/_rels/data8.xml.rels><?xml version="1.0" encoding="UTF-8" standalone="yes"?>
<Relationships xmlns="http://schemas.openxmlformats.org/package/2006/relationships"><Relationship Id="rId1" Type="http://schemas.openxmlformats.org/officeDocument/2006/relationships/image" Target="../media/image13.png"/></Relationships>
</file>

<file path=ppt/diagrams/_rels/data9.xml.rels><?xml version="1.0" encoding="UTF-8" standalone="yes"?>
<Relationships xmlns="http://schemas.openxmlformats.org/package/2006/relationships"><Relationship Id="rId1" Type="http://schemas.openxmlformats.org/officeDocument/2006/relationships/image" Target="../media/image9.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91.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91.png"/></Relationships>
</file>

<file path=ppt/diagrams/_rels/drawing13.xml.rels><?xml version="1.0" encoding="UTF-8" standalone="yes"?>
<Relationships xmlns="http://schemas.openxmlformats.org/package/2006/relationships"><Relationship Id="rId1" Type="http://schemas.openxmlformats.org/officeDocument/2006/relationships/image" Target="../media/image171.png"/></Relationships>
</file>

<file path=ppt/diagrams/_rels/drawing14.xml.rels><?xml version="1.0" encoding="UTF-8" standalone="yes"?>
<Relationships xmlns="http://schemas.openxmlformats.org/package/2006/relationships"><Relationship Id="rId1" Type="http://schemas.openxmlformats.org/officeDocument/2006/relationships/image" Target="../media/image171.png"/></Relationships>
</file>

<file path=ppt/diagrams/_rels/drawing15.xml.rels><?xml version="1.0" encoding="UTF-8" standalone="yes"?>
<Relationships xmlns="http://schemas.openxmlformats.org/package/2006/relationships"><Relationship Id="rId1" Type="http://schemas.openxmlformats.org/officeDocument/2006/relationships/image" Target="../media/image171.png"/></Relationships>
</file>

<file path=ppt/diagrams/_rels/drawing16.xml.rels><?xml version="1.0" encoding="UTF-8" standalone="yes"?>
<Relationships xmlns="http://schemas.openxmlformats.org/package/2006/relationships"><Relationship Id="rId1" Type="http://schemas.openxmlformats.org/officeDocument/2006/relationships/image" Target="../media/image211.gif"/></Relationships>
</file>

<file path=ppt/diagrams/_rels/drawing17.xml.rels><?xml version="1.0" encoding="UTF-8" standalone="yes"?>
<Relationships xmlns="http://schemas.openxmlformats.org/package/2006/relationships"><Relationship Id="rId1" Type="http://schemas.openxmlformats.org/officeDocument/2006/relationships/image" Target="../media/image211.gif"/></Relationships>
</file>

<file path=ppt/diagrams/_rels/drawing18.xml.rels><?xml version="1.0" encoding="UTF-8" standalone="yes"?>
<Relationships xmlns="http://schemas.openxmlformats.org/package/2006/relationships"><Relationship Id="rId1" Type="http://schemas.openxmlformats.org/officeDocument/2006/relationships/image" Target="../media/image211.gif"/></Relationships>
</file>

<file path=ppt/diagrams/_rels/drawing19.xml.rels><?xml version="1.0" encoding="UTF-8" standalone="yes"?>
<Relationships xmlns="http://schemas.openxmlformats.org/package/2006/relationships"><Relationship Id="rId1" Type="http://schemas.openxmlformats.org/officeDocument/2006/relationships/image" Target="../media/image211.gif"/></Relationships>
</file>

<file path=ppt/diagrams/_rels/drawing2.xml.rels><?xml version="1.0" encoding="UTF-8" standalone="yes"?>
<Relationships xmlns="http://schemas.openxmlformats.org/package/2006/relationships"><Relationship Id="rId1" Type="http://schemas.openxmlformats.org/officeDocument/2006/relationships/image" Target="../media/image81.png"/></Relationships>
</file>

<file path=ppt/diagrams/_rels/drawing20.xml.rels><?xml version="1.0" encoding="UTF-8" standalone="yes"?>
<Relationships xmlns="http://schemas.openxmlformats.org/package/2006/relationships"><Relationship Id="rId1" Type="http://schemas.openxmlformats.org/officeDocument/2006/relationships/image" Target="../media/image211.gif"/></Relationships>
</file>

<file path=ppt/diagrams/_rels/drawing22.xml.rels><?xml version="1.0" encoding="UTF-8" standalone="yes"?>
<Relationships xmlns="http://schemas.openxmlformats.org/package/2006/relationships"><Relationship Id="rId1" Type="http://schemas.openxmlformats.org/officeDocument/2006/relationships/image" Target="../media/image301.png"/></Relationships>
</file>

<file path=ppt/diagrams/_rels/drawing23.xml.rels><?xml version="1.0" encoding="UTF-8" standalone="yes"?>
<Relationships xmlns="http://schemas.openxmlformats.org/package/2006/relationships"><Relationship Id="rId1" Type="http://schemas.openxmlformats.org/officeDocument/2006/relationships/image" Target="../media/image91.png"/></Relationships>
</file>

<file path=ppt/diagrams/_rels/drawing24.xml.rels><?xml version="1.0" encoding="UTF-8" standalone="yes"?>
<Relationships xmlns="http://schemas.openxmlformats.org/package/2006/relationships"><Relationship Id="rId1" Type="http://schemas.openxmlformats.org/officeDocument/2006/relationships/image" Target="../media/image171.png"/></Relationships>
</file>

<file path=ppt/diagrams/_rels/drawing25.xml.rels><?xml version="1.0" encoding="UTF-8" standalone="yes"?>
<Relationships xmlns="http://schemas.openxmlformats.org/package/2006/relationships"><Relationship Id="rId1" Type="http://schemas.openxmlformats.org/officeDocument/2006/relationships/image" Target="../media/image38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81.png"/></Relationships>
</file>

<file path=ppt/diagrams/_rels/drawing5.xml.rels><?xml version="1.0" encoding="UTF-8" standalone="yes"?>
<Relationships xmlns="http://schemas.openxmlformats.org/package/2006/relationships"><Relationship Id="rId1" Type="http://schemas.openxmlformats.org/officeDocument/2006/relationships/image" Target="../media/image91.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01.png"/></Relationships>
</file>

<file path=ppt/diagrams/_rels/drawing7.xml.rels><?xml version="1.0" encoding="UTF-8" standalone="yes"?>
<Relationships xmlns="http://schemas.openxmlformats.org/package/2006/relationships"><Relationship Id="rId1" Type="http://schemas.openxmlformats.org/officeDocument/2006/relationships/image" Target="../media/image121.png"/></Relationships>
</file>

<file path=ppt/diagrams/_rels/drawing8.xml.rels><?xml version="1.0" encoding="UTF-8" standalone="yes"?>
<Relationships xmlns="http://schemas.openxmlformats.org/package/2006/relationships"><Relationship Id="rId1" Type="http://schemas.openxmlformats.org/officeDocument/2006/relationships/image" Target="../media/image131.png"/></Relationships>
</file>

<file path=ppt/diagrams/_rels/drawing9.xml.rels><?xml version="1.0" encoding="UTF-8" standalone="yes"?>
<Relationships xmlns="http://schemas.openxmlformats.org/package/2006/relationships"><Relationship Id="rId1" Type="http://schemas.openxmlformats.org/officeDocument/2006/relationships/image" Target="../media/image9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6C4324-569E-43C4-A895-33CAD4115B06}" type="doc">
      <dgm:prSet loTypeId="urn:microsoft.com/office/officeart/2005/8/layout/vList4#4" loCatId="list" qsTypeId="urn:microsoft.com/office/officeart/2005/8/quickstyle/simple2" qsCatId="simple" csTypeId="urn:microsoft.com/office/officeart/2005/8/colors/accent1_2" csCatId="accent1" phldr="1"/>
      <dgm:spPr/>
      <dgm:t>
        <a:bodyPr/>
        <a:lstStyle/>
        <a:p>
          <a:endParaRPr lang="en-IN"/>
        </a:p>
      </dgm:t>
    </dgm:pt>
    <dgm:pt modelId="{03C25F58-C7F9-46AE-865B-4A4B9F269BC0}">
      <dgm:prSet/>
      <dgm:spPr/>
      <dgm:t>
        <a:bodyPr/>
        <a:lstStyle/>
        <a:p>
          <a:pPr rtl="0"/>
          <a:r>
            <a:rPr lang="en-IN" dirty="0" smtClean="0"/>
            <a:t>Small Signal Stability Analysis using Fuzzy PSS </a:t>
          </a:r>
          <a:endParaRPr lang="en-IN" dirty="0"/>
        </a:p>
      </dgm:t>
    </dgm:pt>
    <dgm:pt modelId="{F81A0F2D-B55F-4405-984C-61DF51383065}" type="parTrans" cxnId="{F0B860B5-0696-4F7C-9138-A0ABEA846D60}">
      <dgm:prSet/>
      <dgm:spPr/>
      <dgm:t>
        <a:bodyPr/>
        <a:lstStyle/>
        <a:p>
          <a:endParaRPr lang="en-IN"/>
        </a:p>
      </dgm:t>
    </dgm:pt>
    <dgm:pt modelId="{FF0A3A90-11B2-4989-8D87-33C896E037A5}" type="sibTrans" cxnId="{F0B860B5-0696-4F7C-9138-A0ABEA846D60}">
      <dgm:prSet/>
      <dgm:spPr/>
      <dgm:t>
        <a:bodyPr/>
        <a:lstStyle/>
        <a:p>
          <a:endParaRPr lang="en-IN"/>
        </a:p>
      </dgm:t>
    </dgm:pt>
    <dgm:pt modelId="{0F6024E9-B46F-4934-B9A6-7D7A669A203F}" type="pres">
      <dgm:prSet presAssocID="{F16C4324-569E-43C4-A895-33CAD4115B06}" presName="linear" presStyleCnt="0">
        <dgm:presLayoutVars>
          <dgm:dir/>
          <dgm:resizeHandles val="exact"/>
        </dgm:presLayoutVars>
      </dgm:prSet>
      <dgm:spPr/>
      <dgm:t>
        <a:bodyPr/>
        <a:lstStyle/>
        <a:p>
          <a:endParaRPr lang="en-IN"/>
        </a:p>
      </dgm:t>
    </dgm:pt>
    <dgm:pt modelId="{67A2359B-3CC2-42F1-878E-15388EBAFA81}" type="pres">
      <dgm:prSet presAssocID="{03C25F58-C7F9-46AE-865B-4A4B9F269BC0}" presName="comp" presStyleCnt="0"/>
      <dgm:spPr/>
    </dgm:pt>
    <dgm:pt modelId="{A9913264-AE35-47B7-B079-80CA2A732EFE}" type="pres">
      <dgm:prSet presAssocID="{03C25F58-C7F9-46AE-865B-4A4B9F269BC0}" presName="box" presStyleLbl="node1" presStyleIdx="0" presStyleCnt="1"/>
      <dgm:spPr/>
      <dgm:t>
        <a:bodyPr/>
        <a:lstStyle/>
        <a:p>
          <a:endParaRPr lang="en-IN"/>
        </a:p>
      </dgm:t>
    </dgm:pt>
    <dgm:pt modelId="{449DE7D6-38BF-4129-86AA-4ED7C077948E}" type="pres">
      <dgm:prSet presAssocID="{03C25F58-C7F9-46AE-865B-4A4B9F269BC0}" presName="img" presStyleLbl="fgImgPlace1" presStyleIdx="0" presStyleCnt="1" custScaleX="77776"/>
      <dgm:spPr>
        <a:prstGeom prst="round2DiagRect">
          <a:avLst/>
        </a:prstGeom>
        <a:blipFill rotWithShape="0">
          <a:blip xmlns:r="http://schemas.openxmlformats.org/officeDocument/2006/relationships" r:embed="rId1"/>
          <a:stretch>
            <a:fillRect/>
          </a:stretch>
        </a:blipFill>
      </dgm:spPr>
      <dgm:t>
        <a:bodyPr/>
        <a:lstStyle/>
        <a:p>
          <a:endParaRPr lang="en-IN"/>
        </a:p>
      </dgm:t>
    </dgm:pt>
    <dgm:pt modelId="{2C1DFAB0-CD9E-4F8D-A562-EA228BC1E520}" type="pres">
      <dgm:prSet presAssocID="{03C25F58-C7F9-46AE-865B-4A4B9F269BC0}" presName="text" presStyleLbl="node1" presStyleIdx="0" presStyleCnt="1">
        <dgm:presLayoutVars>
          <dgm:bulletEnabled val="1"/>
        </dgm:presLayoutVars>
      </dgm:prSet>
      <dgm:spPr/>
      <dgm:t>
        <a:bodyPr/>
        <a:lstStyle/>
        <a:p>
          <a:endParaRPr lang="en-IN"/>
        </a:p>
      </dgm:t>
    </dgm:pt>
  </dgm:ptLst>
  <dgm:cxnLst>
    <dgm:cxn modelId="{B45C6F00-B803-4152-8F3D-1CC07B3271D0}" type="presOf" srcId="{F16C4324-569E-43C4-A895-33CAD4115B06}" destId="{0F6024E9-B46F-4934-B9A6-7D7A669A203F}" srcOrd="0" destOrd="0" presId="urn:microsoft.com/office/officeart/2005/8/layout/vList4#4"/>
    <dgm:cxn modelId="{F0B860B5-0696-4F7C-9138-A0ABEA846D60}" srcId="{F16C4324-569E-43C4-A895-33CAD4115B06}" destId="{03C25F58-C7F9-46AE-865B-4A4B9F269BC0}" srcOrd="0" destOrd="0" parTransId="{F81A0F2D-B55F-4405-984C-61DF51383065}" sibTransId="{FF0A3A90-11B2-4989-8D87-33C896E037A5}"/>
    <dgm:cxn modelId="{AC7B14D6-264D-48CF-9E49-3AD9A4DB38EE}" type="presOf" srcId="{03C25F58-C7F9-46AE-865B-4A4B9F269BC0}" destId="{A9913264-AE35-47B7-B079-80CA2A732EFE}" srcOrd="0" destOrd="0" presId="urn:microsoft.com/office/officeart/2005/8/layout/vList4#4"/>
    <dgm:cxn modelId="{ADE41A94-6C03-43A2-A076-C1DB7A6D42E0}" type="presOf" srcId="{03C25F58-C7F9-46AE-865B-4A4B9F269BC0}" destId="{2C1DFAB0-CD9E-4F8D-A562-EA228BC1E520}" srcOrd="1" destOrd="0" presId="urn:microsoft.com/office/officeart/2005/8/layout/vList4#4"/>
    <dgm:cxn modelId="{340A7F6B-CAA4-4077-87AA-BB88E4754ED1}" type="presParOf" srcId="{0F6024E9-B46F-4934-B9A6-7D7A669A203F}" destId="{67A2359B-3CC2-42F1-878E-15388EBAFA81}" srcOrd="0" destOrd="0" presId="urn:microsoft.com/office/officeart/2005/8/layout/vList4#4"/>
    <dgm:cxn modelId="{DC494C9C-F4D0-4A8E-8D49-EB958D18A245}" type="presParOf" srcId="{67A2359B-3CC2-42F1-878E-15388EBAFA81}" destId="{A9913264-AE35-47B7-B079-80CA2A732EFE}" srcOrd="0" destOrd="0" presId="urn:microsoft.com/office/officeart/2005/8/layout/vList4#4"/>
    <dgm:cxn modelId="{8673CE52-4CF3-4A5D-A2F3-C35A8B19845E}" type="presParOf" srcId="{67A2359B-3CC2-42F1-878E-15388EBAFA81}" destId="{449DE7D6-38BF-4129-86AA-4ED7C077948E}" srcOrd="1" destOrd="0" presId="urn:microsoft.com/office/officeart/2005/8/layout/vList4#4"/>
    <dgm:cxn modelId="{54CC04ED-5021-46D4-BCAB-CFB891700421}" type="presParOf" srcId="{67A2359B-3CC2-42F1-878E-15388EBAFA81}" destId="{2C1DFAB0-CD9E-4F8D-A562-EA228BC1E520}" srcOrd="2" destOrd="0" presId="urn:microsoft.com/office/officeart/2005/8/layout/vList4#4"/>
  </dgm:cxnLst>
  <dgm:bg/>
  <dgm:whole/>
</dgm:dataModel>
</file>

<file path=ppt/diagrams/data10.xml><?xml version="1.0" encoding="utf-8"?>
<dgm:dataModel xmlns:dgm="http://schemas.openxmlformats.org/drawingml/2006/diagram" xmlns:a="http://schemas.openxmlformats.org/drawingml/2006/main">
  <dgm:ptLst>
    <dgm:pt modelId="{28CC0AAB-F307-43A1-844D-DD9476D09DDA}" type="doc">
      <dgm:prSet loTypeId="urn:microsoft.com/office/officeart/2005/8/layout/vList4#11" loCatId="list" qsTypeId="urn:microsoft.com/office/officeart/2005/8/quickstyle/simple1" qsCatId="simple" csTypeId="urn:microsoft.com/office/officeart/2005/8/colors/accent1_2" csCatId="accent1" phldr="1"/>
      <dgm:spPr/>
      <dgm:t>
        <a:bodyPr/>
        <a:lstStyle/>
        <a:p>
          <a:endParaRPr lang="en-IN"/>
        </a:p>
      </dgm:t>
    </dgm:pt>
    <dgm:pt modelId="{96930845-AE8B-4E2B-BEB5-768EA3D08D11}">
      <dgm:prSet custT="1"/>
      <dgm:spPr/>
      <dgm:t>
        <a:bodyPr/>
        <a:lstStyle/>
        <a:p>
          <a:pPr rtl="0"/>
          <a:endParaRPr lang="en-IN" sz="2200" b="1" dirty="0" smtClean="0"/>
        </a:p>
        <a:p>
          <a:pPr rtl="0"/>
          <a:r>
            <a:rPr lang="en-IN" sz="2200" b="1" dirty="0" smtClean="0"/>
            <a:t>System   Representation  Using   Heffron – Phillips Model      </a:t>
          </a:r>
          <a:br>
            <a:rPr lang="en-IN" sz="2200" b="1" dirty="0" smtClean="0"/>
          </a:br>
          <a:endParaRPr lang="en-IN" sz="2200" dirty="0"/>
        </a:p>
      </dgm:t>
    </dgm:pt>
    <dgm:pt modelId="{BD338525-0FBD-488B-B90E-2437579B8B7D}" type="parTrans" cxnId="{4A5C98F2-CA8F-4DA6-B4CB-8701C165BD93}">
      <dgm:prSet/>
      <dgm:spPr/>
      <dgm:t>
        <a:bodyPr/>
        <a:lstStyle/>
        <a:p>
          <a:endParaRPr lang="en-IN"/>
        </a:p>
      </dgm:t>
    </dgm:pt>
    <dgm:pt modelId="{3A2ECAAE-8399-4BC4-B616-FE6F1F6AC93C}" type="sibTrans" cxnId="{4A5C98F2-CA8F-4DA6-B4CB-8701C165BD93}">
      <dgm:prSet/>
      <dgm:spPr/>
      <dgm:t>
        <a:bodyPr/>
        <a:lstStyle/>
        <a:p>
          <a:endParaRPr lang="en-IN"/>
        </a:p>
      </dgm:t>
    </dgm:pt>
    <dgm:pt modelId="{A5ADF622-8BFE-4A6E-A807-98D6E1A71C1C}" type="pres">
      <dgm:prSet presAssocID="{28CC0AAB-F307-43A1-844D-DD9476D09DDA}" presName="linear" presStyleCnt="0">
        <dgm:presLayoutVars>
          <dgm:dir/>
          <dgm:resizeHandles val="exact"/>
        </dgm:presLayoutVars>
      </dgm:prSet>
      <dgm:spPr/>
      <dgm:t>
        <a:bodyPr/>
        <a:lstStyle/>
        <a:p>
          <a:endParaRPr lang="en-IN"/>
        </a:p>
      </dgm:t>
    </dgm:pt>
    <dgm:pt modelId="{1D5E255D-3338-4386-B4E3-1FAE1923681D}" type="pres">
      <dgm:prSet presAssocID="{96930845-AE8B-4E2B-BEB5-768EA3D08D11}" presName="comp" presStyleCnt="0"/>
      <dgm:spPr/>
    </dgm:pt>
    <dgm:pt modelId="{234759CE-5AE8-4650-AAF5-E6215EDCD587}" type="pres">
      <dgm:prSet presAssocID="{96930845-AE8B-4E2B-BEB5-768EA3D08D11}" presName="box" presStyleLbl="node1" presStyleIdx="0" presStyleCnt="1" custLinFactNeighborX="-1216" custLinFactNeighborY="1392"/>
      <dgm:spPr/>
      <dgm:t>
        <a:bodyPr/>
        <a:lstStyle/>
        <a:p>
          <a:endParaRPr lang="en-IN"/>
        </a:p>
      </dgm:t>
    </dgm:pt>
    <dgm:pt modelId="{A3613EF7-12D9-4A55-80E2-8CB1CB75EE36}" type="pres">
      <dgm:prSet presAssocID="{96930845-AE8B-4E2B-BEB5-768EA3D08D11}" presName="img" presStyleLbl="fgImgPlace1" presStyleIdx="0" presStyleCnt="1"/>
      <dgm:spPr>
        <a:blipFill rotWithShape="0">
          <a:blip xmlns:r="http://schemas.openxmlformats.org/officeDocument/2006/relationships" r:embed="rId1"/>
          <a:stretch>
            <a:fillRect/>
          </a:stretch>
        </a:blipFill>
      </dgm:spPr>
    </dgm:pt>
    <dgm:pt modelId="{FD7E392F-3413-4EE4-ACE2-F5D341CE72F7}" type="pres">
      <dgm:prSet presAssocID="{96930845-AE8B-4E2B-BEB5-768EA3D08D11}" presName="text" presStyleLbl="node1" presStyleIdx="0" presStyleCnt="1">
        <dgm:presLayoutVars>
          <dgm:bulletEnabled val="1"/>
        </dgm:presLayoutVars>
      </dgm:prSet>
      <dgm:spPr/>
      <dgm:t>
        <a:bodyPr/>
        <a:lstStyle/>
        <a:p>
          <a:endParaRPr lang="en-IN"/>
        </a:p>
      </dgm:t>
    </dgm:pt>
  </dgm:ptLst>
  <dgm:cxnLst>
    <dgm:cxn modelId="{4A5C98F2-CA8F-4DA6-B4CB-8701C165BD93}" srcId="{28CC0AAB-F307-43A1-844D-DD9476D09DDA}" destId="{96930845-AE8B-4E2B-BEB5-768EA3D08D11}" srcOrd="0" destOrd="0" parTransId="{BD338525-0FBD-488B-B90E-2437579B8B7D}" sibTransId="{3A2ECAAE-8399-4BC4-B616-FE6F1F6AC93C}"/>
    <dgm:cxn modelId="{C597D303-D55A-4275-B3D3-8CE93A206693}" type="presOf" srcId="{28CC0AAB-F307-43A1-844D-DD9476D09DDA}" destId="{A5ADF622-8BFE-4A6E-A807-98D6E1A71C1C}" srcOrd="0" destOrd="0" presId="urn:microsoft.com/office/officeart/2005/8/layout/vList4#11"/>
    <dgm:cxn modelId="{FDE5695B-6CCF-4794-A3C5-340CFF9E7012}" type="presOf" srcId="{96930845-AE8B-4E2B-BEB5-768EA3D08D11}" destId="{FD7E392F-3413-4EE4-ACE2-F5D341CE72F7}" srcOrd="1" destOrd="0" presId="urn:microsoft.com/office/officeart/2005/8/layout/vList4#11"/>
    <dgm:cxn modelId="{12BDA73D-D231-410D-9687-8F56F10FAE2B}" type="presOf" srcId="{96930845-AE8B-4E2B-BEB5-768EA3D08D11}" destId="{234759CE-5AE8-4650-AAF5-E6215EDCD587}" srcOrd="0" destOrd="0" presId="urn:microsoft.com/office/officeart/2005/8/layout/vList4#11"/>
    <dgm:cxn modelId="{109C19EE-3039-44D1-9DDB-8E6FBF87FED0}" type="presParOf" srcId="{A5ADF622-8BFE-4A6E-A807-98D6E1A71C1C}" destId="{1D5E255D-3338-4386-B4E3-1FAE1923681D}" srcOrd="0" destOrd="0" presId="urn:microsoft.com/office/officeart/2005/8/layout/vList4#11"/>
    <dgm:cxn modelId="{342E51DD-4D7F-4A69-BFBB-D5F8F66D8DE9}" type="presParOf" srcId="{1D5E255D-3338-4386-B4E3-1FAE1923681D}" destId="{234759CE-5AE8-4650-AAF5-E6215EDCD587}" srcOrd="0" destOrd="0" presId="urn:microsoft.com/office/officeart/2005/8/layout/vList4#11"/>
    <dgm:cxn modelId="{41D5129B-00DE-4AF2-96F9-EB9185EE7153}" type="presParOf" srcId="{1D5E255D-3338-4386-B4E3-1FAE1923681D}" destId="{A3613EF7-12D9-4A55-80E2-8CB1CB75EE36}" srcOrd="1" destOrd="0" presId="urn:microsoft.com/office/officeart/2005/8/layout/vList4#11"/>
    <dgm:cxn modelId="{6554ED14-5AC9-4C95-AA25-7ACE2864DFCC}" type="presParOf" srcId="{1D5E255D-3338-4386-B4E3-1FAE1923681D}" destId="{FD7E392F-3413-4EE4-ACE2-F5D341CE72F7}" srcOrd="2" destOrd="0" presId="urn:microsoft.com/office/officeart/2005/8/layout/vList4#1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8CC0AAB-F307-43A1-844D-DD9476D09DDA}" type="doc">
      <dgm:prSet loTypeId="urn:microsoft.com/office/officeart/2005/8/layout/vList4#12" loCatId="list" qsTypeId="urn:microsoft.com/office/officeart/2005/8/quickstyle/simple1" qsCatId="simple" csTypeId="urn:microsoft.com/office/officeart/2005/8/colors/accent1_2" csCatId="accent1" phldr="1"/>
      <dgm:spPr/>
      <dgm:t>
        <a:bodyPr/>
        <a:lstStyle/>
        <a:p>
          <a:endParaRPr lang="en-IN"/>
        </a:p>
      </dgm:t>
    </dgm:pt>
    <dgm:pt modelId="{96930845-AE8B-4E2B-BEB5-768EA3D08D11}">
      <dgm:prSet custT="1"/>
      <dgm:spPr/>
      <dgm:t>
        <a:bodyPr/>
        <a:lstStyle/>
        <a:p>
          <a:pPr rtl="0"/>
          <a:endParaRPr lang="en-IN" sz="2200" b="1" dirty="0" smtClean="0"/>
        </a:p>
        <a:p>
          <a:pPr rtl="0"/>
          <a:r>
            <a:rPr lang="en-IN" sz="2400" b="1" dirty="0" smtClean="0"/>
            <a:t>System   Representation  Using   Heffron – Phillips  Model      </a:t>
          </a:r>
          <a:br>
            <a:rPr lang="en-IN" sz="2400" b="1" dirty="0" smtClean="0"/>
          </a:br>
          <a:endParaRPr lang="en-IN" sz="2400" dirty="0"/>
        </a:p>
      </dgm:t>
    </dgm:pt>
    <dgm:pt modelId="{BD338525-0FBD-488B-B90E-2437579B8B7D}" type="parTrans" cxnId="{4A5C98F2-CA8F-4DA6-B4CB-8701C165BD93}">
      <dgm:prSet/>
      <dgm:spPr/>
      <dgm:t>
        <a:bodyPr/>
        <a:lstStyle/>
        <a:p>
          <a:endParaRPr lang="en-IN"/>
        </a:p>
      </dgm:t>
    </dgm:pt>
    <dgm:pt modelId="{3A2ECAAE-8399-4BC4-B616-FE6F1F6AC93C}" type="sibTrans" cxnId="{4A5C98F2-CA8F-4DA6-B4CB-8701C165BD93}">
      <dgm:prSet/>
      <dgm:spPr/>
      <dgm:t>
        <a:bodyPr/>
        <a:lstStyle/>
        <a:p>
          <a:endParaRPr lang="en-IN"/>
        </a:p>
      </dgm:t>
    </dgm:pt>
    <dgm:pt modelId="{A5ADF622-8BFE-4A6E-A807-98D6E1A71C1C}" type="pres">
      <dgm:prSet presAssocID="{28CC0AAB-F307-43A1-844D-DD9476D09DDA}" presName="linear" presStyleCnt="0">
        <dgm:presLayoutVars>
          <dgm:dir/>
          <dgm:resizeHandles val="exact"/>
        </dgm:presLayoutVars>
      </dgm:prSet>
      <dgm:spPr/>
      <dgm:t>
        <a:bodyPr/>
        <a:lstStyle/>
        <a:p>
          <a:endParaRPr lang="en-IN"/>
        </a:p>
      </dgm:t>
    </dgm:pt>
    <dgm:pt modelId="{1D5E255D-3338-4386-B4E3-1FAE1923681D}" type="pres">
      <dgm:prSet presAssocID="{96930845-AE8B-4E2B-BEB5-768EA3D08D11}" presName="comp" presStyleCnt="0"/>
      <dgm:spPr/>
    </dgm:pt>
    <dgm:pt modelId="{234759CE-5AE8-4650-AAF5-E6215EDCD587}" type="pres">
      <dgm:prSet presAssocID="{96930845-AE8B-4E2B-BEB5-768EA3D08D11}" presName="box" presStyleLbl="node1" presStyleIdx="0" presStyleCnt="1" custLinFactNeighborX="-1216" custLinFactNeighborY="1392"/>
      <dgm:spPr/>
      <dgm:t>
        <a:bodyPr/>
        <a:lstStyle/>
        <a:p>
          <a:endParaRPr lang="en-IN"/>
        </a:p>
      </dgm:t>
    </dgm:pt>
    <dgm:pt modelId="{A3613EF7-12D9-4A55-80E2-8CB1CB75EE36}" type="pres">
      <dgm:prSet presAssocID="{96930845-AE8B-4E2B-BEB5-768EA3D08D11}" presName="img" presStyleLbl="fgImgPlace1" presStyleIdx="0" presStyleCnt="1"/>
      <dgm:spPr>
        <a:blipFill rotWithShape="0">
          <a:blip xmlns:r="http://schemas.openxmlformats.org/officeDocument/2006/relationships" r:embed="rId1"/>
          <a:stretch>
            <a:fillRect/>
          </a:stretch>
        </a:blipFill>
      </dgm:spPr>
    </dgm:pt>
    <dgm:pt modelId="{FD7E392F-3413-4EE4-ACE2-F5D341CE72F7}" type="pres">
      <dgm:prSet presAssocID="{96930845-AE8B-4E2B-BEB5-768EA3D08D11}" presName="text" presStyleLbl="node1" presStyleIdx="0" presStyleCnt="1">
        <dgm:presLayoutVars>
          <dgm:bulletEnabled val="1"/>
        </dgm:presLayoutVars>
      </dgm:prSet>
      <dgm:spPr/>
      <dgm:t>
        <a:bodyPr/>
        <a:lstStyle/>
        <a:p>
          <a:endParaRPr lang="en-IN"/>
        </a:p>
      </dgm:t>
    </dgm:pt>
  </dgm:ptLst>
  <dgm:cxnLst>
    <dgm:cxn modelId="{4A5C98F2-CA8F-4DA6-B4CB-8701C165BD93}" srcId="{28CC0AAB-F307-43A1-844D-DD9476D09DDA}" destId="{96930845-AE8B-4E2B-BEB5-768EA3D08D11}" srcOrd="0" destOrd="0" parTransId="{BD338525-0FBD-488B-B90E-2437579B8B7D}" sibTransId="{3A2ECAAE-8399-4BC4-B616-FE6F1F6AC93C}"/>
    <dgm:cxn modelId="{9F936B7A-5637-4087-A7AC-4A96ABA700D9}" type="presOf" srcId="{96930845-AE8B-4E2B-BEB5-768EA3D08D11}" destId="{FD7E392F-3413-4EE4-ACE2-F5D341CE72F7}" srcOrd="1" destOrd="0" presId="urn:microsoft.com/office/officeart/2005/8/layout/vList4#12"/>
    <dgm:cxn modelId="{BF45F97A-DA7B-40D1-8828-5E1994CC011A}" type="presOf" srcId="{28CC0AAB-F307-43A1-844D-DD9476D09DDA}" destId="{A5ADF622-8BFE-4A6E-A807-98D6E1A71C1C}" srcOrd="0" destOrd="0" presId="urn:microsoft.com/office/officeart/2005/8/layout/vList4#12"/>
    <dgm:cxn modelId="{7EFCDECB-1500-49EF-8020-FD35E22DC048}" type="presOf" srcId="{96930845-AE8B-4E2B-BEB5-768EA3D08D11}" destId="{234759CE-5AE8-4650-AAF5-E6215EDCD587}" srcOrd="0" destOrd="0" presId="urn:microsoft.com/office/officeart/2005/8/layout/vList4#12"/>
    <dgm:cxn modelId="{3A458B40-A4C5-4A39-A08B-1BF0775F2908}" type="presParOf" srcId="{A5ADF622-8BFE-4A6E-A807-98D6E1A71C1C}" destId="{1D5E255D-3338-4386-B4E3-1FAE1923681D}" srcOrd="0" destOrd="0" presId="urn:microsoft.com/office/officeart/2005/8/layout/vList4#12"/>
    <dgm:cxn modelId="{9E089F1E-0494-4A8F-85E7-F24545164391}" type="presParOf" srcId="{1D5E255D-3338-4386-B4E3-1FAE1923681D}" destId="{234759CE-5AE8-4650-AAF5-E6215EDCD587}" srcOrd="0" destOrd="0" presId="urn:microsoft.com/office/officeart/2005/8/layout/vList4#12"/>
    <dgm:cxn modelId="{CA813BB8-9948-4E08-A056-603E691E5D2F}" type="presParOf" srcId="{1D5E255D-3338-4386-B4E3-1FAE1923681D}" destId="{A3613EF7-12D9-4A55-80E2-8CB1CB75EE36}" srcOrd="1" destOrd="0" presId="urn:microsoft.com/office/officeart/2005/8/layout/vList4#12"/>
    <dgm:cxn modelId="{0E8B4E16-062A-404A-87AE-1A53A6654873}" type="presParOf" srcId="{1D5E255D-3338-4386-B4E3-1FAE1923681D}" destId="{FD7E392F-3413-4EE4-ACE2-F5D341CE72F7}" srcOrd="2" destOrd="0" presId="urn:microsoft.com/office/officeart/2005/8/layout/vList4#1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9D7C99D-CEA5-4D2A-BD08-4E3D28BC0F3E}" type="doc">
      <dgm:prSet loTypeId="urn:microsoft.com/office/officeart/2005/8/layout/vList4#13" loCatId="list" qsTypeId="urn:microsoft.com/office/officeart/2005/8/quickstyle/simple1" qsCatId="simple" csTypeId="urn:microsoft.com/office/officeart/2005/8/colors/accent1_2" csCatId="accent1"/>
      <dgm:spPr/>
      <dgm:t>
        <a:bodyPr/>
        <a:lstStyle/>
        <a:p>
          <a:endParaRPr lang="en-IN"/>
        </a:p>
      </dgm:t>
    </dgm:pt>
    <dgm:pt modelId="{E1BE9265-FA48-4C19-A504-FFEDC1F62FA2}" type="pres">
      <dgm:prSet presAssocID="{59D7C99D-CEA5-4D2A-BD08-4E3D28BC0F3E}" presName="linear" presStyleCnt="0">
        <dgm:presLayoutVars>
          <dgm:dir/>
          <dgm:resizeHandles val="exact"/>
        </dgm:presLayoutVars>
      </dgm:prSet>
      <dgm:spPr/>
      <dgm:t>
        <a:bodyPr/>
        <a:lstStyle/>
        <a:p>
          <a:endParaRPr lang="en-IN"/>
        </a:p>
      </dgm:t>
    </dgm:pt>
  </dgm:ptLst>
  <dgm:cxnLst>
    <dgm:cxn modelId="{994C9099-E89B-4AE3-B585-F49EF348C51D}" type="presOf" srcId="{59D7C99D-CEA5-4D2A-BD08-4E3D28BC0F3E}" destId="{E1BE9265-FA48-4C19-A504-FFEDC1F62FA2}" srcOrd="0" destOrd="0" presId="urn:microsoft.com/office/officeart/2005/8/layout/vList4#1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34C38AC-A667-495A-BA93-96DDAC7AB65A}" type="doc">
      <dgm:prSet loTypeId="urn:microsoft.com/office/officeart/2005/8/layout/vList4#14" loCatId="list" qsTypeId="urn:microsoft.com/office/officeart/2005/8/quickstyle/simple1" qsCatId="simple" csTypeId="urn:microsoft.com/office/officeart/2005/8/colors/accent1_2" csCatId="accent1"/>
      <dgm:spPr/>
      <dgm:t>
        <a:bodyPr/>
        <a:lstStyle/>
        <a:p>
          <a:endParaRPr lang="en-IN"/>
        </a:p>
      </dgm:t>
    </dgm:pt>
    <dgm:pt modelId="{EA8D28D2-B615-460B-831F-3521D61D0F6D}">
      <dgm:prSet custT="1"/>
      <dgm:spPr/>
      <dgm:t>
        <a:bodyPr/>
        <a:lstStyle/>
        <a:p>
          <a:pPr rtl="0"/>
          <a:r>
            <a:rPr lang="en-IN" sz="2800" b="1" dirty="0" smtClean="0"/>
            <a:t>Conventional  Power System Stabilizer</a:t>
          </a:r>
          <a:br>
            <a:rPr lang="en-IN" sz="2800" b="1" dirty="0" smtClean="0"/>
          </a:br>
          <a:endParaRPr lang="en-IN" sz="2800" b="1" dirty="0"/>
        </a:p>
      </dgm:t>
    </dgm:pt>
    <dgm:pt modelId="{F042FF62-0C21-4ABD-90C0-800D06306B15}" type="parTrans" cxnId="{D0093863-542B-4063-B12C-7EBC52840CCA}">
      <dgm:prSet/>
      <dgm:spPr/>
      <dgm:t>
        <a:bodyPr/>
        <a:lstStyle/>
        <a:p>
          <a:endParaRPr lang="en-IN"/>
        </a:p>
      </dgm:t>
    </dgm:pt>
    <dgm:pt modelId="{42D1E373-ADFF-4D03-AEDD-11BC3EFF8D40}" type="sibTrans" cxnId="{D0093863-542B-4063-B12C-7EBC52840CCA}">
      <dgm:prSet/>
      <dgm:spPr/>
      <dgm:t>
        <a:bodyPr/>
        <a:lstStyle/>
        <a:p>
          <a:endParaRPr lang="en-IN"/>
        </a:p>
      </dgm:t>
    </dgm:pt>
    <dgm:pt modelId="{43323BB6-C598-46ED-B389-1B2D60C98564}" type="pres">
      <dgm:prSet presAssocID="{834C38AC-A667-495A-BA93-96DDAC7AB65A}" presName="linear" presStyleCnt="0">
        <dgm:presLayoutVars>
          <dgm:dir/>
          <dgm:resizeHandles val="exact"/>
        </dgm:presLayoutVars>
      </dgm:prSet>
      <dgm:spPr/>
      <dgm:t>
        <a:bodyPr/>
        <a:lstStyle/>
        <a:p>
          <a:endParaRPr lang="en-IN"/>
        </a:p>
      </dgm:t>
    </dgm:pt>
    <dgm:pt modelId="{5C39175E-5901-4F87-A0D3-6A8E13E61F29}" type="pres">
      <dgm:prSet presAssocID="{EA8D28D2-B615-460B-831F-3521D61D0F6D}" presName="comp" presStyleCnt="0"/>
      <dgm:spPr/>
    </dgm:pt>
    <dgm:pt modelId="{300DEE4A-D6E2-42FC-8FD0-0E310B079EB0}" type="pres">
      <dgm:prSet presAssocID="{EA8D28D2-B615-460B-831F-3521D61D0F6D}" presName="box" presStyleLbl="node1" presStyleIdx="0" presStyleCnt="1"/>
      <dgm:spPr/>
      <dgm:t>
        <a:bodyPr/>
        <a:lstStyle/>
        <a:p>
          <a:endParaRPr lang="en-IN"/>
        </a:p>
      </dgm:t>
    </dgm:pt>
    <dgm:pt modelId="{10168F3E-8BD9-4918-9584-4EFB99DA651D}" type="pres">
      <dgm:prSet presAssocID="{EA8D28D2-B615-460B-831F-3521D61D0F6D}" presName="img" presStyleLbl="fgImgPlace1" presStyleIdx="0" presStyleCnt="1"/>
      <dgm:spPr>
        <a:blipFill rotWithShape="0">
          <a:blip xmlns:r="http://schemas.openxmlformats.org/officeDocument/2006/relationships" r:embed="rId1"/>
          <a:stretch>
            <a:fillRect/>
          </a:stretch>
        </a:blipFill>
      </dgm:spPr>
    </dgm:pt>
    <dgm:pt modelId="{BD1D8202-C30F-4607-949C-DACE163F4EC5}" type="pres">
      <dgm:prSet presAssocID="{EA8D28D2-B615-460B-831F-3521D61D0F6D}" presName="text" presStyleLbl="node1" presStyleIdx="0" presStyleCnt="1">
        <dgm:presLayoutVars>
          <dgm:bulletEnabled val="1"/>
        </dgm:presLayoutVars>
      </dgm:prSet>
      <dgm:spPr/>
      <dgm:t>
        <a:bodyPr/>
        <a:lstStyle/>
        <a:p>
          <a:endParaRPr lang="en-IN"/>
        </a:p>
      </dgm:t>
    </dgm:pt>
  </dgm:ptLst>
  <dgm:cxnLst>
    <dgm:cxn modelId="{2A1AF07B-CDA0-4D1F-87CF-17E8A477E837}" type="presOf" srcId="{EA8D28D2-B615-460B-831F-3521D61D0F6D}" destId="{300DEE4A-D6E2-42FC-8FD0-0E310B079EB0}" srcOrd="0" destOrd="0" presId="urn:microsoft.com/office/officeart/2005/8/layout/vList4#14"/>
    <dgm:cxn modelId="{D0093863-542B-4063-B12C-7EBC52840CCA}" srcId="{834C38AC-A667-495A-BA93-96DDAC7AB65A}" destId="{EA8D28D2-B615-460B-831F-3521D61D0F6D}" srcOrd="0" destOrd="0" parTransId="{F042FF62-0C21-4ABD-90C0-800D06306B15}" sibTransId="{42D1E373-ADFF-4D03-AEDD-11BC3EFF8D40}"/>
    <dgm:cxn modelId="{A47269AC-7AAB-4575-8633-657973BC6C48}" type="presOf" srcId="{EA8D28D2-B615-460B-831F-3521D61D0F6D}" destId="{BD1D8202-C30F-4607-949C-DACE163F4EC5}" srcOrd="1" destOrd="0" presId="urn:microsoft.com/office/officeart/2005/8/layout/vList4#14"/>
    <dgm:cxn modelId="{678F7181-5672-4F1C-8DCB-CDADC8A012AA}" type="presOf" srcId="{834C38AC-A667-495A-BA93-96DDAC7AB65A}" destId="{43323BB6-C598-46ED-B389-1B2D60C98564}" srcOrd="0" destOrd="0" presId="urn:microsoft.com/office/officeart/2005/8/layout/vList4#14"/>
    <dgm:cxn modelId="{A426133F-8067-4BD3-A98B-B20DAC76AF1C}" type="presParOf" srcId="{43323BB6-C598-46ED-B389-1B2D60C98564}" destId="{5C39175E-5901-4F87-A0D3-6A8E13E61F29}" srcOrd="0" destOrd="0" presId="urn:microsoft.com/office/officeart/2005/8/layout/vList4#14"/>
    <dgm:cxn modelId="{0490EF12-CD75-44B7-BC78-6F9436E47B52}" type="presParOf" srcId="{5C39175E-5901-4F87-A0D3-6A8E13E61F29}" destId="{300DEE4A-D6E2-42FC-8FD0-0E310B079EB0}" srcOrd="0" destOrd="0" presId="urn:microsoft.com/office/officeart/2005/8/layout/vList4#14"/>
    <dgm:cxn modelId="{274A4D17-BBF6-4259-A75B-81C935304AB5}" type="presParOf" srcId="{5C39175E-5901-4F87-A0D3-6A8E13E61F29}" destId="{10168F3E-8BD9-4918-9584-4EFB99DA651D}" srcOrd="1" destOrd="0" presId="urn:microsoft.com/office/officeart/2005/8/layout/vList4#14"/>
    <dgm:cxn modelId="{E8B702AE-9CB7-49DD-B3CE-6F4BADCD74F1}" type="presParOf" srcId="{5C39175E-5901-4F87-A0D3-6A8E13E61F29}" destId="{BD1D8202-C30F-4607-949C-DACE163F4EC5}" srcOrd="2" destOrd="0" presId="urn:microsoft.com/office/officeart/2005/8/layout/vList4#14"/>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69D7786-E8DA-4BFF-A995-4CB3A958C527}" type="doc">
      <dgm:prSet loTypeId="urn:microsoft.com/office/officeart/2005/8/layout/vList4#15" loCatId="list" qsTypeId="urn:microsoft.com/office/officeart/2005/8/quickstyle/simple1" qsCatId="simple" csTypeId="urn:microsoft.com/office/officeart/2005/8/colors/accent1_2" csCatId="accent1"/>
      <dgm:spPr/>
      <dgm:t>
        <a:bodyPr/>
        <a:lstStyle/>
        <a:p>
          <a:endParaRPr lang="en-IN"/>
        </a:p>
      </dgm:t>
    </dgm:pt>
    <dgm:pt modelId="{49C4D185-E11E-4A3D-B686-CE9844AFBCA2}">
      <dgm:prSet/>
      <dgm:spPr/>
      <dgm:t>
        <a:bodyPr/>
        <a:lstStyle/>
        <a:p>
          <a:pPr rtl="0"/>
          <a:r>
            <a:rPr lang="en-IN" dirty="0" smtClean="0"/>
            <a:t>Conventional  Power System Stabilizer</a:t>
          </a:r>
          <a:br>
            <a:rPr lang="en-IN" dirty="0" smtClean="0"/>
          </a:br>
          <a:endParaRPr lang="en-IN" dirty="0"/>
        </a:p>
      </dgm:t>
    </dgm:pt>
    <dgm:pt modelId="{47A96B33-43A7-4683-BF6D-8204D89C0944}" type="parTrans" cxnId="{4153A4BC-0EB9-4738-97A5-B490EA174685}">
      <dgm:prSet/>
      <dgm:spPr/>
      <dgm:t>
        <a:bodyPr/>
        <a:lstStyle/>
        <a:p>
          <a:endParaRPr lang="en-IN"/>
        </a:p>
      </dgm:t>
    </dgm:pt>
    <dgm:pt modelId="{EA13574C-DF7B-4827-96BA-CD1DB3DF517D}" type="sibTrans" cxnId="{4153A4BC-0EB9-4738-97A5-B490EA174685}">
      <dgm:prSet/>
      <dgm:spPr/>
      <dgm:t>
        <a:bodyPr/>
        <a:lstStyle/>
        <a:p>
          <a:endParaRPr lang="en-IN"/>
        </a:p>
      </dgm:t>
    </dgm:pt>
    <dgm:pt modelId="{1C2C12C6-0E0C-4F5C-95A3-B481845E765E}" type="pres">
      <dgm:prSet presAssocID="{169D7786-E8DA-4BFF-A995-4CB3A958C527}" presName="linear" presStyleCnt="0">
        <dgm:presLayoutVars>
          <dgm:dir/>
          <dgm:resizeHandles val="exact"/>
        </dgm:presLayoutVars>
      </dgm:prSet>
      <dgm:spPr/>
      <dgm:t>
        <a:bodyPr/>
        <a:lstStyle/>
        <a:p>
          <a:endParaRPr lang="en-IN"/>
        </a:p>
      </dgm:t>
    </dgm:pt>
    <dgm:pt modelId="{A3FAADE3-997B-4EBE-B66C-1CBAC64A2DE4}" type="pres">
      <dgm:prSet presAssocID="{49C4D185-E11E-4A3D-B686-CE9844AFBCA2}" presName="comp" presStyleCnt="0"/>
      <dgm:spPr/>
    </dgm:pt>
    <dgm:pt modelId="{FF1BDFBF-C5C8-4B39-ABCF-6D409D186832}" type="pres">
      <dgm:prSet presAssocID="{49C4D185-E11E-4A3D-B686-CE9844AFBCA2}" presName="box" presStyleLbl="node1" presStyleIdx="0" presStyleCnt="1"/>
      <dgm:spPr/>
      <dgm:t>
        <a:bodyPr/>
        <a:lstStyle/>
        <a:p>
          <a:endParaRPr lang="en-IN"/>
        </a:p>
      </dgm:t>
    </dgm:pt>
    <dgm:pt modelId="{D0571860-C524-4989-9C4B-D57EE79F556D}" type="pres">
      <dgm:prSet presAssocID="{49C4D185-E11E-4A3D-B686-CE9844AFBCA2}" presName="img" presStyleLbl="fgImgPlace1" presStyleIdx="0" presStyleCnt="1"/>
      <dgm:spPr>
        <a:blipFill rotWithShape="0">
          <a:blip xmlns:r="http://schemas.openxmlformats.org/officeDocument/2006/relationships" r:embed="rId1"/>
          <a:stretch>
            <a:fillRect/>
          </a:stretch>
        </a:blipFill>
      </dgm:spPr>
    </dgm:pt>
    <dgm:pt modelId="{8E711A33-6490-4847-9DC0-D20CED722157}" type="pres">
      <dgm:prSet presAssocID="{49C4D185-E11E-4A3D-B686-CE9844AFBCA2}" presName="text" presStyleLbl="node1" presStyleIdx="0" presStyleCnt="1">
        <dgm:presLayoutVars>
          <dgm:bulletEnabled val="1"/>
        </dgm:presLayoutVars>
      </dgm:prSet>
      <dgm:spPr/>
      <dgm:t>
        <a:bodyPr/>
        <a:lstStyle/>
        <a:p>
          <a:endParaRPr lang="en-IN"/>
        </a:p>
      </dgm:t>
    </dgm:pt>
  </dgm:ptLst>
  <dgm:cxnLst>
    <dgm:cxn modelId="{D382D0D9-6277-43B1-B757-426B1A5E0D62}" type="presOf" srcId="{49C4D185-E11E-4A3D-B686-CE9844AFBCA2}" destId="{8E711A33-6490-4847-9DC0-D20CED722157}" srcOrd="1" destOrd="0" presId="urn:microsoft.com/office/officeart/2005/8/layout/vList4#15"/>
    <dgm:cxn modelId="{76B3362C-E997-4C9B-A6C2-E3EAA0DD63C1}" type="presOf" srcId="{169D7786-E8DA-4BFF-A995-4CB3A958C527}" destId="{1C2C12C6-0E0C-4F5C-95A3-B481845E765E}" srcOrd="0" destOrd="0" presId="urn:microsoft.com/office/officeart/2005/8/layout/vList4#15"/>
    <dgm:cxn modelId="{4153A4BC-0EB9-4738-97A5-B490EA174685}" srcId="{169D7786-E8DA-4BFF-A995-4CB3A958C527}" destId="{49C4D185-E11E-4A3D-B686-CE9844AFBCA2}" srcOrd="0" destOrd="0" parTransId="{47A96B33-43A7-4683-BF6D-8204D89C0944}" sibTransId="{EA13574C-DF7B-4827-96BA-CD1DB3DF517D}"/>
    <dgm:cxn modelId="{54B966D7-9354-437B-99A5-E721C6BC392B}" type="presOf" srcId="{49C4D185-E11E-4A3D-B686-CE9844AFBCA2}" destId="{FF1BDFBF-C5C8-4B39-ABCF-6D409D186832}" srcOrd="0" destOrd="0" presId="urn:microsoft.com/office/officeart/2005/8/layout/vList4#15"/>
    <dgm:cxn modelId="{0FC02DFA-4210-410F-8FA9-53E9D8827B6C}" type="presParOf" srcId="{1C2C12C6-0E0C-4F5C-95A3-B481845E765E}" destId="{A3FAADE3-997B-4EBE-B66C-1CBAC64A2DE4}" srcOrd="0" destOrd="0" presId="urn:microsoft.com/office/officeart/2005/8/layout/vList4#15"/>
    <dgm:cxn modelId="{FD579463-8C0A-4A9D-BF41-7B2D7FEE14DB}" type="presParOf" srcId="{A3FAADE3-997B-4EBE-B66C-1CBAC64A2DE4}" destId="{FF1BDFBF-C5C8-4B39-ABCF-6D409D186832}" srcOrd="0" destOrd="0" presId="urn:microsoft.com/office/officeart/2005/8/layout/vList4#15"/>
    <dgm:cxn modelId="{B973CC6C-1132-4BC1-A7FE-E3FEAA8F40AD}" type="presParOf" srcId="{A3FAADE3-997B-4EBE-B66C-1CBAC64A2DE4}" destId="{D0571860-C524-4989-9C4B-D57EE79F556D}" srcOrd="1" destOrd="0" presId="urn:microsoft.com/office/officeart/2005/8/layout/vList4#15"/>
    <dgm:cxn modelId="{BA935728-2A98-42B6-9709-8BCFE70188DF}" type="presParOf" srcId="{A3FAADE3-997B-4EBE-B66C-1CBAC64A2DE4}" destId="{8E711A33-6490-4847-9DC0-D20CED722157}" srcOrd="2" destOrd="0" presId="urn:microsoft.com/office/officeart/2005/8/layout/vList4#1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1F48855-B69B-4229-80EB-B200D691B65F}" type="doc">
      <dgm:prSet loTypeId="urn:microsoft.com/office/officeart/2005/8/layout/vList4#16" loCatId="list" qsTypeId="urn:microsoft.com/office/officeart/2005/8/quickstyle/simple1" qsCatId="simple" csTypeId="urn:microsoft.com/office/officeart/2005/8/colors/accent1_2" csCatId="accent1"/>
      <dgm:spPr/>
      <dgm:t>
        <a:bodyPr/>
        <a:lstStyle/>
        <a:p>
          <a:endParaRPr lang="en-IN"/>
        </a:p>
      </dgm:t>
    </dgm:pt>
    <dgm:pt modelId="{8BE02476-6214-4655-B21E-B4822C0A8FEA}">
      <dgm:prSet/>
      <dgm:spPr/>
      <dgm:t>
        <a:bodyPr/>
        <a:lstStyle/>
        <a:p>
          <a:pPr rtl="0"/>
          <a:r>
            <a:rPr lang="en-IN" dirty="0" smtClean="0"/>
            <a:t>Conventional  Power System Stabilizer</a:t>
          </a:r>
          <a:br>
            <a:rPr lang="en-IN" dirty="0" smtClean="0"/>
          </a:br>
          <a:endParaRPr lang="en-IN" dirty="0"/>
        </a:p>
      </dgm:t>
    </dgm:pt>
    <dgm:pt modelId="{1BE5E7CB-2F38-442B-BFB2-9B260E87B261}" type="parTrans" cxnId="{2B9B7896-2D14-4E4D-AFD6-ABB1F96B71A3}">
      <dgm:prSet/>
      <dgm:spPr/>
      <dgm:t>
        <a:bodyPr/>
        <a:lstStyle/>
        <a:p>
          <a:endParaRPr lang="en-IN"/>
        </a:p>
      </dgm:t>
    </dgm:pt>
    <dgm:pt modelId="{19A65548-25CF-4D8F-A8FA-9D44A6944B90}" type="sibTrans" cxnId="{2B9B7896-2D14-4E4D-AFD6-ABB1F96B71A3}">
      <dgm:prSet/>
      <dgm:spPr/>
      <dgm:t>
        <a:bodyPr/>
        <a:lstStyle/>
        <a:p>
          <a:endParaRPr lang="en-IN"/>
        </a:p>
      </dgm:t>
    </dgm:pt>
    <dgm:pt modelId="{465A4A8B-72F2-4981-8712-C71916AA7AAB}" type="pres">
      <dgm:prSet presAssocID="{D1F48855-B69B-4229-80EB-B200D691B65F}" presName="linear" presStyleCnt="0">
        <dgm:presLayoutVars>
          <dgm:dir/>
          <dgm:resizeHandles val="exact"/>
        </dgm:presLayoutVars>
      </dgm:prSet>
      <dgm:spPr/>
      <dgm:t>
        <a:bodyPr/>
        <a:lstStyle/>
        <a:p>
          <a:endParaRPr lang="en-IN"/>
        </a:p>
      </dgm:t>
    </dgm:pt>
    <dgm:pt modelId="{C8FC61E8-FD11-46EF-9373-55FA14D6B390}" type="pres">
      <dgm:prSet presAssocID="{8BE02476-6214-4655-B21E-B4822C0A8FEA}" presName="comp" presStyleCnt="0"/>
      <dgm:spPr/>
    </dgm:pt>
    <dgm:pt modelId="{5267D495-AB18-42C3-AFE8-F6D13CBF6753}" type="pres">
      <dgm:prSet presAssocID="{8BE02476-6214-4655-B21E-B4822C0A8FEA}" presName="box" presStyleLbl="node1" presStyleIdx="0" presStyleCnt="1"/>
      <dgm:spPr/>
      <dgm:t>
        <a:bodyPr/>
        <a:lstStyle/>
        <a:p>
          <a:endParaRPr lang="en-IN"/>
        </a:p>
      </dgm:t>
    </dgm:pt>
    <dgm:pt modelId="{BFD57415-3543-4A88-90A0-A11CB6EA00B6}" type="pres">
      <dgm:prSet presAssocID="{8BE02476-6214-4655-B21E-B4822C0A8FEA}" presName="img" presStyleLbl="fgImgPlace1" presStyleIdx="0" presStyleCnt="1"/>
      <dgm:spPr>
        <a:blipFill rotWithShape="0">
          <a:blip xmlns:r="http://schemas.openxmlformats.org/officeDocument/2006/relationships" r:embed="rId1"/>
          <a:stretch>
            <a:fillRect/>
          </a:stretch>
        </a:blipFill>
      </dgm:spPr>
    </dgm:pt>
    <dgm:pt modelId="{9A03D5DF-9839-4751-8EAD-5A07EC7FFEB4}" type="pres">
      <dgm:prSet presAssocID="{8BE02476-6214-4655-B21E-B4822C0A8FEA}" presName="text" presStyleLbl="node1" presStyleIdx="0" presStyleCnt="1">
        <dgm:presLayoutVars>
          <dgm:bulletEnabled val="1"/>
        </dgm:presLayoutVars>
      </dgm:prSet>
      <dgm:spPr/>
      <dgm:t>
        <a:bodyPr/>
        <a:lstStyle/>
        <a:p>
          <a:endParaRPr lang="en-IN"/>
        </a:p>
      </dgm:t>
    </dgm:pt>
  </dgm:ptLst>
  <dgm:cxnLst>
    <dgm:cxn modelId="{2B9B7896-2D14-4E4D-AFD6-ABB1F96B71A3}" srcId="{D1F48855-B69B-4229-80EB-B200D691B65F}" destId="{8BE02476-6214-4655-B21E-B4822C0A8FEA}" srcOrd="0" destOrd="0" parTransId="{1BE5E7CB-2F38-442B-BFB2-9B260E87B261}" sibTransId="{19A65548-25CF-4D8F-A8FA-9D44A6944B90}"/>
    <dgm:cxn modelId="{A6C7AE42-A6E7-4638-8ED7-341C7AD58798}" type="presOf" srcId="{D1F48855-B69B-4229-80EB-B200D691B65F}" destId="{465A4A8B-72F2-4981-8712-C71916AA7AAB}" srcOrd="0" destOrd="0" presId="urn:microsoft.com/office/officeart/2005/8/layout/vList4#16"/>
    <dgm:cxn modelId="{24D51DC0-0315-4160-B3CE-9B942C1652BE}" type="presOf" srcId="{8BE02476-6214-4655-B21E-B4822C0A8FEA}" destId="{5267D495-AB18-42C3-AFE8-F6D13CBF6753}" srcOrd="0" destOrd="0" presId="urn:microsoft.com/office/officeart/2005/8/layout/vList4#16"/>
    <dgm:cxn modelId="{55927C2B-C4BA-41A8-AC01-87B36C7D4D92}" type="presOf" srcId="{8BE02476-6214-4655-B21E-B4822C0A8FEA}" destId="{9A03D5DF-9839-4751-8EAD-5A07EC7FFEB4}" srcOrd="1" destOrd="0" presId="urn:microsoft.com/office/officeart/2005/8/layout/vList4#16"/>
    <dgm:cxn modelId="{65F41277-4DDB-4349-9298-5843FAD43E0C}" type="presParOf" srcId="{465A4A8B-72F2-4981-8712-C71916AA7AAB}" destId="{C8FC61E8-FD11-46EF-9373-55FA14D6B390}" srcOrd="0" destOrd="0" presId="urn:microsoft.com/office/officeart/2005/8/layout/vList4#16"/>
    <dgm:cxn modelId="{5C87D2EC-18E6-46BD-A14B-8B389F1259CA}" type="presParOf" srcId="{C8FC61E8-FD11-46EF-9373-55FA14D6B390}" destId="{5267D495-AB18-42C3-AFE8-F6D13CBF6753}" srcOrd="0" destOrd="0" presId="urn:microsoft.com/office/officeart/2005/8/layout/vList4#16"/>
    <dgm:cxn modelId="{CBA68B15-0701-4CAF-BAAA-B740BF5870DD}" type="presParOf" srcId="{C8FC61E8-FD11-46EF-9373-55FA14D6B390}" destId="{BFD57415-3543-4A88-90A0-A11CB6EA00B6}" srcOrd="1" destOrd="0" presId="urn:microsoft.com/office/officeart/2005/8/layout/vList4#16"/>
    <dgm:cxn modelId="{F4EDE074-5467-4D8C-A344-E3407C44A895}" type="presParOf" srcId="{C8FC61E8-FD11-46EF-9373-55FA14D6B390}" destId="{9A03D5DF-9839-4751-8EAD-5A07EC7FFEB4}" srcOrd="2" destOrd="0" presId="urn:microsoft.com/office/officeart/2005/8/layout/vList4#1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A1544D-84FE-4BFE-937E-C07B0C300084}"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n-IN"/>
        </a:p>
      </dgm:t>
    </dgm:pt>
    <dgm:pt modelId="{A1A8A20B-0F82-411D-A855-D43BFDC928D3}">
      <dgm:prSet custT="1"/>
      <dgm:spPr/>
      <dgm:t>
        <a:bodyPr/>
        <a:lstStyle/>
        <a:p>
          <a:pPr rtl="0"/>
          <a:r>
            <a:rPr lang="en-IN" sz="2800" dirty="0" smtClean="0"/>
            <a:t>Fuzzy Logic Based PSS</a:t>
          </a:r>
          <a:endParaRPr lang="en-IN" sz="2800" dirty="0"/>
        </a:p>
      </dgm:t>
    </dgm:pt>
    <dgm:pt modelId="{1EB3E568-F075-492C-B284-BA3768CD1E2A}" type="parTrans" cxnId="{20764603-AD19-4967-B282-76C6A9DD56AB}">
      <dgm:prSet/>
      <dgm:spPr/>
      <dgm:t>
        <a:bodyPr/>
        <a:lstStyle/>
        <a:p>
          <a:endParaRPr lang="en-IN"/>
        </a:p>
      </dgm:t>
    </dgm:pt>
    <dgm:pt modelId="{E65921E5-1A43-4BF8-A4B6-F3FF24A6D4B7}" type="sibTrans" cxnId="{20764603-AD19-4967-B282-76C6A9DD56AB}">
      <dgm:prSet/>
      <dgm:spPr/>
      <dgm:t>
        <a:bodyPr/>
        <a:lstStyle/>
        <a:p>
          <a:endParaRPr lang="en-IN"/>
        </a:p>
      </dgm:t>
    </dgm:pt>
    <dgm:pt modelId="{49133820-AEEF-4018-8469-0D94EAE954B4}" type="pres">
      <dgm:prSet presAssocID="{74A1544D-84FE-4BFE-937E-C07B0C300084}" presName="linearFlow" presStyleCnt="0">
        <dgm:presLayoutVars>
          <dgm:dir/>
          <dgm:resizeHandles val="exact"/>
        </dgm:presLayoutVars>
      </dgm:prSet>
      <dgm:spPr/>
      <dgm:t>
        <a:bodyPr/>
        <a:lstStyle/>
        <a:p>
          <a:endParaRPr lang="en-IN"/>
        </a:p>
      </dgm:t>
    </dgm:pt>
    <dgm:pt modelId="{4DD6E622-ED0E-40BD-94FB-DE8CD4B494A2}" type="pres">
      <dgm:prSet presAssocID="{A1A8A20B-0F82-411D-A855-D43BFDC928D3}" presName="composite" presStyleCnt="0"/>
      <dgm:spPr/>
    </dgm:pt>
    <dgm:pt modelId="{64B32659-C2F1-4BC5-863F-66623B55B1E1}" type="pres">
      <dgm:prSet presAssocID="{A1A8A20B-0F82-411D-A855-D43BFDC928D3}" presName="imgShp" presStyleLbl="fgImgPlace1" presStyleIdx="0" presStyleCnt="1" custScaleX="135563"/>
      <dgm:spPr>
        <a:blipFill rotWithShape="0">
          <a:blip xmlns:r="http://schemas.openxmlformats.org/officeDocument/2006/relationships" r:embed="rId1"/>
          <a:stretch>
            <a:fillRect/>
          </a:stretch>
        </a:blipFill>
      </dgm:spPr>
    </dgm:pt>
    <dgm:pt modelId="{3FD71F8F-FA2B-406B-A35A-364040EE77A8}" type="pres">
      <dgm:prSet presAssocID="{A1A8A20B-0F82-411D-A855-D43BFDC928D3}" presName="txShp" presStyleLbl="node1" presStyleIdx="0" presStyleCnt="1">
        <dgm:presLayoutVars>
          <dgm:bulletEnabled val="1"/>
        </dgm:presLayoutVars>
      </dgm:prSet>
      <dgm:spPr/>
      <dgm:t>
        <a:bodyPr/>
        <a:lstStyle/>
        <a:p>
          <a:endParaRPr lang="en-IN"/>
        </a:p>
      </dgm:t>
    </dgm:pt>
  </dgm:ptLst>
  <dgm:cxnLst>
    <dgm:cxn modelId="{35798403-867E-4009-9F96-030AFE17CF50}" type="presOf" srcId="{74A1544D-84FE-4BFE-937E-C07B0C300084}" destId="{49133820-AEEF-4018-8469-0D94EAE954B4}" srcOrd="0" destOrd="0" presId="urn:microsoft.com/office/officeart/2005/8/layout/vList3#1"/>
    <dgm:cxn modelId="{9F066667-C0E2-4377-9D5C-1ED6C30FE68A}" type="presOf" srcId="{A1A8A20B-0F82-411D-A855-D43BFDC928D3}" destId="{3FD71F8F-FA2B-406B-A35A-364040EE77A8}" srcOrd="0" destOrd="0" presId="urn:microsoft.com/office/officeart/2005/8/layout/vList3#1"/>
    <dgm:cxn modelId="{20764603-AD19-4967-B282-76C6A9DD56AB}" srcId="{74A1544D-84FE-4BFE-937E-C07B0C300084}" destId="{A1A8A20B-0F82-411D-A855-D43BFDC928D3}" srcOrd="0" destOrd="0" parTransId="{1EB3E568-F075-492C-B284-BA3768CD1E2A}" sibTransId="{E65921E5-1A43-4BF8-A4B6-F3FF24A6D4B7}"/>
    <dgm:cxn modelId="{95A78E52-0B36-48EC-8F3A-8F81A2B9C82D}" type="presParOf" srcId="{49133820-AEEF-4018-8469-0D94EAE954B4}" destId="{4DD6E622-ED0E-40BD-94FB-DE8CD4B494A2}" srcOrd="0" destOrd="0" presId="urn:microsoft.com/office/officeart/2005/8/layout/vList3#1"/>
    <dgm:cxn modelId="{C7111073-09F8-43C0-B74E-3F36C01B3D5D}" type="presParOf" srcId="{4DD6E622-ED0E-40BD-94FB-DE8CD4B494A2}" destId="{64B32659-C2F1-4BC5-863F-66623B55B1E1}" srcOrd="0" destOrd="0" presId="urn:microsoft.com/office/officeart/2005/8/layout/vList3#1"/>
    <dgm:cxn modelId="{79EB3E2D-4EF2-43F8-B88F-3D0DED78D26D}" type="presParOf" srcId="{4DD6E622-ED0E-40BD-94FB-DE8CD4B494A2}" destId="{3FD71F8F-FA2B-406B-A35A-364040EE77A8}" srcOrd="1" destOrd="0" presId="urn:microsoft.com/office/officeart/2005/8/layout/vList3#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F753E6E-A19F-4CD1-A589-2A9B8834ED5F}" type="doc">
      <dgm:prSet loTypeId="urn:microsoft.com/office/officeart/2005/8/layout/vList3#2" loCatId="list" qsTypeId="urn:microsoft.com/office/officeart/2005/8/quickstyle/simple1" qsCatId="simple" csTypeId="urn:microsoft.com/office/officeart/2005/8/colors/accent1_2" csCatId="accent1" phldr="1"/>
      <dgm:spPr/>
      <dgm:t>
        <a:bodyPr/>
        <a:lstStyle/>
        <a:p>
          <a:endParaRPr lang="en-IN"/>
        </a:p>
      </dgm:t>
    </dgm:pt>
    <dgm:pt modelId="{DC7D703B-443A-4C6E-8D09-C51C4B3AA005}">
      <dgm:prSet custT="1"/>
      <dgm:spPr/>
      <dgm:t>
        <a:bodyPr/>
        <a:lstStyle/>
        <a:p>
          <a:pPr rtl="0"/>
          <a:r>
            <a:rPr lang="en-IN" sz="2800" dirty="0" smtClean="0"/>
            <a:t>Fuzzy Logic Based PSS</a:t>
          </a:r>
          <a:r>
            <a:rPr lang="en-IN" sz="2200" dirty="0" smtClean="0"/>
            <a:t/>
          </a:r>
          <a:br>
            <a:rPr lang="en-IN" sz="2200" dirty="0" smtClean="0"/>
          </a:br>
          <a:endParaRPr lang="en-IN" sz="2200" dirty="0"/>
        </a:p>
      </dgm:t>
    </dgm:pt>
    <dgm:pt modelId="{920C8F05-00F7-4593-853E-6AF48C35F2C3}" type="parTrans" cxnId="{61EC99D7-E0F8-42EC-BF45-54F685076516}">
      <dgm:prSet/>
      <dgm:spPr/>
      <dgm:t>
        <a:bodyPr/>
        <a:lstStyle/>
        <a:p>
          <a:endParaRPr lang="en-IN"/>
        </a:p>
      </dgm:t>
    </dgm:pt>
    <dgm:pt modelId="{B7CCB28D-8111-4CA4-A671-B96C03509AEF}" type="sibTrans" cxnId="{61EC99D7-E0F8-42EC-BF45-54F685076516}">
      <dgm:prSet/>
      <dgm:spPr/>
      <dgm:t>
        <a:bodyPr/>
        <a:lstStyle/>
        <a:p>
          <a:endParaRPr lang="en-IN"/>
        </a:p>
      </dgm:t>
    </dgm:pt>
    <dgm:pt modelId="{36FC8F80-BFDC-4D23-96DA-36C560288392}" type="pres">
      <dgm:prSet presAssocID="{9F753E6E-A19F-4CD1-A589-2A9B8834ED5F}" presName="linearFlow" presStyleCnt="0">
        <dgm:presLayoutVars>
          <dgm:dir/>
          <dgm:resizeHandles val="exact"/>
        </dgm:presLayoutVars>
      </dgm:prSet>
      <dgm:spPr/>
      <dgm:t>
        <a:bodyPr/>
        <a:lstStyle/>
        <a:p>
          <a:endParaRPr lang="en-IN"/>
        </a:p>
      </dgm:t>
    </dgm:pt>
    <dgm:pt modelId="{17C370C8-9CDE-499C-81C1-A402E459CB7E}" type="pres">
      <dgm:prSet presAssocID="{DC7D703B-443A-4C6E-8D09-C51C4B3AA005}" presName="composite" presStyleCnt="0"/>
      <dgm:spPr/>
    </dgm:pt>
    <dgm:pt modelId="{10D1B10D-E631-403D-9DCE-7668A696C387}" type="pres">
      <dgm:prSet presAssocID="{DC7D703B-443A-4C6E-8D09-C51C4B3AA005}" presName="imgShp" presStyleLbl="fgImgPlace1" presStyleIdx="0" presStyleCnt="1" custScaleX="143974"/>
      <dgm:spPr>
        <a:blipFill rotWithShape="0">
          <a:blip xmlns:r="http://schemas.openxmlformats.org/officeDocument/2006/relationships" r:embed="rId1"/>
          <a:stretch>
            <a:fillRect/>
          </a:stretch>
        </a:blipFill>
      </dgm:spPr>
    </dgm:pt>
    <dgm:pt modelId="{C26777A8-ECA6-4759-BA49-DEC02071A720}" type="pres">
      <dgm:prSet presAssocID="{DC7D703B-443A-4C6E-8D09-C51C4B3AA005}" presName="txShp" presStyleLbl="node1" presStyleIdx="0" presStyleCnt="1" custScaleY="100000">
        <dgm:presLayoutVars>
          <dgm:bulletEnabled val="1"/>
        </dgm:presLayoutVars>
      </dgm:prSet>
      <dgm:spPr/>
      <dgm:t>
        <a:bodyPr/>
        <a:lstStyle/>
        <a:p>
          <a:endParaRPr lang="en-IN"/>
        </a:p>
      </dgm:t>
    </dgm:pt>
  </dgm:ptLst>
  <dgm:cxnLst>
    <dgm:cxn modelId="{61EC99D7-E0F8-42EC-BF45-54F685076516}" srcId="{9F753E6E-A19F-4CD1-A589-2A9B8834ED5F}" destId="{DC7D703B-443A-4C6E-8D09-C51C4B3AA005}" srcOrd="0" destOrd="0" parTransId="{920C8F05-00F7-4593-853E-6AF48C35F2C3}" sibTransId="{B7CCB28D-8111-4CA4-A671-B96C03509AEF}"/>
    <dgm:cxn modelId="{CA8CFF3F-CB7F-44EE-9757-D911CE692A92}" type="presOf" srcId="{9F753E6E-A19F-4CD1-A589-2A9B8834ED5F}" destId="{36FC8F80-BFDC-4D23-96DA-36C560288392}" srcOrd="0" destOrd="0" presId="urn:microsoft.com/office/officeart/2005/8/layout/vList3#2"/>
    <dgm:cxn modelId="{FA58D43E-AFEC-422C-B0F5-D0ED7A7B2AE5}" type="presOf" srcId="{DC7D703B-443A-4C6E-8D09-C51C4B3AA005}" destId="{C26777A8-ECA6-4759-BA49-DEC02071A720}" srcOrd="0" destOrd="0" presId="urn:microsoft.com/office/officeart/2005/8/layout/vList3#2"/>
    <dgm:cxn modelId="{7789E6C5-59F9-431B-B011-E849651CA0D7}" type="presParOf" srcId="{36FC8F80-BFDC-4D23-96DA-36C560288392}" destId="{17C370C8-9CDE-499C-81C1-A402E459CB7E}" srcOrd="0" destOrd="0" presId="urn:microsoft.com/office/officeart/2005/8/layout/vList3#2"/>
    <dgm:cxn modelId="{DD84D9E1-E139-4BBD-9338-1884901E3145}" type="presParOf" srcId="{17C370C8-9CDE-499C-81C1-A402E459CB7E}" destId="{10D1B10D-E631-403D-9DCE-7668A696C387}" srcOrd="0" destOrd="0" presId="urn:microsoft.com/office/officeart/2005/8/layout/vList3#2"/>
    <dgm:cxn modelId="{7EC7A8FF-6841-48A1-9F30-00461AC1CFBD}" type="presParOf" srcId="{17C370C8-9CDE-499C-81C1-A402E459CB7E}" destId="{C26777A8-ECA6-4759-BA49-DEC02071A720}" srcOrd="1" destOrd="0" presId="urn:microsoft.com/office/officeart/2005/8/layout/vList3#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34B3A06-44CA-4C1F-853A-700DC82E4AD6}" type="doc">
      <dgm:prSet loTypeId="urn:microsoft.com/office/officeart/2005/8/layout/vList3#3" loCatId="list" qsTypeId="urn:microsoft.com/office/officeart/2005/8/quickstyle/simple1" qsCatId="simple" csTypeId="urn:microsoft.com/office/officeart/2005/8/colors/accent1_2" csCatId="accent1" phldr="1"/>
      <dgm:spPr/>
      <dgm:t>
        <a:bodyPr/>
        <a:lstStyle/>
        <a:p>
          <a:endParaRPr lang="en-IN"/>
        </a:p>
      </dgm:t>
    </dgm:pt>
    <dgm:pt modelId="{8F939420-290C-4EEA-9208-9B99D058538C}">
      <dgm:prSet custT="1"/>
      <dgm:spPr/>
      <dgm:t>
        <a:bodyPr/>
        <a:lstStyle/>
        <a:p>
          <a:pPr rtl="0"/>
          <a:r>
            <a:rPr lang="en-IN" sz="2700" dirty="0" smtClean="0"/>
            <a:t>Fuzzy Logic </a:t>
          </a:r>
          <a:r>
            <a:rPr lang="en-IN" sz="2800" dirty="0" smtClean="0"/>
            <a:t>Based</a:t>
          </a:r>
          <a:r>
            <a:rPr lang="en-IN" sz="2700" dirty="0" smtClean="0"/>
            <a:t> PSS</a:t>
          </a:r>
          <a:br>
            <a:rPr lang="en-IN" sz="2700" dirty="0" smtClean="0"/>
          </a:br>
          <a:endParaRPr lang="en-IN" sz="2700" dirty="0"/>
        </a:p>
      </dgm:t>
    </dgm:pt>
    <dgm:pt modelId="{AE541E49-07F7-45E1-A344-CBEEFD78F166}" type="parTrans" cxnId="{59912129-AD91-4157-B4B4-7F23CEDDB0B8}">
      <dgm:prSet/>
      <dgm:spPr/>
      <dgm:t>
        <a:bodyPr/>
        <a:lstStyle/>
        <a:p>
          <a:endParaRPr lang="en-IN"/>
        </a:p>
      </dgm:t>
    </dgm:pt>
    <dgm:pt modelId="{8B9DF489-2C79-4577-92C8-11071F009A6F}" type="sibTrans" cxnId="{59912129-AD91-4157-B4B4-7F23CEDDB0B8}">
      <dgm:prSet/>
      <dgm:spPr/>
      <dgm:t>
        <a:bodyPr/>
        <a:lstStyle/>
        <a:p>
          <a:endParaRPr lang="en-IN"/>
        </a:p>
      </dgm:t>
    </dgm:pt>
    <dgm:pt modelId="{B0BF20DB-825E-4B59-BC2A-AB6F44A5E5CF}" type="pres">
      <dgm:prSet presAssocID="{534B3A06-44CA-4C1F-853A-700DC82E4AD6}" presName="linearFlow" presStyleCnt="0">
        <dgm:presLayoutVars>
          <dgm:dir/>
          <dgm:resizeHandles val="exact"/>
        </dgm:presLayoutVars>
      </dgm:prSet>
      <dgm:spPr/>
      <dgm:t>
        <a:bodyPr/>
        <a:lstStyle/>
        <a:p>
          <a:endParaRPr lang="en-IN"/>
        </a:p>
      </dgm:t>
    </dgm:pt>
    <dgm:pt modelId="{1A3EBAEA-FD64-4418-963D-22B852D5E704}" type="pres">
      <dgm:prSet presAssocID="{8F939420-290C-4EEA-9208-9B99D058538C}" presName="composite" presStyleCnt="0"/>
      <dgm:spPr/>
    </dgm:pt>
    <dgm:pt modelId="{73296E08-7C47-456E-B1D1-C31C4C372202}" type="pres">
      <dgm:prSet presAssocID="{8F939420-290C-4EEA-9208-9B99D058538C}" presName="imgShp" presStyleLbl="fgImgPlace1" presStyleIdx="0" presStyleCnt="1" custScaleX="94305"/>
      <dgm:spPr>
        <a:blipFill rotWithShape="0">
          <a:blip xmlns:r="http://schemas.openxmlformats.org/officeDocument/2006/relationships" r:embed="rId1"/>
          <a:stretch>
            <a:fillRect/>
          </a:stretch>
        </a:blipFill>
      </dgm:spPr>
    </dgm:pt>
    <dgm:pt modelId="{1818E87A-B215-4C1B-B4A0-B11E8A5D3F02}" type="pres">
      <dgm:prSet presAssocID="{8F939420-290C-4EEA-9208-9B99D058538C}" presName="txShp" presStyleLbl="node1" presStyleIdx="0" presStyleCnt="1" custScaleY="64505">
        <dgm:presLayoutVars>
          <dgm:bulletEnabled val="1"/>
        </dgm:presLayoutVars>
      </dgm:prSet>
      <dgm:spPr/>
      <dgm:t>
        <a:bodyPr/>
        <a:lstStyle/>
        <a:p>
          <a:endParaRPr lang="en-IN"/>
        </a:p>
      </dgm:t>
    </dgm:pt>
  </dgm:ptLst>
  <dgm:cxnLst>
    <dgm:cxn modelId="{34EDCFC5-C82D-4105-9952-0B2EF38D6940}" type="presOf" srcId="{8F939420-290C-4EEA-9208-9B99D058538C}" destId="{1818E87A-B215-4C1B-B4A0-B11E8A5D3F02}" srcOrd="0" destOrd="0" presId="urn:microsoft.com/office/officeart/2005/8/layout/vList3#3"/>
    <dgm:cxn modelId="{CEA21B04-A18D-4763-AF15-60DF3F9CA6A1}" type="presOf" srcId="{534B3A06-44CA-4C1F-853A-700DC82E4AD6}" destId="{B0BF20DB-825E-4B59-BC2A-AB6F44A5E5CF}" srcOrd="0" destOrd="0" presId="urn:microsoft.com/office/officeart/2005/8/layout/vList3#3"/>
    <dgm:cxn modelId="{59912129-AD91-4157-B4B4-7F23CEDDB0B8}" srcId="{534B3A06-44CA-4C1F-853A-700DC82E4AD6}" destId="{8F939420-290C-4EEA-9208-9B99D058538C}" srcOrd="0" destOrd="0" parTransId="{AE541E49-07F7-45E1-A344-CBEEFD78F166}" sibTransId="{8B9DF489-2C79-4577-92C8-11071F009A6F}"/>
    <dgm:cxn modelId="{B73B93EA-39AC-4330-8015-F967340784FE}" type="presParOf" srcId="{B0BF20DB-825E-4B59-BC2A-AB6F44A5E5CF}" destId="{1A3EBAEA-FD64-4418-963D-22B852D5E704}" srcOrd="0" destOrd="0" presId="urn:microsoft.com/office/officeart/2005/8/layout/vList3#3"/>
    <dgm:cxn modelId="{3CF93F05-81D5-442E-8C39-EE9ED94BBE46}" type="presParOf" srcId="{1A3EBAEA-FD64-4418-963D-22B852D5E704}" destId="{73296E08-7C47-456E-B1D1-C31C4C372202}" srcOrd="0" destOrd="0" presId="urn:microsoft.com/office/officeart/2005/8/layout/vList3#3"/>
    <dgm:cxn modelId="{C0BA0CA8-35DA-41AB-AA0A-735C7FCBF90A}" type="presParOf" srcId="{1A3EBAEA-FD64-4418-963D-22B852D5E704}" destId="{1818E87A-B215-4C1B-B4A0-B11E8A5D3F02}" srcOrd="1" destOrd="0" presId="urn:microsoft.com/office/officeart/2005/8/layout/vList3#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B26D58A-BE57-4C18-9718-4632E71A520C}" type="doc">
      <dgm:prSet loTypeId="urn:microsoft.com/office/officeart/2005/8/layout/vList3#4" loCatId="list" qsTypeId="urn:microsoft.com/office/officeart/2005/8/quickstyle/simple1" qsCatId="simple" csTypeId="urn:microsoft.com/office/officeart/2005/8/colors/accent1_2" csCatId="accent1" phldr="1"/>
      <dgm:spPr/>
      <dgm:t>
        <a:bodyPr/>
        <a:lstStyle/>
        <a:p>
          <a:endParaRPr lang="en-IN"/>
        </a:p>
      </dgm:t>
    </dgm:pt>
    <dgm:pt modelId="{AB284309-B52A-4806-82D3-2C06273E6CA6}">
      <dgm:prSet custT="1"/>
      <dgm:spPr/>
      <dgm:t>
        <a:bodyPr/>
        <a:lstStyle/>
        <a:p>
          <a:pPr rtl="0"/>
          <a:r>
            <a:rPr lang="en-IN" sz="2800" b="1" dirty="0" smtClean="0"/>
            <a:t>Fuzzy Logic Based PSS</a:t>
          </a:r>
          <a:r>
            <a:rPr lang="en-IN" sz="2800" dirty="0" smtClean="0"/>
            <a:t/>
          </a:r>
          <a:br>
            <a:rPr lang="en-IN" sz="2800" dirty="0" smtClean="0"/>
          </a:br>
          <a:endParaRPr lang="en-IN" sz="2800" dirty="0"/>
        </a:p>
      </dgm:t>
    </dgm:pt>
    <dgm:pt modelId="{7006A2FF-C6F3-4073-B047-41CE1BC87C06}" type="parTrans" cxnId="{09A0ED49-863A-4C2D-9325-101C78B90940}">
      <dgm:prSet/>
      <dgm:spPr/>
      <dgm:t>
        <a:bodyPr/>
        <a:lstStyle/>
        <a:p>
          <a:endParaRPr lang="en-IN"/>
        </a:p>
      </dgm:t>
    </dgm:pt>
    <dgm:pt modelId="{B3C16C57-F165-47B9-9E84-8B57C57F8717}" type="sibTrans" cxnId="{09A0ED49-863A-4C2D-9325-101C78B90940}">
      <dgm:prSet/>
      <dgm:spPr/>
      <dgm:t>
        <a:bodyPr/>
        <a:lstStyle/>
        <a:p>
          <a:endParaRPr lang="en-IN"/>
        </a:p>
      </dgm:t>
    </dgm:pt>
    <dgm:pt modelId="{B7EAB7AA-8839-4DE9-9EBF-21B2CE50C66E}" type="pres">
      <dgm:prSet presAssocID="{8B26D58A-BE57-4C18-9718-4632E71A520C}" presName="linearFlow" presStyleCnt="0">
        <dgm:presLayoutVars>
          <dgm:dir/>
          <dgm:resizeHandles val="exact"/>
        </dgm:presLayoutVars>
      </dgm:prSet>
      <dgm:spPr/>
      <dgm:t>
        <a:bodyPr/>
        <a:lstStyle/>
        <a:p>
          <a:endParaRPr lang="en-IN"/>
        </a:p>
      </dgm:t>
    </dgm:pt>
    <dgm:pt modelId="{346BD864-8E92-4254-B6C2-32E418E3E78A}" type="pres">
      <dgm:prSet presAssocID="{AB284309-B52A-4806-82D3-2C06273E6CA6}" presName="composite" presStyleCnt="0"/>
      <dgm:spPr/>
    </dgm:pt>
    <dgm:pt modelId="{DBAB0739-6A71-4B65-B0D1-416C0277DDDE}" type="pres">
      <dgm:prSet presAssocID="{AB284309-B52A-4806-82D3-2C06273E6CA6}" presName="imgShp" presStyleLbl="fgImgPlace1" presStyleIdx="0" presStyleCnt="1" custScaleX="108761"/>
      <dgm:spPr>
        <a:blipFill rotWithShape="0">
          <a:blip xmlns:r="http://schemas.openxmlformats.org/officeDocument/2006/relationships" r:embed="rId1"/>
          <a:stretch>
            <a:fillRect/>
          </a:stretch>
        </a:blipFill>
      </dgm:spPr>
    </dgm:pt>
    <dgm:pt modelId="{489BF8E8-0FC7-43F5-B2B1-CD1B4AB3AD06}" type="pres">
      <dgm:prSet presAssocID="{AB284309-B52A-4806-82D3-2C06273E6CA6}" presName="txShp" presStyleLbl="node1" presStyleIdx="0" presStyleCnt="1" custScaleY="73131">
        <dgm:presLayoutVars>
          <dgm:bulletEnabled val="1"/>
        </dgm:presLayoutVars>
      </dgm:prSet>
      <dgm:spPr/>
      <dgm:t>
        <a:bodyPr/>
        <a:lstStyle/>
        <a:p>
          <a:endParaRPr lang="en-IN"/>
        </a:p>
      </dgm:t>
    </dgm:pt>
  </dgm:ptLst>
  <dgm:cxnLst>
    <dgm:cxn modelId="{AD72C96B-098F-4065-A08D-DBAA2E31B695}" type="presOf" srcId="{AB284309-B52A-4806-82D3-2C06273E6CA6}" destId="{489BF8E8-0FC7-43F5-B2B1-CD1B4AB3AD06}" srcOrd="0" destOrd="0" presId="urn:microsoft.com/office/officeart/2005/8/layout/vList3#4"/>
    <dgm:cxn modelId="{C6381937-189A-4EDE-B0FB-D5868C90AC25}" type="presOf" srcId="{8B26D58A-BE57-4C18-9718-4632E71A520C}" destId="{B7EAB7AA-8839-4DE9-9EBF-21B2CE50C66E}" srcOrd="0" destOrd="0" presId="urn:microsoft.com/office/officeart/2005/8/layout/vList3#4"/>
    <dgm:cxn modelId="{09A0ED49-863A-4C2D-9325-101C78B90940}" srcId="{8B26D58A-BE57-4C18-9718-4632E71A520C}" destId="{AB284309-B52A-4806-82D3-2C06273E6CA6}" srcOrd="0" destOrd="0" parTransId="{7006A2FF-C6F3-4073-B047-41CE1BC87C06}" sibTransId="{B3C16C57-F165-47B9-9E84-8B57C57F8717}"/>
    <dgm:cxn modelId="{DF5A257D-CC05-4B0B-AB08-DBB8FE80DF8D}" type="presParOf" srcId="{B7EAB7AA-8839-4DE9-9EBF-21B2CE50C66E}" destId="{346BD864-8E92-4254-B6C2-32E418E3E78A}" srcOrd="0" destOrd="0" presId="urn:microsoft.com/office/officeart/2005/8/layout/vList3#4"/>
    <dgm:cxn modelId="{EB265F43-BBFD-4D38-85DA-C311491943AB}" type="presParOf" srcId="{346BD864-8E92-4254-B6C2-32E418E3E78A}" destId="{DBAB0739-6A71-4B65-B0D1-416C0277DDDE}" srcOrd="0" destOrd="0" presId="urn:microsoft.com/office/officeart/2005/8/layout/vList3#4"/>
    <dgm:cxn modelId="{4956A1BE-EF6B-40A5-B5F3-7DBD569C1717}" type="presParOf" srcId="{346BD864-8E92-4254-B6C2-32E418E3E78A}" destId="{489BF8E8-0FC7-43F5-B2B1-CD1B4AB3AD06}" srcOrd="1" destOrd="0" presId="urn:microsoft.com/office/officeart/2005/8/layout/vList3#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3BD357-3E00-4639-8705-FFD0BAB0D611}"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n-IN"/>
        </a:p>
      </dgm:t>
    </dgm:pt>
    <dgm:pt modelId="{8FC99BFF-DD03-41A0-B929-2E53EDD150CA}">
      <dgm:prSet/>
      <dgm:spPr/>
      <dgm:t>
        <a:bodyPr/>
        <a:lstStyle/>
        <a:p>
          <a:pPr rtl="0"/>
          <a:r>
            <a:rPr lang="en-IN" b="1" dirty="0" smtClean="0"/>
            <a:t>Introduction</a:t>
          </a:r>
          <a:endParaRPr lang="en-IN" dirty="0"/>
        </a:p>
      </dgm:t>
    </dgm:pt>
    <dgm:pt modelId="{FB59F282-7E59-4B6A-9156-08E90C4EEF21}" type="parTrans" cxnId="{201D0F21-AD01-4E28-8DF2-2A298CB252F0}">
      <dgm:prSet/>
      <dgm:spPr/>
      <dgm:t>
        <a:bodyPr/>
        <a:lstStyle/>
        <a:p>
          <a:endParaRPr lang="en-IN"/>
        </a:p>
      </dgm:t>
    </dgm:pt>
    <dgm:pt modelId="{2370A0F4-1D39-4533-9B14-B009DC02DE46}" type="sibTrans" cxnId="{201D0F21-AD01-4E28-8DF2-2A298CB252F0}">
      <dgm:prSet/>
      <dgm:spPr/>
      <dgm:t>
        <a:bodyPr/>
        <a:lstStyle/>
        <a:p>
          <a:endParaRPr lang="en-IN"/>
        </a:p>
      </dgm:t>
    </dgm:pt>
    <dgm:pt modelId="{F43E8414-66F5-41A9-818F-9D7B93AF1166}">
      <dgm:prSet/>
      <dgm:spPr/>
      <dgm:t>
        <a:bodyPr/>
        <a:lstStyle/>
        <a:p>
          <a:pPr rtl="0"/>
          <a:r>
            <a:rPr lang="en-IN" b="1" dirty="0" smtClean="0"/>
            <a:t>Power System Stability background</a:t>
          </a:r>
          <a:endParaRPr lang="en-IN" dirty="0"/>
        </a:p>
      </dgm:t>
    </dgm:pt>
    <dgm:pt modelId="{51D0273F-1BE3-4EE8-9D2B-7089C3F24A99}" type="parTrans" cxnId="{7FE614B6-6572-4CC7-97F8-0E00AEC216A1}">
      <dgm:prSet/>
      <dgm:spPr/>
      <dgm:t>
        <a:bodyPr/>
        <a:lstStyle/>
        <a:p>
          <a:endParaRPr lang="en-IN"/>
        </a:p>
      </dgm:t>
    </dgm:pt>
    <dgm:pt modelId="{526EB0C6-2FBD-4328-A2B9-7E387A44EA5B}" type="sibTrans" cxnId="{7FE614B6-6572-4CC7-97F8-0E00AEC216A1}">
      <dgm:prSet/>
      <dgm:spPr/>
      <dgm:t>
        <a:bodyPr/>
        <a:lstStyle/>
        <a:p>
          <a:endParaRPr lang="en-IN"/>
        </a:p>
      </dgm:t>
    </dgm:pt>
    <dgm:pt modelId="{6F3F7C31-8483-497B-8DDF-BE34CDC85320}">
      <dgm:prSet/>
      <dgm:spPr/>
      <dgm:t>
        <a:bodyPr/>
        <a:lstStyle/>
        <a:p>
          <a:pPr rtl="0"/>
          <a:r>
            <a:rPr lang="en-IN" b="1" dirty="0" smtClean="0"/>
            <a:t>Small Signal Stability Analysis</a:t>
          </a:r>
          <a:endParaRPr lang="en-IN" dirty="0"/>
        </a:p>
      </dgm:t>
    </dgm:pt>
    <dgm:pt modelId="{AC05FC62-831D-4211-98CC-CAA2205CACBD}" type="parTrans" cxnId="{C10B4B25-4417-41B5-A5C0-2CDAA36B812C}">
      <dgm:prSet/>
      <dgm:spPr/>
      <dgm:t>
        <a:bodyPr/>
        <a:lstStyle/>
        <a:p>
          <a:endParaRPr lang="en-IN"/>
        </a:p>
      </dgm:t>
    </dgm:pt>
    <dgm:pt modelId="{94A3FC67-563E-4B64-B7AB-6240E08030B2}" type="sibTrans" cxnId="{C10B4B25-4417-41B5-A5C0-2CDAA36B812C}">
      <dgm:prSet/>
      <dgm:spPr/>
      <dgm:t>
        <a:bodyPr/>
        <a:lstStyle/>
        <a:p>
          <a:endParaRPr lang="en-IN"/>
        </a:p>
      </dgm:t>
    </dgm:pt>
    <dgm:pt modelId="{0E632D56-F234-44C2-A6DF-DF9B0136E05F}">
      <dgm:prSet custT="1"/>
      <dgm:spPr/>
      <dgm:t>
        <a:bodyPr/>
        <a:lstStyle/>
        <a:p>
          <a:pPr rtl="0"/>
          <a:r>
            <a:rPr lang="en-IN" sz="1800" b="1" dirty="0" smtClean="0"/>
            <a:t>Small signal stability</a:t>
          </a:r>
          <a:endParaRPr lang="en-IN" sz="1800" dirty="0"/>
        </a:p>
      </dgm:t>
    </dgm:pt>
    <dgm:pt modelId="{754869B8-A6D0-435D-B45D-98D347340FF2}" type="parTrans" cxnId="{E12676EC-A694-43A6-BAF2-D18216A39737}">
      <dgm:prSet/>
      <dgm:spPr/>
      <dgm:t>
        <a:bodyPr/>
        <a:lstStyle/>
        <a:p>
          <a:endParaRPr lang="en-IN"/>
        </a:p>
      </dgm:t>
    </dgm:pt>
    <dgm:pt modelId="{529CD4F9-3166-47A1-B5ED-6B3F5D7BCACC}" type="sibTrans" cxnId="{E12676EC-A694-43A6-BAF2-D18216A39737}">
      <dgm:prSet/>
      <dgm:spPr/>
      <dgm:t>
        <a:bodyPr/>
        <a:lstStyle/>
        <a:p>
          <a:endParaRPr lang="en-IN"/>
        </a:p>
      </dgm:t>
    </dgm:pt>
    <dgm:pt modelId="{67A50B67-B52C-40A7-BB6A-DAF0F8D26DEC}">
      <dgm:prSet/>
      <dgm:spPr/>
      <dgm:t>
        <a:bodyPr/>
        <a:lstStyle/>
        <a:p>
          <a:pPr rtl="0"/>
          <a:r>
            <a:rPr lang="en-IN" sz="1800" b="1" dirty="0" smtClean="0"/>
            <a:t>Fuzzy Power System Stabilizers.</a:t>
          </a:r>
          <a:endParaRPr lang="en-IN" sz="1800" dirty="0"/>
        </a:p>
      </dgm:t>
    </dgm:pt>
    <dgm:pt modelId="{AAD56179-BC7B-4565-AF8D-91746C6F5FF0}" type="parTrans" cxnId="{FE2371CA-2332-4C9E-86BE-05E29162CF51}">
      <dgm:prSet/>
      <dgm:spPr/>
      <dgm:t>
        <a:bodyPr/>
        <a:lstStyle/>
        <a:p>
          <a:endParaRPr lang="en-IN"/>
        </a:p>
      </dgm:t>
    </dgm:pt>
    <dgm:pt modelId="{08368FA2-CE2F-4F17-9D6B-E4B491692CC6}" type="sibTrans" cxnId="{FE2371CA-2332-4C9E-86BE-05E29162CF51}">
      <dgm:prSet/>
      <dgm:spPr/>
      <dgm:t>
        <a:bodyPr/>
        <a:lstStyle/>
        <a:p>
          <a:endParaRPr lang="en-IN"/>
        </a:p>
      </dgm:t>
    </dgm:pt>
    <dgm:pt modelId="{984D08C0-C250-4019-B1B8-B0F53E4112FE}">
      <dgm:prSet/>
      <dgm:spPr/>
      <dgm:t>
        <a:bodyPr/>
        <a:lstStyle/>
        <a:p>
          <a:pPr rtl="0"/>
          <a:endParaRPr lang="en-IN" sz="1800" dirty="0"/>
        </a:p>
      </dgm:t>
    </dgm:pt>
    <dgm:pt modelId="{AA3657CD-B9FD-42E5-8940-C617F87E12AC}" type="parTrans" cxnId="{6B137BE9-27A0-45C4-B0BC-D4BA6A3716C9}">
      <dgm:prSet/>
      <dgm:spPr/>
      <dgm:t>
        <a:bodyPr/>
        <a:lstStyle/>
        <a:p>
          <a:endParaRPr lang="en-IN"/>
        </a:p>
      </dgm:t>
    </dgm:pt>
    <dgm:pt modelId="{EB41C994-93FF-40DC-85B6-AD61422D68F2}" type="sibTrans" cxnId="{6B137BE9-27A0-45C4-B0BC-D4BA6A3716C9}">
      <dgm:prSet/>
      <dgm:spPr/>
      <dgm:t>
        <a:bodyPr/>
        <a:lstStyle/>
        <a:p>
          <a:endParaRPr lang="en-IN"/>
        </a:p>
      </dgm:t>
    </dgm:pt>
    <dgm:pt modelId="{F72157CA-EDEC-4371-8296-182CD43BCA40}">
      <dgm:prSet/>
      <dgm:spPr/>
      <dgm:t>
        <a:bodyPr/>
        <a:lstStyle/>
        <a:p>
          <a:pPr rtl="0"/>
          <a:r>
            <a:rPr lang="en-IN" b="1" dirty="0" smtClean="0"/>
            <a:t>Simulation Tools</a:t>
          </a:r>
          <a:endParaRPr lang="en-IN" b="1" dirty="0"/>
        </a:p>
      </dgm:t>
    </dgm:pt>
    <dgm:pt modelId="{52876935-FE82-4EB5-9CEE-1D9A856BDFC2}" type="parTrans" cxnId="{39AA957E-F3E9-4DC8-87CC-196B0218F9B4}">
      <dgm:prSet/>
      <dgm:spPr/>
      <dgm:t>
        <a:bodyPr/>
        <a:lstStyle/>
        <a:p>
          <a:endParaRPr lang="en-IN"/>
        </a:p>
      </dgm:t>
    </dgm:pt>
    <dgm:pt modelId="{9E4AC41E-B40C-498E-870D-6A88523FE209}" type="sibTrans" cxnId="{39AA957E-F3E9-4DC8-87CC-196B0218F9B4}">
      <dgm:prSet/>
      <dgm:spPr/>
      <dgm:t>
        <a:bodyPr/>
        <a:lstStyle/>
        <a:p>
          <a:endParaRPr lang="en-IN"/>
        </a:p>
      </dgm:t>
    </dgm:pt>
    <dgm:pt modelId="{11699FD3-23B1-41B5-8DF9-CEA21C4C610A}">
      <dgm:prSet/>
      <dgm:spPr/>
      <dgm:t>
        <a:bodyPr/>
        <a:lstStyle/>
        <a:p>
          <a:pPr rtl="0"/>
          <a:r>
            <a:rPr lang="en-IN" b="1" dirty="0" smtClean="0"/>
            <a:t>Mat Lab</a:t>
          </a:r>
          <a:endParaRPr lang="en-IN" dirty="0"/>
        </a:p>
      </dgm:t>
    </dgm:pt>
    <dgm:pt modelId="{535EA872-B370-4F7E-A466-6ADA2D24D4BA}" type="parTrans" cxnId="{E24D4AA3-14E4-4934-9F8D-E8178E224524}">
      <dgm:prSet/>
      <dgm:spPr/>
      <dgm:t>
        <a:bodyPr/>
        <a:lstStyle/>
        <a:p>
          <a:endParaRPr lang="en-IN"/>
        </a:p>
      </dgm:t>
    </dgm:pt>
    <dgm:pt modelId="{375F9883-4E73-4196-BDD7-38879EB4AA60}" type="sibTrans" cxnId="{E24D4AA3-14E4-4934-9F8D-E8178E224524}">
      <dgm:prSet/>
      <dgm:spPr/>
      <dgm:t>
        <a:bodyPr/>
        <a:lstStyle/>
        <a:p>
          <a:endParaRPr lang="en-IN"/>
        </a:p>
      </dgm:t>
    </dgm:pt>
    <dgm:pt modelId="{0862C2DA-21D0-4059-A2D4-FCB8301523F5}">
      <dgm:prSet/>
      <dgm:spPr/>
      <dgm:t>
        <a:bodyPr/>
        <a:lstStyle/>
        <a:p>
          <a:pPr rtl="0"/>
          <a:r>
            <a:rPr lang="en-IN" b="1" dirty="0" smtClean="0"/>
            <a:t>Simulink</a:t>
          </a:r>
          <a:endParaRPr lang="en-IN" b="1" dirty="0"/>
        </a:p>
      </dgm:t>
    </dgm:pt>
    <dgm:pt modelId="{6EE65034-E3B4-4AD7-82FE-B03FAB8B2AE9}" type="parTrans" cxnId="{8BD2FF4D-656F-43CF-A073-09E3F1E03CFE}">
      <dgm:prSet/>
      <dgm:spPr/>
      <dgm:t>
        <a:bodyPr/>
        <a:lstStyle/>
        <a:p>
          <a:endParaRPr lang="en-IN"/>
        </a:p>
      </dgm:t>
    </dgm:pt>
    <dgm:pt modelId="{4480067B-CB1A-4F65-82C4-682C6558DEDA}" type="sibTrans" cxnId="{8BD2FF4D-656F-43CF-A073-09E3F1E03CFE}">
      <dgm:prSet/>
      <dgm:spPr/>
      <dgm:t>
        <a:bodyPr/>
        <a:lstStyle/>
        <a:p>
          <a:endParaRPr lang="en-IN"/>
        </a:p>
      </dgm:t>
    </dgm:pt>
    <dgm:pt modelId="{7C1F14EB-D3AE-4FB8-BF11-7D9545204D2E}">
      <dgm:prSet/>
      <dgm:spPr/>
      <dgm:t>
        <a:bodyPr/>
        <a:lstStyle/>
        <a:p>
          <a:pPr rtl="0"/>
          <a:r>
            <a:rPr lang="en-IN" b="1" dirty="0" smtClean="0"/>
            <a:t>Conclusion.</a:t>
          </a:r>
          <a:endParaRPr lang="en-IN" dirty="0"/>
        </a:p>
      </dgm:t>
    </dgm:pt>
    <dgm:pt modelId="{FA1085A5-E23B-47A4-B031-BB221855BF04}" type="parTrans" cxnId="{E4B6DFCB-B8F4-4A19-8182-F76F95C3D7E7}">
      <dgm:prSet/>
      <dgm:spPr/>
      <dgm:t>
        <a:bodyPr/>
        <a:lstStyle/>
        <a:p>
          <a:endParaRPr lang="en-IN"/>
        </a:p>
      </dgm:t>
    </dgm:pt>
    <dgm:pt modelId="{2565D01D-CD27-4D50-A1B9-171C0875D54B}" type="sibTrans" cxnId="{E4B6DFCB-B8F4-4A19-8182-F76F95C3D7E7}">
      <dgm:prSet/>
      <dgm:spPr/>
      <dgm:t>
        <a:bodyPr/>
        <a:lstStyle/>
        <a:p>
          <a:endParaRPr lang="en-IN"/>
        </a:p>
      </dgm:t>
    </dgm:pt>
    <dgm:pt modelId="{125D399F-98DD-44B7-8B90-FBB965C4200F}">
      <dgm:prSet custT="1"/>
      <dgm:spPr/>
      <dgm:t>
        <a:bodyPr/>
        <a:lstStyle/>
        <a:p>
          <a:pPr rtl="0"/>
          <a:r>
            <a:rPr lang="en-IN" sz="1800" b="1" dirty="0" smtClean="0"/>
            <a:t>Conventional Power system Stabilizer.</a:t>
          </a:r>
          <a:endParaRPr lang="en-IN" sz="2000" dirty="0"/>
        </a:p>
      </dgm:t>
    </dgm:pt>
    <dgm:pt modelId="{9ECEF66D-E491-4FE3-B39C-52FA51093A88}" type="parTrans" cxnId="{2D006D88-44E0-4ECA-B099-79EBEFFB6527}">
      <dgm:prSet/>
      <dgm:spPr/>
      <dgm:t>
        <a:bodyPr/>
        <a:lstStyle/>
        <a:p>
          <a:endParaRPr lang="en-IN"/>
        </a:p>
      </dgm:t>
    </dgm:pt>
    <dgm:pt modelId="{75D25C55-AD93-45FE-B89D-CC3728A6C292}" type="sibTrans" cxnId="{2D006D88-44E0-4ECA-B099-79EBEFFB6527}">
      <dgm:prSet/>
      <dgm:spPr/>
      <dgm:t>
        <a:bodyPr/>
        <a:lstStyle/>
        <a:p>
          <a:endParaRPr lang="en-IN"/>
        </a:p>
      </dgm:t>
    </dgm:pt>
    <dgm:pt modelId="{C1923B15-39B1-4A64-9B65-3F2888DBCF40}">
      <dgm:prSet custT="1"/>
      <dgm:spPr/>
      <dgm:t>
        <a:bodyPr/>
        <a:lstStyle/>
        <a:p>
          <a:pPr rtl="0"/>
          <a:r>
            <a:rPr lang="en-IN" sz="2000" b="1" dirty="0" smtClean="0"/>
            <a:t>Fault stabilizers</a:t>
          </a:r>
          <a:endParaRPr lang="en-IN" sz="2000" b="1" dirty="0"/>
        </a:p>
      </dgm:t>
    </dgm:pt>
    <dgm:pt modelId="{78A50E1A-30D4-4BA1-A110-4D8B954E80C4}" type="parTrans" cxnId="{1C5DC2FD-DB58-4CD1-9177-C4A8DCF3032B}">
      <dgm:prSet/>
      <dgm:spPr/>
      <dgm:t>
        <a:bodyPr/>
        <a:lstStyle/>
        <a:p>
          <a:endParaRPr lang="en-IN"/>
        </a:p>
      </dgm:t>
    </dgm:pt>
    <dgm:pt modelId="{64B82B6B-F565-450F-91F8-EDD7743E0AE5}" type="sibTrans" cxnId="{1C5DC2FD-DB58-4CD1-9177-C4A8DCF3032B}">
      <dgm:prSet/>
      <dgm:spPr/>
      <dgm:t>
        <a:bodyPr/>
        <a:lstStyle/>
        <a:p>
          <a:endParaRPr lang="en-IN"/>
        </a:p>
      </dgm:t>
    </dgm:pt>
    <dgm:pt modelId="{37369430-4EE5-40F0-B6DB-8F2150DC8462}">
      <dgm:prSet custT="1"/>
      <dgm:spPr/>
      <dgm:t>
        <a:bodyPr/>
        <a:lstStyle/>
        <a:p>
          <a:pPr rtl="0"/>
          <a:r>
            <a:rPr lang="en-IN" sz="1600" b="1" dirty="0" smtClean="0"/>
            <a:t>System Analysis Using Heffron – Phillips  Model</a:t>
          </a:r>
          <a:endParaRPr lang="en-IN" sz="1600" b="1" dirty="0"/>
        </a:p>
      </dgm:t>
    </dgm:pt>
    <dgm:pt modelId="{805F9D40-3300-4026-9CA6-E30D83836E06}" type="parTrans" cxnId="{3F857FF8-DB85-4365-A17E-630C0AC39D8B}">
      <dgm:prSet/>
      <dgm:spPr/>
    </dgm:pt>
    <dgm:pt modelId="{9A4B08E1-DBA7-4A1D-813E-0FCF707F7893}" type="sibTrans" cxnId="{3F857FF8-DB85-4365-A17E-630C0AC39D8B}">
      <dgm:prSet/>
      <dgm:spPr/>
    </dgm:pt>
    <dgm:pt modelId="{99066AE7-CBC8-4816-AA70-DF3D534D0FC3}" type="pres">
      <dgm:prSet presAssocID="{5E3BD357-3E00-4639-8705-FFD0BAB0D611}" presName="linear" presStyleCnt="0">
        <dgm:presLayoutVars>
          <dgm:dir/>
          <dgm:animLvl val="lvl"/>
          <dgm:resizeHandles val="exact"/>
        </dgm:presLayoutVars>
      </dgm:prSet>
      <dgm:spPr/>
      <dgm:t>
        <a:bodyPr/>
        <a:lstStyle/>
        <a:p>
          <a:endParaRPr lang="en-IN"/>
        </a:p>
      </dgm:t>
    </dgm:pt>
    <dgm:pt modelId="{6C1FD37D-FF0B-4849-BDEF-A3FBBDCF9BD4}" type="pres">
      <dgm:prSet presAssocID="{8FC99BFF-DD03-41A0-B929-2E53EDD150CA}" presName="parentLin" presStyleCnt="0"/>
      <dgm:spPr/>
    </dgm:pt>
    <dgm:pt modelId="{0680848E-0974-4721-A955-DA7D3E8853FB}" type="pres">
      <dgm:prSet presAssocID="{8FC99BFF-DD03-41A0-B929-2E53EDD150CA}" presName="parentLeftMargin" presStyleLbl="node1" presStyleIdx="0" presStyleCnt="5"/>
      <dgm:spPr/>
      <dgm:t>
        <a:bodyPr/>
        <a:lstStyle/>
        <a:p>
          <a:endParaRPr lang="en-IN"/>
        </a:p>
      </dgm:t>
    </dgm:pt>
    <dgm:pt modelId="{8BDB0404-D5AA-46B4-B214-CBF2F6CFBA11}" type="pres">
      <dgm:prSet presAssocID="{8FC99BFF-DD03-41A0-B929-2E53EDD150CA}" presName="parentText" presStyleLbl="node1" presStyleIdx="0" presStyleCnt="5">
        <dgm:presLayoutVars>
          <dgm:chMax val="0"/>
          <dgm:bulletEnabled val="1"/>
        </dgm:presLayoutVars>
      </dgm:prSet>
      <dgm:spPr/>
      <dgm:t>
        <a:bodyPr/>
        <a:lstStyle/>
        <a:p>
          <a:endParaRPr lang="en-IN"/>
        </a:p>
      </dgm:t>
    </dgm:pt>
    <dgm:pt modelId="{8BD4A215-7311-43E9-BB04-E730CCF914CD}" type="pres">
      <dgm:prSet presAssocID="{8FC99BFF-DD03-41A0-B929-2E53EDD150CA}" presName="negativeSpace" presStyleCnt="0"/>
      <dgm:spPr/>
    </dgm:pt>
    <dgm:pt modelId="{F46887A8-85E1-4994-9063-73652D7FB49E}" type="pres">
      <dgm:prSet presAssocID="{8FC99BFF-DD03-41A0-B929-2E53EDD150CA}" presName="childText" presStyleLbl="conFgAcc1" presStyleIdx="0" presStyleCnt="5">
        <dgm:presLayoutVars>
          <dgm:bulletEnabled val="1"/>
        </dgm:presLayoutVars>
      </dgm:prSet>
      <dgm:spPr/>
      <dgm:t>
        <a:bodyPr/>
        <a:lstStyle/>
        <a:p>
          <a:endParaRPr lang="en-IN"/>
        </a:p>
      </dgm:t>
    </dgm:pt>
    <dgm:pt modelId="{8F46DD56-AFA3-4FE1-A044-C11A028F4B6A}" type="pres">
      <dgm:prSet presAssocID="{2370A0F4-1D39-4533-9B14-B009DC02DE46}" presName="spaceBetweenRectangles" presStyleCnt="0"/>
      <dgm:spPr/>
    </dgm:pt>
    <dgm:pt modelId="{1D04630C-51A2-4130-9B5D-18606E89848F}" type="pres">
      <dgm:prSet presAssocID="{6F3F7C31-8483-497B-8DDF-BE34CDC85320}" presName="parentLin" presStyleCnt="0"/>
      <dgm:spPr/>
    </dgm:pt>
    <dgm:pt modelId="{9937889C-B6C7-4804-A04A-C0541CAEAA6C}" type="pres">
      <dgm:prSet presAssocID="{6F3F7C31-8483-497B-8DDF-BE34CDC85320}" presName="parentLeftMargin" presStyleLbl="node1" presStyleIdx="0" presStyleCnt="5"/>
      <dgm:spPr/>
      <dgm:t>
        <a:bodyPr/>
        <a:lstStyle/>
        <a:p>
          <a:endParaRPr lang="en-IN"/>
        </a:p>
      </dgm:t>
    </dgm:pt>
    <dgm:pt modelId="{297AA766-48A6-467C-A708-80EEA0CB058C}" type="pres">
      <dgm:prSet presAssocID="{6F3F7C31-8483-497B-8DDF-BE34CDC85320}" presName="parentText" presStyleLbl="node1" presStyleIdx="1" presStyleCnt="5">
        <dgm:presLayoutVars>
          <dgm:chMax val="0"/>
          <dgm:bulletEnabled val="1"/>
        </dgm:presLayoutVars>
      </dgm:prSet>
      <dgm:spPr/>
      <dgm:t>
        <a:bodyPr/>
        <a:lstStyle/>
        <a:p>
          <a:endParaRPr lang="en-IN"/>
        </a:p>
      </dgm:t>
    </dgm:pt>
    <dgm:pt modelId="{36C87E02-0725-4968-AE4B-EB1339E984C8}" type="pres">
      <dgm:prSet presAssocID="{6F3F7C31-8483-497B-8DDF-BE34CDC85320}" presName="negativeSpace" presStyleCnt="0"/>
      <dgm:spPr/>
    </dgm:pt>
    <dgm:pt modelId="{2056AB97-9ECB-4A11-8526-4DAED0E9951E}" type="pres">
      <dgm:prSet presAssocID="{6F3F7C31-8483-497B-8DDF-BE34CDC85320}" presName="childText" presStyleLbl="conFgAcc1" presStyleIdx="1" presStyleCnt="5" custLinFactNeighborX="-348" custLinFactNeighborY="31793">
        <dgm:presLayoutVars>
          <dgm:bulletEnabled val="1"/>
        </dgm:presLayoutVars>
      </dgm:prSet>
      <dgm:spPr/>
      <dgm:t>
        <a:bodyPr/>
        <a:lstStyle/>
        <a:p>
          <a:endParaRPr lang="en-IN"/>
        </a:p>
      </dgm:t>
    </dgm:pt>
    <dgm:pt modelId="{47AA728D-4934-4D77-B7DA-9507A89369F5}" type="pres">
      <dgm:prSet presAssocID="{94A3FC67-563E-4B64-B7AB-6240E08030B2}" presName="spaceBetweenRectangles" presStyleCnt="0"/>
      <dgm:spPr/>
    </dgm:pt>
    <dgm:pt modelId="{047391AA-6E80-4563-9BCE-5DBC9B4EFA3E}" type="pres">
      <dgm:prSet presAssocID="{C1923B15-39B1-4A64-9B65-3F2888DBCF40}" presName="parentLin" presStyleCnt="0"/>
      <dgm:spPr/>
    </dgm:pt>
    <dgm:pt modelId="{3F39D5C7-56C7-42FC-B490-3448B0490CF1}" type="pres">
      <dgm:prSet presAssocID="{C1923B15-39B1-4A64-9B65-3F2888DBCF40}" presName="parentLeftMargin" presStyleLbl="node1" presStyleIdx="1" presStyleCnt="5"/>
      <dgm:spPr/>
      <dgm:t>
        <a:bodyPr/>
        <a:lstStyle/>
        <a:p>
          <a:endParaRPr lang="en-IN"/>
        </a:p>
      </dgm:t>
    </dgm:pt>
    <dgm:pt modelId="{0520180F-90E7-41C8-A81D-5D77D6ECE992}" type="pres">
      <dgm:prSet presAssocID="{C1923B15-39B1-4A64-9B65-3F2888DBCF40}" presName="parentText" presStyleLbl="node1" presStyleIdx="2" presStyleCnt="5">
        <dgm:presLayoutVars>
          <dgm:chMax val="0"/>
          <dgm:bulletEnabled val="1"/>
        </dgm:presLayoutVars>
      </dgm:prSet>
      <dgm:spPr/>
      <dgm:t>
        <a:bodyPr/>
        <a:lstStyle/>
        <a:p>
          <a:endParaRPr lang="en-IN"/>
        </a:p>
      </dgm:t>
    </dgm:pt>
    <dgm:pt modelId="{6D517C39-4923-4A45-A271-494B21258808}" type="pres">
      <dgm:prSet presAssocID="{C1923B15-39B1-4A64-9B65-3F2888DBCF40}" presName="negativeSpace" presStyleCnt="0"/>
      <dgm:spPr/>
    </dgm:pt>
    <dgm:pt modelId="{2F8C197C-E04F-44CD-95D1-0D643A43DEE5}" type="pres">
      <dgm:prSet presAssocID="{C1923B15-39B1-4A64-9B65-3F2888DBCF40}" presName="childText" presStyleLbl="conFgAcc1" presStyleIdx="2" presStyleCnt="5" custLinFactNeighborY="6429">
        <dgm:presLayoutVars>
          <dgm:bulletEnabled val="1"/>
        </dgm:presLayoutVars>
      </dgm:prSet>
      <dgm:spPr/>
      <dgm:t>
        <a:bodyPr/>
        <a:lstStyle/>
        <a:p>
          <a:endParaRPr lang="en-IN"/>
        </a:p>
      </dgm:t>
    </dgm:pt>
    <dgm:pt modelId="{0DA13B7B-0708-4AE9-BC87-5E6E6CFC1A33}" type="pres">
      <dgm:prSet presAssocID="{64B82B6B-F565-450F-91F8-EDD7743E0AE5}" presName="spaceBetweenRectangles" presStyleCnt="0"/>
      <dgm:spPr/>
    </dgm:pt>
    <dgm:pt modelId="{12E36D86-3E13-405C-A441-79905EDA3EF1}" type="pres">
      <dgm:prSet presAssocID="{F72157CA-EDEC-4371-8296-182CD43BCA40}" presName="parentLin" presStyleCnt="0"/>
      <dgm:spPr/>
    </dgm:pt>
    <dgm:pt modelId="{D42D1CF0-1B05-4B7F-8B9F-674CA9321B89}" type="pres">
      <dgm:prSet presAssocID="{F72157CA-EDEC-4371-8296-182CD43BCA40}" presName="parentLeftMargin" presStyleLbl="node1" presStyleIdx="2" presStyleCnt="5"/>
      <dgm:spPr/>
      <dgm:t>
        <a:bodyPr/>
        <a:lstStyle/>
        <a:p>
          <a:endParaRPr lang="en-IN"/>
        </a:p>
      </dgm:t>
    </dgm:pt>
    <dgm:pt modelId="{6DBC6356-FB14-4DCA-AA9C-406CDB3B3A7B}" type="pres">
      <dgm:prSet presAssocID="{F72157CA-EDEC-4371-8296-182CD43BCA40}" presName="parentText" presStyleLbl="node1" presStyleIdx="3" presStyleCnt="5">
        <dgm:presLayoutVars>
          <dgm:chMax val="0"/>
          <dgm:bulletEnabled val="1"/>
        </dgm:presLayoutVars>
      </dgm:prSet>
      <dgm:spPr/>
      <dgm:t>
        <a:bodyPr/>
        <a:lstStyle/>
        <a:p>
          <a:endParaRPr lang="en-IN"/>
        </a:p>
      </dgm:t>
    </dgm:pt>
    <dgm:pt modelId="{10BDBF3D-FBBA-4139-8690-059DDA8B7960}" type="pres">
      <dgm:prSet presAssocID="{F72157CA-EDEC-4371-8296-182CD43BCA40}" presName="negativeSpace" presStyleCnt="0"/>
      <dgm:spPr/>
    </dgm:pt>
    <dgm:pt modelId="{93ED1840-BF2B-4C6C-B5C4-DC4A3D958DA0}" type="pres">
      <dgm:prSet presAssocID="{F72157CA-EDEC-4371-8296-182CD43BCA40}" presName="childText" presStyleLbl="conFgAcc1" presStyleIdx="3" presStyleCnt="5">
        <dgm:presLayoutVars>
          <dgm:bulletEnabled val="1"/>
        </dgm:presLayoutVars>
      </dgm:prSet>
      <dgm:spPr/>
      <dgm:t>
        <a:bodyPr/>
        <a:lstStyle/>
        <a:p>
          <a:endParaRPr lang="en-IN"/>
        </a:p>
      </dgm:t>
    </dgm:pt>
    <dgm:pt modelId="{BC93192D-BB79-40E7-9251-4190B22F609E}" type="pres">
      <dgm:prSet presAssocID="{9E4AC41E-B40C-498E-870D-6A88523FE209}" presName="spaceBetweenRectangles" presStyleCnt="0"/>
      <dgm:spPr/>
    </dgm:pt>
    <dgm:pt modelId="{D53BE04C-9400-4B44-B03F-5F745A340E43}" type="pres">
      <dgm:prSet presAssocID="{7C1F14EB-D3AE-4FB8-BF11-7D9545204D2E}" presName="parentLin" presStyleCnt="0"/>
      <dgm:spPr/>
    </dgm:pt>
    <dgm:pt modelId="{FAAC7584-F6CE-45B7-9109-872EC9EAA3EF}" type="pres">
      <dgm:prSet presAssocID="{7C1F14EB-D3AE-4FB8-BF11-7D9545204D2E}" presName="parentLeftMargin" presStyleLbl="node1" presStyleIdx="3" presStyleCnt="5"/>
      <dgm:spPr/>
      <dgm:t>
        <a:bodyPr/>
        <a:lstStyle/>
        <a:p>
          <a:endParaRPr lang="en-IN"/>
        </a:p>
      </dgm:t>
    </dgm:pt>
    <dgm:pt modelId="{7A84072C-3DD0-43B5-8928-DB646D4FBDBF}" type="pres">
      <dgm:prSet presAssocID="{7C1F14EB-D3AE-4FB8-BF11-7D9545204D2E}" presName="parentText" presStyleLbl="node1" presStyleIdx="4" presStyleCnt="5">
        <dgm:presLayoutVars>
          <dgm:chMax val="0"/>
          <dgm:bulletEnabled val="1"/>
        </dgm:presLayoutVars>
      </dgm:prSet>
      <dgm:spPr/>
      <dgm:t>
        <a:bodyPr/>
        <a:lstStyle/>
        <a:p>
          <a:endParaRPr lang="en-IN"/>
        </a:p>
      </dgm:t>
    </dgm:pt>
    <dgm:pt modelId="{DEE3CC12-0C8F-4D22-BFC6-0D10BCC623B4}" type="pres">
      <dgm:prSet presAssocID="{7C1F14EB-D3AE-4FB8-BF11-7D9545204D2E}" presName="negativeSpace" presStyleCnt="0"/>
      <dgm:spPr/>
    </dgm:pt>
    <dgm:pt modelId="{0D4A3244-40F9-4608-8523-6919D864372F}" type="pres">
      <dgm:prSet presAssocID="{7C1F14EB-D3AE-4FB8-BF11-7D9545204D2E}" presName="childText" presStyleLbl="conFgAcc1" presStyleIdx="4" presStyleCnt="5">
        <dgm:presLayoutVars>
          <dgm:bulletEnabled val="1"/>
        </dgm:presLayoutVars>
      </dgm:prSet>
      <dgm:spPr/>
    </dgm:pt>
  </dgm:ptLst>
  <dgm:cxnLst>
    <dgm:cxn modelId="{D778AD0F-7F04-4549-BA76-DF6D51809810}" type="presOf" srcId="{7C1F14EB-D3AE-4FB8-BF11-7D9545204D2E}" destId="{7A84072C-3DD0-43B5-8928-DB646D4FBDBF}" srcOrd="1" destOrd="0" presId="urn:microsoft.com/office/officeart/2005/8/layout/list1"/>
    <dgm:cxn modelId="{E12676EC-A694-43A6-BAF2-D18216A39737}" srcId="{6F3F7C31-8483-497B-8DDF-BE34CDC85320}" destId="{0E632D56-F234-44C2-A6DF-DF9B0136E05F}" srcOrd="0" destOrd="0" parTransId="{754869B8-A6D0-435D-B45D-98D347340FF2}" sibTransId="{529CD4F9-3166-47A1-B5ED-6B3F5D7BCACC}"/>
    <dgm:cxn modelId="{39AA957E-F3E9-4DC8-87CC-196B0218F9B4}" srcId="{5E3BD357-3E00-4639-8705-FFD0BAB0D611}" destId="{F72157CA-EDEC-4371-8296-182CD43BCA40}" srcOrd="3" destOrd="0" parTransId="{52876935-FE82-4EB5-9CEE-1D9A856BDFC2}" sibTransId="{9E4AC41E-B40C-498E-870D-6A88523FE209}"/>
    <dgm:cxn modelId="{3F857FF8-DB85-4365-A17E-630C0AC39D8B}" srcId="{6F3F7C31-8483-497B-8DDF-BE34CDC85320}" destId="{37369430-4EE5-40F0-B6DB-8F2150DC8462}" srcOrd="1" destOrd="0" parTransId="{805F9D40-3300-4026-9CA6-E30D83836E06}" sibTransId="{9A4B08E1-DBA7-4A1D-813E-0FCF707F7893}"/>
    <dgm:cxn modelId="{8BD2FF4D-656F-43CF-A073-09E3F1E03CFE}" srcId="{F72157CA-EDEC-4371-8296-182CD43BCA40}" destId="{0862C2DA-21D0-4059-A2D4-FCB8301523F5}" srcOrd="1" destOrd="0" parTransId="{6EE65034-E3B4-4AD7-82FE-B03FAB8B2AE9}" sibTransId="{4480067B-CB1A-4F65-82C4-682C6558DEDA}"/>
    <dgm:cxn modelId="{6B137BE9-27A0-45C4-B0BC-D4BA6A3716C9}" srcId="{C1923B15-39B1-4A64-9B65-3F2888DBCF40}" destId="{984D08C0-C250-4019-B1B8-B0F53E4112FE}" srcOrd="2" destOrd="0" parTransId="{AA3657CD-B9FD-42E5-8940-C617F87E12AC}" sibTransId="{EB41C994-93FF-40DC-85B6-AD61422D68F2}"/>
    <dgm:cxn modelId="{F8980ABB-61AA-4A5B-91F7-026B584EAC15}" type="presOf" srcId="{0E632D56-F234-44C2-A6DF-DF9B0136E05F}" destId="{2056AB97-9ECB-4A11-8526-4DAED0E9951E}" srcOrd="0" destOrd="0" presId="urn:microsoft.com/office/officeart/2005/8/layout/list1"/>
    <dgm:cxn modelId="{B46D2832-3D4F-4A39-97AC-0510D472EF48}" type="presOf" srcId="{5E3BD357-3E00-4639-8705-FFD0BAB0D611}" destId="{99066AE7-CBC8-4816-AA70-DF3D534D0FC3}" srcOrd="0" destOrd="0" presId="urn:microsoft.com/office/officeart/2005/8/layout/list1"/>
    <dgm:cxn modelId="{F3AB80B7-91A4-4F52-9051-76A544DFB7F8}" type="presOf" srcId="{8FC99BFF-DD03-41A0-B929-2E53EDD150CA}" destId="{8BDB0404-D5AA-46B4-B214-CBF2F6CFBA11}" srcOrd="1" destOrd="0" presId="urn:microsoft.com/office/officeart/2005/8/layout/list1"/>
    <dgm:cxn modelId="{E4B6DFCB-B8F4-4A19-8182-F76F95C3D7E7}" srcId="{5E3BD357-3E00-4639-8705-FFD0BAB0D611}" destId="{7C1F14EB-D3AE-4FB8-BF11-7D9545204D2E}" srcOrd="4" destOrd="0" parTransId="{FA1085A5-E23B-47A4-B031-BB221855BF04}" sibTransId="{2565D01D-CD27-4D50-A1B9-171C0875D54B}"/>
    <dgm:cxn modelId="{A4B63155-F89E-418B-9CD2-640B1A95BA28}" type="presOf" srcId="{7C1F14EB-D3AE-4FB8-BF11-7D9545204D2E}" destId="{FAAC7584-F6CE-45B7-9109-872EC9EAA3EF}" srcOrd="0" destOrd="0" presId="urn:microsoft.com/office/officeart/2005/8/layout/list1"/>
    <dgm:cxn modelId="{C10B4B25-4417-41B5-A5C0-2CDAA36B812C}" srcId="{5E3BD357-3E00-4639-8705-FFD0BAB0D611}" destId="{6F3F7C31-8483-497B-8DDF-BE34CDC85320}" srcOrd="1" destOrd="0" parTransId="{AC05FC62-831D-4211-98CC-CAA2205CACBD}" sibTransId="{94A3FC67-563E-4B64-B7AB-6240E08030B2}"/>
    <dgm:cxn modelId="{1ADAB88B-1EAD-448F-82CB-C8503E27E9C3}" type="presOf" srcId="{11699FD3-23B1-41B5-8DF9-CEA21C4C610A}" destId="{93ED1840-BF2B-4C6C-B5C4-DC4A3D958DA0}" srcOrd="0" destOrd="0" presId="urn:microsoft.com/office/officeart/2005/8/layout/list1"/>
    <dgm:cxn modelId="{BAFAB7AB-BAA9-4EA8-B778-D1ADCCE368D1}" type="presOf" srcId="{0862C2DA-21D0-4059-A2D4-FCB8301523F5}" destId="{93ED1840-BF2B-4C6C-B5C4-DC4A3D958DA0}" srcOrd="0" destOrd="1" presId="urn:microsoft.com/office/officeart/2005/8/layout/list1"/>
    <dgm:cxn modelId="{7FE614B6-6572-4CC7-97F8-0E00AEC216A1}" srcId="{8FC99BFF-DD03-41A0-B929-2E53EDD150CA}" destId="{F43E8414-66F5-41A9-818F-9D7B93AF1166}" srcOrd="0" destOrd="0" parTransId="{51D0273F-1BE3-4EE8-9D2B-7089C3F24A99}" sibTransId="{526EB0C6-2FBD-4328-A2B9-7E387A44EA5B}"/>
    <dgm:cxn modelId="{FE2371CA-2332-4C9E-86BE-05E29162CF51}" srcId="{C1923B15-39B1-4A64-9B65-3F2888DBCF40}" destId="{67A50B67-B52C-40A7-BB6A-DAF0F8D26DEC}" srcOrd="1" destOrd="0" parTransId="{AAD56179-BC7B-4565-AF8D-91746C6F5FF0}" sibTransId="{08368FA2-CE2F-4F17-9D6B-E4B491692CC6}"/>
    <dgm:cxn modelId="{E24D4AA3-14E4-4934-9F8D-E8178E224524}" srcId="{F72157CA-EDEC-4371-8296-182CD43BCA40}" destId="{11699FD3-23B1-41B5-8DF9-CEA21C4C610A}" srcOrd="0" destOrd="0" parTransId="{535EA872-B370-4F7E-A466-6ADA2D24D4BA}" sibTransId="{375F9883-4E73-4196-BDD7-38879EB4AA60}"/>
    <dgm:cxn modelId="{8E324B1A-2990-44A3-8E12-48A27907FBBA}" type="presOf" srcId="{F72157CA-EDEC-4371-8296-182CD43BCA40}" destId="{6DBC6356-FB14-4DCA-AA9C-406CDB3B3A7B}" srcOrd="1" destOrd="0" presId="urn:microsoft.com/office/officeart/2005/8/layout/list1"/>
    <dgm:cxn modelId="{2A0060F1-590A-41D1-A4EA-BCDA0BE20790}" type="presOf" srcId="{67A50B67-B52C-40A7-BB6A-DAF0F8D26DEC}" destId="{2F8C197C-E04F-44CD-95D1-0D643A43DEE5}" srcOrd="0" destOrd="1" presId="urn:microsoft.com/office/officeart/2005/8/layout/list1"/>
    <dgm:cxn modelId="{620C1422-84C2-437E-B2A3-BCE436031CF9}" type="presOf" srcId="{125D399F-98DD-44B7-8B90-FBB965C4200F}" destId="{2F8C197C-E04F-44CD-95D1-0D643A43DEE5}" srcOrd="0" destOrd="0" presId="urn:microsoft.com/office/officeart/2005/8/layout/list1"/>
    <dgm:cxn modelId="{E69AB656-A13B-482D-9995-19E6F2F0A785}" type="presOf" srcId="{C1923B15-39B1-4A64-9B65-3F2888DBCF40}" destId="{0520180F-90E7-41C8-A81D-5D77D6ECE992}" srcOrd="1" destOrd="0" presId="urn:microsoft.com/office/officeart/2005/8/layout/list1"/>
    <dgm:cxn modelId="{928AD8AB-E38F-4E9C-B390-67409B02D333}" type="presOf" srcId="{6F3F7C31-8483-497B-8DDF-BE34CDC85320}" destId="{297AA766-48A6-467C-A708-80EEA0CB058C}" srcOrd="1" destOrd="0" presId="urn:microsoft.com/office/officeart/2005/8/layout/list1"/>
    <dgm:cxn modelId="{4CD8BD41-8042-42CF-8E7D-EE3DB6DC73F4}" type="presOf" srcId="{984D08C0-C250-4019-B1B8-B0F53E4112FE}" destId="{2F8C197C-E04F-44CD-95D1-0D643A43DEE5}" srcOrd="0" destOrd="2" presId="urn:microsoft.com/office/officeart/2005/8/layout/list1"/>
    <dgm:cxn modelId="{1C5DC2FD-DB58-4CD1-9177-C4A8DCF3032B}" srcId="{5E3BD357-3E00-4639-8705-FFD0BAB0D611}" destId="{C1923B15-39B1-4A64-9B65-3F2888DBCF40}" srcOrd="2" destOrd="0" parTransId="{78A50E1A-30D4-4BA1-A110-4D8B954E80C4}" sibTransId="{64B82B6B-F565-450F-91F8-EDD7743E0AE5}"/>
    <dgm:cxn modelId="{482EB6D2-16C2-4460-B615-C2A891CACA17}" type="presOf" srcId="{8FC99BFF-DD03-41A0-B929-2E53EDD150CA}" destId="{0680848E-0974-4721-A955-DA7D3E8853FB}" srcOrd="0" destOrd="0" presId="urn:microsoft.com/office/officeart/2005/8/layout/list1"/>
    <dgm:cxn modelId="{201D0F21-AD01-4E28-8DF2-2A298CB252F0}" srcId="{5E3BD357-3E00-4639-8705-FFD0BAB0D611}" destId="{8FC99BFF-DD03-41A0-B929-2E53EDD150CA}" srcOrd="0" destOrd="0" parTransId="{FB59F282-7E59-4B6A-9156-08E90C4EEF21}" sibTransId="{2370A0F4-1D39-4533-9B14-B009DC02DE46}"/>
    <dgm:cxn modelId="{1295F250-9168-452F-978E-CDB06BCDB80B}" type="presOf" srcId="{C1923B15-39B1-4A64-9B65-3F2888DBCF40}" destId="{3F39D5C7-56C7-42FC-B490-3448B0490CF1}" srcOrd="0" destOrd="0" presId="urn:microsoft.com/office/officeart/2005/8/layout/list1"/>
    <dgm:cxn modelId="{CA6DC112-74D1-4E2F-9044-174373337D00}" type="presOf" srcId="{F72157CA-EDEC-4371-8296-182CD43BCA40}" destId="{D42D1CF0-1B05-4B7F-8B9F-674CA9321B89}" srcOrd="0" destOrd="0" presId="urn:microsoft.com/office/officeart/2005/8/layout/list1"/>
    <dgm:cxn modelId="{12419E09-59B7-46B6-A3C9-EA6DA44E3D96}" type="presOf" srcId="{6F3F7C31-8483-497B-8DDF-BE34CDC85320}" destId="{9937889C-B6C7-4804-A04A-C0541CAEAA6C}" srcOrd="0" destOrd="0" presId="urn:microsoft.com/office/officeart/2005/8/layout/list1"/>
    <dgm:cxn modelId="{2D006D88-44E0-4ECA-B099-79EBEFFB6527}" srcId="{C1923B15-39B1-4A64-9B65-3F2888DBCF40}" destId="{125D399F-98DD-44B7-8B90-FBB965C4200F}" srcOrd="0" destOrd="0" parTransId="{9ECEF66D-E491-4FE3-B39C-52FA51093A88}" sibTransId="{75D25C55-AD93-45FE-B89D-CC3728A6C292}"/>
    <dgm:cxn modelId="{9E845793-0AF2-4044-B18C-E76DB0121910}" type="presOf" srcId="{F43E8414-66F5-41A9-818F-9D7B93AF1166}" destId="{F46887A8-85E1-4994-9063-73652D7FB49E}" srcOrd="0" destOrd="0" presId="urn:microsoft.com/office/officeart/2005/8/layout/list1"/>
    <dgm:cxn modelId="{98E46139-5416-45F9-B491-C41102A17D7E}" type="presOf" srcId="{37369430-4EE5-40F0-B6DB-8F2150DC8462}" destId="{2056AB97-9ECB-4A11-8526-4DAED0E9951E}" srcOrd="0" destOrd="1" presId="urn:microsoft.com/office/officeart/2005/8/layout/list1"/>
    <dgm:cxn modelId="{1CD6A295-5646-45CF-8A7E-DF56AA3FB9D3}" type="presParOf" srcId="{99066AE7-CBC8-4816-AA70-DF3D534D0FC3}" destId="{6C1FD37D-FF0B-4849-BDEF-A3FBBDCF9BD4}" srcOrd="0" destOrd="0" presId="urn:microsoft.com/office/officeart/2005/8/layout/list1"/>
    <dgm:cxn modelId="{A1AE19AE-F6F8-46C0-A037-E2210FA88E20}" type="presParOf" srcId="{6C1FD37D-FF0B-4849-BDEF-A3FBBDCF9BD4}" destId="{0680848E-0974-4721-A955-DA7D3E8853FB}" srcOrd="0" destOrd="0" presId="urn:microsoft.com/office/officeart/2005/8/layout/list1"/>
    <dgm:cxn modelId="{807EDD65-D1AB-4AE8-B27A-BD414BFD4F21}" type="presParOf" srcId="{6C1FD37D-FF0B-4849-BDEF-A3FBBDCF9BD4}" destId="{8BDB0404-D5AA-46B4-B214-CBF2F6CFBA11}" srcOrd="1" destOrd="0" presId="urn:microsoft.com/office/officeart/2005/8/layout/list1"/>
    <dgm:cxn modelId="{E84B9621-0902-4553-9E8A-C92DA23BDB67}" type="presParOf" srcId="{99066AE7-CBC8-4816-AA70-DF3D534D0FC3}" destId="{8BD4A215-7311-43E9-BB04-E730CCF914CD}" srcOrd="1" destOrd="0" presId="urn:microsoft.com/office/officeart/2005/8/layout/list1"/>
    <dgm:cxn modelId="{35D81FB9-80A1-4BFA-8E8F-3C7AC2241B0E}" type="presParOf" srcId="{99066AE7-CBC8-4816-AA70-DF3D534D0FC3}" destId="{F46887A8-85E1-4994-9063-73652D7FB49E}" srcOrd="2" destOrd="0" presId="urn:microsoft.com/office/officeart/2005/8/layout/list1"/>
    <dgm:cxn modelId="{2BBFA1F0-8E61-489C-992D-917CC245C0C7}" type="presParOf" srcId="{99066AE7-CBC8-4816-AA70-DF3D534D0FC3}" destId="{8F46DD56-AFA3-4FE1-A044-C11A028F4B6A}" srcOrd="3" destOrd="0" presId="urn:microsoft.com/office/officeart/2005/8/layout/list1"/>
    <dgm:cxn modelId="{1DBB087E-0C0C-42C3-AE8D-C8253FEEDE77}" type="presParOf" srcId="{99066AE7-CBC8-4816-AA70-DF3D534D0FC3}" destId="{1D04630C-51A2-4130-9B5D-18606E89848F}" srcOrd="4" destOrd="0" presId="urn:microsoft.com/office/officeart/2005/8/layout/list1"/>
    <dgm:cxn modelId="{BF2219C0-EBC0-4263-907F-19B9B82ED5E4}" type="presParOf" srcId="{1D04630C-51A2-4130-9B5D-18606E89848F}" destId="{9937889C-B6C7-4804-A04A-C0541CAEAA6C}" srcOrd="0" destOrd="0" presId="urn:microsoft.com/office/officeart/2005/8/layout/list1"/>
    <dgm:cxn modelId="{AD5D0EFF-4C6E-4819-BBBB-9171817E3BC7}" type="presParOf" srcId="{1D04630C-51A2-4130-9B5D-18606E89848F}" destId="{297AA766-48A6-467C-A708-80EEA0CB058C}" srcOrd="1" destOrd="0" presId="urn:microsoft.com/office/officeart/2005/8/layout/list1"/>
    <dgm:cxn modelId="{4D669550-7B1C-474F-97B6-A95462CC3992}" type="presParOf" srcId="{99066AE7-CBC8-4816-AA70-DF3D534D0FC3}" destId="{36C87E02-0725-4968-AE4B-EB1339E984C8}" srcOrd="5" destOrd="0" presId="urn:microsoft.com/office/officeart/2005/8/layout/list1"/>
    <dgm:cxn modelId="{981A0A3C-48C9-4FBA-BFBC-283836088873}" type="presParOf" srcId="{99066AE7-CBC8-4816-AA70-DF3D534D0FC3}" destId="{2056AB97-9ECB-4A11-8526-4DAED0E9951E}" srcOrd="6" destOrd="0" presId="urn:microsoft.com/office/officeart/2005/8/layout/list1"/>
    <dgm:cxn modelId="{1C860F32-98D6-4721-9E84-0D29EA9EFB97}" type="presParOf" srcId="{99066AE7-CBC8-4816-AA70-DF3D534D0FC3}" destId="{47AA728D-4934-4D77-B7DA-9507A89369F5}" srcOrd="7" destOrd="0" presId="urn:microsoft.com/office/officeart/2005/8/layout/list1"/>
    <dgm:cxn modelId="{D79155D7-0336-4168-B664-1D9924ECD455}" type="presParOf" srcId="{99066AE7-CBC8-4816-AA70-DF3D534D0FC3}" destId="{047391AA-6E80-4563-9BCE-5DBC9B4EFA3E}" srcOrd="8" destOrd="0" presId="urn:microsoft.com/office/officeart/2005/8/layout/list1"/>
    <dgm:cxn modelId="{3EDAF287-4F73-4F26-B31C-304BACA90344}" type="presParOf" srcId="{047391AA-6E80-4563-9BCE-5DBC9B4EFA3E}" destId="{3F39D5C7-56C7-42FC-B490-3448B0490CF1}" srcOrd="0" destOrd="0" presId="urn:microsoft.com/office/officeart/2005/8/layout/list1"/>
    <dgm:cxn modelId="{8284C9AE-6BC1-447B-84AA-D5B3E5A94D05}" type="presParOf" srcId="{047391AA-6E80-4563-9BCE-5DBC9B4EFA3E}" destId="{0520180F-90E7-41C8-A81D-5D77D6ECE992}" srcOrd="1" destOrd="0" presId="urn:microsoft.com/office/officeart/2005/8/layout/list1"/>
    <dgm:cxn modelId="{7815740D-531C-4A77-81C8-B0C94D3487E8}" type="presParOf" srcId="{99066AE7-CBC8-4816-AA70-DF3D534D0FC3}" destId="{6D517C39-4923-4A45-A271-494B21258808}" srcOrd="9" destOrd="0" presId="urn:microsoft.com/office/officeart/2005/8/layout/list1"/>
    <dgm:cxn modelId="{50F4D9A7-A757-45AB-A7EC-B42A0280844A}" type="presParOf" srcId="{99066AE7-CBC8-4816-AA70-DF3D534D0FC3}" destId="{2F8C197C-E04F-44CD-95D1-0D643A43DEE5}" srcOrd="10" destOrd="0" presId="urn:microsoft.com/office/officeart/2005/8/layout/list1"/>
    <dgm:cxn modelId="{02360627-8024-458B-9C5E-CF42C3DF8DC0}" type="presParOf" srcId="{99066AE7-CBC8-4816-AA70-DF3D534D0FC3}" destId="{0DA13B7B-0708-4AE9-BC87-5E6E6CFC1A33}" srcOrd="11" destOrd="0" presId="urn:microsoft.com/office/officeart/2005/8/layout/list1"/>
    <dgm:cxn modelId="{BCF74E6B-9151-40FA-AED8-3B9829F5CF2E}" type="presParOf" srcId="{99066AE7-CBC8-4816-AA70-DF3D534D0FC3}" destId="{12E36D86-3E13-405C-A441-79905EDA3EF1}" srcOrd="12" destOrd="0" presId="urn:microsoft.com/office/officeart/2005/8/layout/list1"/>
    <dgm:cxn modelId="{81629B37-1298-4C07-88C1-05B8B13C25A2}" type="presParOf" srcId="{12E36D86-3E13-405C-A441-79905EDA3EF1}" destId="{D42D1CF0-1B05-4B7F-8B9F-674CA9321B89}" srcOrd="0" destOrd="0" presId="urn:microsoft.com/office/officeart/2005/8/layout/list1"/>
    <dgm:cxn modelId="{CCFC7A43-52A3-4A3A-8A3B-DE4563B01B51}" type="presParOf" srcId="{12E36D86-3E13-405C-A441-79905EDA3EF1}" destId="{6DBC6356-FB14-4DCA-AA9C-406CDB3B3A7B}" srcOrd="1" destOrd="0" presId="urn:microsoft.com/office/officeart/2005/8/layout/list1"/>
    <dgm:cxn modelId="{DEA30D1A-2681-47D8-A3DA-C81558781FF7}" type="presParOf" srcId="{99066AE7-CBC8-4816-AA70-DF3D534D0FC3}" destId="{10BDBF3D-FBBA-4139-8690-059DDA8B7960}" srcOrd="13" destOrd="0" presId="urn:microsoft.com/office/officeart/2005/8/layout/list1"/>
    <dgm:cxn modelId="{C572E368-69BF-441D-98E6-F386EF0B9A3D}" type="presParOf" srcId="{99066AE7-CBC8-4816-AA70-DF3D534D0FC3}" destId="{93ED1840-BF2B-4C6C-B5C4-DC4A3D958DA0}" srcOrd="14" destOrd="0" presId="urn:microsoft.com/office/officeart/2005/8/layout/list1"/>
    <dgm:cxn modelId="{7BCE14F9-9C99-48AF-919E-C9529A62A9F4}" type="presParOf" srcId="{99066AE7-CBC8-4816-AA70-DF3D534D0FC3}" destId="{BC93192D-BB79-40E7-9251-4190B22F609E}" srcOrd="15" destOrd="0" presId="urn:microsoft.com/office/officeart/2005/8/layout/list1"/>
    <dgm:cxn modelId="{FB4316BA-604D-4D3D-B85B-F20D6DD86F74}" type="presParOf" srcId="{99066AE7-CBC8-4816-AA70-DF3D534D0FC3}" destId="{D53BE04C-9400-4B44-B03F-5F745A340E43}" srcOrd="16" destOrd="0" presId="urn:microsoft.com/office/officeart/2005/8/layout/list1"/>
    <dgm:cxn modelId="{91FE1A4D-B9C2-45F5-A003-6A8358700E92}" type="presParOf" srcId="{D53BE04C-9400-4B44-B03F-5F745A340E43}" destId="{FAAC7584-F6CE-45B7-9109-872EC9EAA3EF}" srcOrd="0" destOrd="0" presId="urn:microsoft.com/office/officeart/2005/8/layout/list1"/>
    <dgm:cxn modelId="{E33DEF1D-EC48-4411-AB50-709EC7855869}" type="presParOf" srcId="{D53BE04C-9400-4B44-B03F-5F745A340E43}" destId="{7A84072C-3DD0-43B5-8928-DB646D4FBDBF}" srcOrd="1" destOrd="0" presId="urn:microsoft.com/office/officeart/2005/8/layout/list1"/>
    <dgm:cxn modelId="{0F07E8DC-1A19-454D-A690-817C4870E90A}" type="presParOf" srcId="{99066AE7-CBC8-4816-AA70-DF3D534D0FC3}" destId="{DEE3CC12-0C8F-4D22-BFC6-0D10BCC623B4}" srcOrd="17" destOrd="0" presId="urn:microsoft.com/office/officeart/2005/8/layout/list1"/>
    <dgm:cxn modelId="{3A8868B5-7BAD-469B-9275-BA5B224D35D5}" type="presParOf" srcId="{99066AE7-CBC8-4816-AA70-DF3D534D0FC3}" destId="{0D4A3244-40F9-4608-8523-6919D864372F}" srcOrd="18"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B26D58A-BE57-4C18-9718-4632E71A520C}" type="doc">
      <dgm:prSet loTypeId="urn:microsoft.com/office/officeart/2005/8/layout/vList3#4" loCatId="list" qsTypeId="urn:microsoft.com/office/officeart/2005/8/quickstyle/simple1" qsCatId="simple" csTypeId="urn:microsoft.com/office/officeart/2005/8/colors/accent1_2" csCatId="accent1" phldr="1"/>
      <dgm:spPr/>
      <dgm:t>
        <a:bodyPr/>
        <a:lstStyle/>
        <a:p>
          <a:endParaRPr lang="en-IN"/>
        </a:p>
      </dgm:t>
    </dgm:pt>
    <dgm:pt modelId="{AB284309-B52A-4806-82D3-2C06273E6CA6}">
      <dgm:prSet custT="1"/>
      <dgm:spPr/>
      <dgm:t>
        <a:bodyPr/>
        <a:lstStyle/>
        <a:p>
          <a:pPr rtl="0"/>
          <a:r>
            <a:rPr lang="en-IN" sz="2800" dirty="0" smtClean="0"/>
            <a:t>Fuzzy Logic Based PSS</a:t>
          </a:r>
          <a:br>
            <a:rPr lang="en-IN" sz="2800" dirty="0" smtClean="0"/>
          </a:br>
          <a:endParaRPr lang="en-IN" sz="2800" dirty="0"/>
        </a:p>
      </dgm:t>
    </dgm:pt>
    <dgm:pt modelId="{7006A2FF-C6F3-4073-B047-41CE1BC87C06}" type="parTrans" cxnId="{09A0ED49-863A-4C2D-9325-101C78B90940}">
      <dgm:prSet/>
      <dgm:spPr/>
      <dgm:t>
        <a:bodyPr/>
        <a:lstStyle/>
        <a:p>
          <a:endParaRPr lang="en-IN"/>
        </a:p>
      </dgm:t>
    </dgm:pt>
    <dgm:pt modelId="{B3C16C57-F165-47B9-9E84-8B57C57F8717}" type="sibTrans" cxnId="{09A0ED49-863A-4C2D-9325-101C78B90940}">
      <dgm:prSet/>
      <dgm:spPr/>
      <dgm:t>
        <a:bodyPr/>
        <a:lstStyle/>
        <a:p>
          <a:endParaRPr lang="en-IN"/>
        </a:p>
      </dgm:t>
    </dgm:pt>
    <dgm:pt modelId="{B7EAB7AA-8839-4DE9-9EBF-21B2CE50C66E}" type="pres">
      <dgm:prSet presAssocID="{8B26D58A-BE57-4C18-9718-4632E71A520C}" presName="linearFlow" presStyleCnt="0">
        <dgm:presLayoutVars>
          <dgm:dir/>
          <dgm:resizeHandles val="exact"/>
        </dgm:presLayoutVars>
      </dgm:prSet>
      <dgm:spPr/>
      <dgm:t>
        <a:bodyPr/>
        <a:lstStyle/>
        <a:p>
          <a:endParaRPr lang="en-IN"/>
        </a:p>
      </dgm:t>
    </dgm:pt>
    <dgm:pt modelId="{346BD864-8E92-4254-B6C2-32E418E3E78A}" type="pres">
      <dgm:prSet presAssocID="{AB284309-B52A-4806-82D3-2C06273E6CA6}" presName="composite" presStyleCnt="0"/>
      <dgm:spPr/>
    </dgm:pt>
    <dgm:pt modelId="{DBAB0739-6A71-4B65-B0D1-416C0277DDDE}" type="pres">
      <dgm:prSet presAssocID="{AB284309-B52A-4806-82D3-2C06273E6CA6}" presName="imgShp" presStyleLbl="fgImgPlace1" presStyleIdx="0" presStyleCnt="1" custScaleX="108761"/>
      <dgm:spPr>
        <a:blipFill rotWithShape="0">
          <a:blip xmlns:r="http://schemas.openxmlformats.org/officeDocument/2006/relationships" r:embed="rId1"/>
          <a:stretch>
            <a:fillRect/>
          </a:stretch>
        </a:blipFill>
      </dgm:spPr>
    </dgm:pt>
    <dgm:pt modelId="{489BF8E8-0FC7-43F5-B2B1-CD1B4AB3AD06}" type="pres">
      <dgm:prSet presAssocID="{AB284309-B52A-4806-82D3-2C06273E6CA6}" presName="txShp" presStyleLbl="node1" presStyleIdx="0" presStyleCnt="1" custScaleY="73131">
        <dgm:presLayoutVars>
          <dgm:bulletEnabled val="1"/>
        </dgm:presLayoutVars>
      </dgm:prSet>
      <dgm:spPr/>
      <dgm:t>
        <a:bodyPr/>
        <a:lstStyle/>
        <a:p>
          <a:endParaRPr lang="en-IN"/>
        </a:p>
      </dgm:t>
    </dgm:pt>
  </dgm:ptLst>
  <dgm:cxnLst>
    <dgm:cxn modelId="{D3EE5FCC-42F6-4B8A-82A3-3AE0FC577E34}" type="presOf" srcId="{8B26D58A-BE57-4C18-9718-4632E71A520C}" destId="{B7EAB7AA-8839-4DE9-9EBF-21B2CE50C66E}" srcOrd="0" destOrd="0" presId="urn:microsoft.com/office/officeart/2005/8/layout/vList3#4"/>
    <dgm:cxn modelId="{A20B187C-7E5F-42A3-94C0-5197EEA7C5F6}" type="presOf" srcId="{AB284309-B52A-4806-82D3-2C06273E6CA6}" destId="{489BF8E8-0FC7-43F5-B2B1-CD1B4AB3AD06}" srcOrd="0" destOrd="0" presId="urn:microsoft.com/office/officeart/2005/8/layout/vList3#4"/>
    <dgm:cxn modelId="{09A0ED49-863A-4C2D-9325-101C78B90940}" srcId="{8B26D58A-BE57-4C18-9718-4632E71A520C}" destId="{AB284309-B52A-4806-82D3-2C06273E6CA6}" srcOrd="0" destOrd="0" parTransId="{7006A2FF-C6F3-4073-B047-41CE1BC87C06}" sibTransId="{B3C16C57-F165-47B9-9E84-8B57C57F8717}"/>
    <dgm:cxn modelId="{CADF5BF5-257A-4816-B3A5-283E2125D5F2}" type="presParOf" srcId="{B7EAB7AA-8839-4DE9-9EBF-21B2CE50C66E}" destId="{346BD864-8E92-4254-B6C2-32E418E3E78A}" srcOrd="0" destOrd="0" presId="urn:microsoft.com/office/officeart/2005/8/layout/vList3#4"/>
    <dgm:cxn modelId="{6B934C66-2364-460A-9D36-B3AA428835E6}" type="presParOf" srcId="{346BD864-8E92-4254-B6C2-32E418E3E78A}" destId="{DBAB0739-6A71-4B65-B0D1-416C0277DDDE}" srcOrd="0" destOrd="0" presId="urn:microsoft.com/office/officeart/2005/8/layout/vList3#4"/>
    <dgm:cxn modelId="{CE93C00B-DE1C-4993-BC9E-8BB54000A936}" type="presParOf" srcId="{346BD864-8E92-4254-B6C2-32E418E3E78A}" destId="{489BF8E8-0FC7-43F5-B2B1-CD1B4AB3AD06}" srcOrd="1" destOrd="0" presId="urn:microsoft.com/office/officeart/2005/8/layout/vList3#4"/>
  </dgm:cxnLst>
  <dgm:bg/>
  <dgm:whole/>
</dgm:dataModel>
</file>

<file path=ppt/diagrams/data21.xml><?xml version="1.0" encoding="utf-8"?>
<dgm:dataModel xmlns:dgm="http://schemas.openxmlformats.org/drawingml/2006/diagram" xmlns:a="http://schemas.openxmlformats.org/drawingml/2006/main">
  <dgm:ptLst>
    <dgm:pt modelId="{30905053-55F0-4358-A76F-CFE817D15607}" type="doc">
      <dgm:prSet loTypeId="urn:microsoft.com/office/officeart/2005/8/layout/vList3#5" loCatId="list" qsTypeId="urn:microsoft.com/office/officeart/2005/8/quickstyle/simple1" qsCatId="simple" csTypeId="urn:microsoft.com/office/officeart/2005/8/colors/accent1_2" csCatId="accent1" phldr="1"/>
      <dgm:spPr/>
      <dgm:t>
        <a:bodyPr/>
        <a:lstStyle/>
        <a:p>
          <a:endParaRPr lang="en-IN"/>
        </a:p>
      </dgm:t>
    </dgm:pt>
    <dgm:pt modelId="{86A9477E-F364-405C-93A7-80A805F9B830}">
      <dgm:prSet custT="1"/>
      <dgm:spPr/>
      <dgm:t>
        <a:bodyPr/>
        <a:lstStyle/>
        <a:p>
          <a:pPr rtl="0"/>
          <a:r>
            <a:rPr lang="en-IN" sz="2800" b="1" dirty="0" smtClean="0"/>
            <a:t>Fuzzy Logic Based PSS</a:t>
          </a:r>
          <a:r>
            <a:rPr lang="en-IN" sz="2400" dirty="0" smtClean="0"/>
            <a:t/>
          </a:r>
          <a:br>
            <a:rPr lang="en-IN" sz="2400" dirty="0" smtClean="0"/>
          </a:br>
          <a:endParaRPr lang="en-IN" sz="2400" dirty="0"/>
        </a:p>
      </dgm:t>
    </dgm:pt>
    <dgm:pt modelId="{2C819D83-5F9D-4E1A-A35D-EC2C083EE93D}" type="parTrans" cxnId="{F521F4D9-E15F-4FAF-8399-B0905327A30B}">
      <dgm:prSet/>
      <dgm:spPr/>
      <dgm:t>
        <a:bodyPr/>
        <a:lstStyle/>
        <a:p>
          <a:endParaRPr lang="en-IN"/>
        </a:p>
      </dgm:t>
    </dgm:pt>
    <dgm:pt modelId="{1A624847-27B6-461E-A23C-BB9A8BBECCC2}" type="sibTrans" cxnId="{F521F4D9-E15F-4FAF-8399-B0905327A30B}">
      <dgm:prSet/>
      <dgm:spPr/>
      <dgm:t>
        <a:bodyPr/>
        <a:lstStyle/>
        <a:p>
          <a:endParaRPr lang="en-IN"/>
        </a:p>
      </dgm:t>
    </dgm:pt>
    <dgm:pt modelId="{2DD4F336-607A-446D-AD5A-34849EA3972A}" type="pres">
      <dgm:prSet presAssocID="{30905053-55F0-4358-A76F-CFE817D15607}" presName="linearFlow" presStyleCnt="0">
        <dgm:presLayoutVars>
          <dgm:dir/>
          <dgm:resizeHandles val="exact"/>
        </dgm:presLayoutVars>
      </dgm:prSet>
      <dgm:spPr/>
      <dgm:t>
        <a:bodyPr/>
        <a:lstStyle/>
        <a:p>
          <a:endParaRPr lang="en-IN"/>
        </a:p>
      </dgm:t>
    </dgm:pt>
    <dgm:pt modelId="{70657897-53B3-4096-9766-5F589FE96FE4}" type="pres">
      <dgm:prSet presAssocID="{86A9477E-F364-405C-93A7-80A805F9B830}" presName="composite" presStyleCnt="0"/>
      <dgm:spPr/>
    </dgm:pt>
    <dgm:pt modelId="{24849012-27C3-4814-98D7-5CFD1A70A619}" type="pres">
      <dgm:prSet presAssocID="{86A9477E-F364-405C-93A7-80A805F9B830}" presName="imgShp" presStyleLbl="fgImgPlace1" presStyleIdx="0" presStyleCnt="1" custScaleX="108704"/>
      <dgm:spPr>
        <a:blipFill rotWithShape="0">
          <a:blip xmlns:r="http://schemas.openxmlformats.org/officeDocument/2006/relationships" r:embed="rId1"/>
          <a:stretch>
            <a:fillRect/>
          </a:stretch>
        </a:blipFill>
      </dgm:spPr>
    </dgm:pt>
    <dgm:pt modelId="{F52B014B-F61F-4290-926B-A846AA1E7060}" type="pres">
      <dgm:prSet presAssocID="{86A9477E-F364-405C-93A7-80A805F9B830}" presName="txShp" presStyleLbl="node1" presStyleIdx="0" presStyleCnt="1" custScaleY="76942">
        <dgm:presLayoutVars>
          <dgm:bulletEnabled val="1"/>
        </dgm:presLayoutVars>
      </dgm:prSet>
      <dgm:spPr/>
      <dgm:t>
        <a:bodyPr/>
        <a:lstStyle/>
        <a:p>
          <a:endParaRPr lang="en-IN"/>
        </a:p>
      </dgm:t>
    </dgm:pt>
  </dgm:ptLst>
  <dgm:cxnLst>
    <dgm:cxn modelId="{38C53D57-ECB8-4EAE-8CA1-2962450638B3}" type="presOf" srcId="{30905053-55F0-4358-A76F-CFE817D15607}" destId="{2DD4F336-607A-446D-AD5A-34849EA3972A}" srcOrd="0" destOrd="0" presId="urn:microsoft.com/office/officeart/2005/8/layout/vList3#5"/>
    <dgm:cxn modelId="{F521F4D9-E15F-4FAF-8399-B0905327A30B}" srcId="{30905053-55F0-4358-A76F-CFE817D15607}" destId="{86A9477E-F364-405C-93A7-80A805F9B830}" srcOrd="0" destOrd="0" parTransId="{2C819D83-5F9D-4E1A-A35D-EC2C083EE93D}" sibTransId="{1A624847-27B6-461E-A23C-BB9A8BBECCC2}"/>
    <dgm:cxn modelId="{9D61E2BA-212A-4AEA-946F-7D9BBCD5BB04}" type="presOf" srcId="{86A9477E-F364-405C-93A7-80A805F9B830}" destId="{F52B014B-F61F-4290-926B-A846AA1E7060}" srcOrd="0" destOrd="0" presId="urn:microsoft.com/office/officeart/2005/8/layout/vList3#5"/>
    <dgm:cxn modelId="{28C90C14-E6A4-49F1-817B-F37F5952B366}" type="presParOf" srcId="{2DD4F336-607A-446D-AD5A-34849EA3972A}" destId="{70657897-53B3-4096-9766-5F589FE96FE4}" srcOrd="0" destOrd="0" presId="urn:microsoft.com/office/officeart/2005/8/layout/vList3#5"/>
    <dgm:cxn modelId="{807DED07-40D6-479A-8324-916703E812E1}" type="presParOf" srcId="{70657897-53B3-4096-9766-5F589FE96FE4}" destId="{24849012-27C3-4814-98D7-5CFD1A70A619}" srcOrd="0" destOrd="0" presId="urn:microsoft.com/office/officeart/2005/8/layout/vList3#5"/>
    <dgm:cxn modelId="{48FA9452-BD5D-4197-A7D6-56BE0B90E350}" type="presParOf" srcId="{70657897-53B3-4096-9766-5F589FE96FE4}" destId="{F52B014B-F61F-4290-926B-A846AA1E7060}" srcOrd="1" destOrd="0" presId="urn:microsoft.com/office/officeart/2005/8/layout/vList3#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D8F72F9-7F6B-4121-91EF-53B023F9AC5C}" type="doc">
      <dgm:prSet loTypeId="urn:microsoft.com/office/officeart/2005/8/layout/vList3#6" loCatId="list" qsTypeId="urn:microsoft.com/office/officeart/2005/8/quickstyle/simple1" qsCatId="simple" csTypeId="urn:microsoft.com/office/officeart/2005/8/colors/accent1_2" csCatId="accent1" phldr="1"/>
      <dgm:spPr/>
      <dgm:t>
        <a:bodyPr/>
        <a:lstStyle/>
        <a:p>
          <a:endParaRPr lang="en-IN"/>
        </a:p>
      </dgm:t>
    </dgm:pt>
    <dgm:pt modelId="{0255BCDD-D607-46F2-88FF-F67A7268CC5E}">
      <dgm:prSet custT="1"/>
      <dgm:spPr/>
      <dgm:t>
        <a:bodyPr/>
        <a:lstStyle/>
        <a:p>
          <a:pPr rtl="0"/>
          <a:r>
            <a:rPr lang="en-IN" sz="2800" dirty="0" smtClean="0"/>
            <a:t>Fuzzy Logic Based PSS</a:t>
          </a:r>
          <a:r>
            <a:rPr lang="en-IN" sz="2400" dirty="0" smtClean="0"/>
            <a:t/>
          </a:r>
          <a:br>
            <a:rPr lang="en-IN" sz="2400" dirty="0" smtClean="0"/>
          </a:br>
          <a:endParaRPr lang="en-IN" sz="2400" dirty="0"/>
        </a:p>
      </dgm:t>
    </dgm:pt>
    <dgm:pt modelId="{163A4B75-C1A9-4ADC-B92B-369BC05ECF91}" type="parTrans" cxnId="{EAB1325B-A64C-4753-996F-DEEB566AEB15}">
      <dgm:prSet/>
      <dgm:spPr/>
      <dgm:t>
        <a:bodyPr/>
        <a:lstStyle/>
        <a:p>
          <a:endParaRPr lang="en-IN"/>
        </a:p>
      </dgm:t>
    </dgm:pt>
    <dgm:pt modelId="{177D7118-0C8A-46BD-B459-BF6344A424A6}" type="sibTrans" cxnId="{EAB1325B-A64C-4753-996F-DEEB566AEB15}">
      <dgm:prSet/>
      <dgm:spPr/>
      <dgm:t>
        <a:bodyPr/>
        <a:lstStyle/>
        <a:p>
          <a:endParaRPr lang="en-IN"/>
        </a:p>
      </dgm:t>
    </dgm:pt>
    <dgm:pt modelId="{F5051DD7-48C6-40D4-8246-0EE80B55BF57}" type="pres">
      <dgm:prSet presAssocID="{6D8F72F9-7F6B-4121-91EF-53B023F9AC5C}" presName="linearFlow" presStyleCnt="0">
        <dgm:presLayoutVars>
          <dgm:dir/>
          <dgm:resizeHandles val="exact"/>
        </dgm:presLayoutVars>
      </dgm:prSet>
      <dgm:spPr/>
      <dgm:t>
        <a:bodyPr/>
        <a:lstStyle/>
        <a:p>
          <a:endParaRPr lang="en-IN"/>
        </a:p>
      </dgm:t>
    </dgm:pt>
    <dgm:pt modelId="{4D96D2F9-A1B7-4F25-AED8-64223DFE2CAE}" type="pres">
      <dgm:prSet presAssocID="{0255BCDD-D607-46F2-88FF-F67A7268CC5E}" presName="composite" presStyleCnt="0"/>
      <dgm:spPr/>
    </dgm:pt>
    <dgm:pt modelId="{CCF9EBDC-74F7-43FE-A933-99A306B0D1B9}" type="pres">
      <dgm:prSet presAssocID="{0255BCDD-D607-46F2-88FF-F67A7268CC5E}" presName="imgShp" presStyleLbl="fgImgPlace1" presStyleIdx="0" presStyleCnt="1" custScaleX="108761"/>
      <dgm:spPr>
        <a:blipFill rotWithShape="0">
          <a:blip xmlns:r="http://schemas.openxmlformats.org/officeDocument/2006/relationships" r:embed="rId1"/>
          <a:stretch>
            <a:fillRect/>
          </a:stretch>
        </a:blipFill>
      </dgm:spPr>
    </dgm:pt>
    <dgm:pt modelId="{11BC366F-A6D7-4369-9D27-620BDC88F87D}" type="pres">
      <dgm:prSet presAssocID="{0255BCDD-D607-46F2-88FF-F67A7268CC5E}" presName="txShp" presStyleLbl="node1" presStyleIdx="0" presStyleCnt="1" custScaleY="76942">
        <dgm:presLayoutVars>
          <dgm:bulletEnabled val="1"/>
        </dgm:presLayoutVars>
      </dgm:prSet>
      <dgm:spPr/>
      <dgm:t>
        <a:bodyPr/>
        <a:lstStyle/>
        <a:p>
          <a:endParaRPr lang="en-IN"/>
        </a:p>
      </dgm:t>
    </dgm:pt>
  </dgm:ptLst>
  <dgm:cxnLst>
    <dgm:cxn modelId="{815F86CE-FDF8-45E8-92B4-9BBC59C11C44}" type="presOf" srcId="{0255BCDD-D607-46F2-88FF-F67A7268CC5E}" destId="{11BC366F-A6D7-4369-9D27-620BDC88F87D}" srcOrd="0" destOrd="0" presId="urn:microsoft.com/office/officeart/2005/8/layout/vList3#6"/>
    <dgm:cxn modelId="{EAB1325B-A64C-4753-996F-DEEB566AEB15}" srcId="{6D8F72F9-7F6B-4121-91EF-53B023F9AC5C}" destId="{0255BCDD-D607-46F2-88FF-F67A7268CC5E}" srcOrd="0" destOrd="0" parTransId="{163A4B75-C1A9-4ADC-B92B-369BC05ECF91}" sibTransId="{177D7118-0C8A-46BD-B459-BF6344A424A6}"/>
    <dgm:cxn modelId="{7A71209E-18BC-4675-A7F3-2F50D47DF3B9}" type="presOf" srcId="{6D8F72F9-7F6B-4121-91EF-53B023F9AC5C}" destId="{F5051DD7-48C6-40D4-8246-0EE80B55BF57}" srcOrd="0" destOrd="0" presId="urn:microsoft.com/office/officeart/2005/8/layout/vList3#6"/>
    <dgm:cxn modelId="{AC404332-37BE-45A7-888E-BE5070F7A79A}" type="presParOf" srcId="{F5051DD7-48C6-40D4-8246-0EE80B55BF57}" destId="{4D96D2F9-A1B7-4F25-AED8-64223DFE2CAE}" srcOrd="0" destOrd="0" presId="urn:microsoft.com/office/officeart/2005/8/layout/vList3#6"/>
    <dgm:cxn modelId="{82769C8D-A8A5-4F00-9679-684AAFF41435}" type="presParOf" srcId="{4D96D2F9-A1B7-4F25-AED8-64223DFE2CAE}" destId="{CCF9EBDC-74F7-43FE-A933-99A306B0D1B9}" srcOrd="0" destOrd="0" presId="urn:microsoft.com/office/officeart/2005/8/layout/vList3#6"/>
    <dgm:cxn modelId="{5A958E03-9B0E-4EDF-8A07-D7BF824E087E}" type="presParOf" srcId="{4D96D2F9-A1B7-4F25-AED8-64223DFE2CAE}" destId="{11BC366F-A6D7-4369-9D27-620BDC88F87D}" srcOrd="1" destOrd="0" presId="urn:microsoft.com/office/officeart/2005/8/layout/vList3#6"/>
  </dgm:cxnLst>
  <dgm:bg/>
  <dgm:whole/>
</dgm:dataModel>
</file>

<file path=ppt/diagrams/data23.xml><?xml version="1.0" encoding="utf-8"?>
<dgm:dataModel xmlns:dgm="http://schemas.openxmlformats.org/drawingml/2006/diagram" xmlns:a="http://schemas.openxmlformats.org/drawingml/2006/main">
  <dgm:ptLst>
    <dgm:pt modelId="{2ED6F51C-8022-4D2D-B8CA-C68922CB4D2F}" type="doc">
      <dgm:prSet loTypeId="urn:microsoft.com/office/officeart/2005/8/layout/vList4#17" loCatId="list" qsTypeId="urn:microsoft.com/office/officeart/2005/8/quickstyle/simple1" qsCatId="simple" csTypeId="urn:microsoft.com/office/officeart/2005/8/colors/accent1_2" csCatId="accent1"/>
      <dgm:spPr/>
      <dgm:t>
        <a:bodyPr/>
        <a:lstStyle/>
        <a:p>
          <a:endParaRPr lang="en-IN"/>
        </a:p>
      </dgm:t>
    </dgm:pt>
    <dgm:pt modelId="{39649C32-BCDA-416D-8452-DE91876E6737}">
      <dgm:prSet/>
      <dgm:spPr/>
      <dgm:t>
        <a:bodyPr/>
        <a:lstStyle/>
        <a:p>
          <a:pPr rtl="0"/>
          <a:r>
            <a:rPr lang="en-IN" b="1" dirty="0" smtClean="0"/>
            <a:t>Evolutionary computation Using Genetic Algorithm</a:t>
          </a:r>
          <a:endParaRPr lang="en-IN" b="1" dirty="0"/>
        </a:p>
      </dgm:t>
    </dgm:pt>
    <dgm:pt modelId="{2B074485-9A4F-4B04-93EF-43DC5B0F1220}" type="parTrans" cxnId="{7D69FEFB-7915-4BBD-83DD-8D81F16A21BA}">
      <dgm:prSet/>
      <dgm:spPr/>
      <dgm:t>
        <a:bodyPr/>
        <a:lstStyle/>
        <a:p>
          <a:endParaRPr lang="en-IN"/>
        </a:p>
      </dgm:t>
    </dgm:pt>
    <dgm:pt modelId="{9AE14048-7B07-48AC-9EA8-6A52F65ACC9F}" type="sibTrans" cxnId="{7D69FEFB-7915-4BBD-83DD-8D81F16A21BA}">
      <dgm:prSet/>
      <dgm:spPr/>
      <dgm:t>
        <a:bodyPr/>
        <a:lstStyle/>
        <a:p>
          <a:endParaRPr lang="en-IN"/>
        </a:p>
      </dgm:t>
    </dgm:pt>
    <dgm:pt modelId="{66BC80D1-49D0-4B4E-BEF5-11B07565A340}" type="pres">
      <dgm:prSet presAssocID="{2ED6F51C-8022-4D2D-B8CA-C68922CB4D2F}" presName="linear" presStyleCnt="0">
        <dgm:presLayoutVars>
          <dgm:dir/>
          <dgm:resizeHandles val="exact"/>
        </dgm:presLayoutVars>
      </dgm:prSet>
      <dgm:spPr/>
      <dgm:t>
        <a:bodyPr/>
        <a:lstStyle/>
        <a:p>
          <a:endParaRPr lang="en-IN"/>
        </a:p>
      </dgm:t>
    </dgm:pt>
    <dgm:pt modelId="{400342B5-466D-4253-A0D1-A2B6A1D5CBB8}" type="pres">
      <dgm:prSet presAssocID="{39649C32-BCDA-416D-8452-DE91876E6737}" presName="comp" presStyleCnt="0"/>
      <dgm:spPr/>
    </dgm:pt>
    <dgm:pt modelId="{6BB6B368-B6B7-4AC3-A570-9D6F7C54C2E3}" type="pres">
      <dgm:prSet presAssocID="{39649C32-BCDA-416D-8452-DE91876E6737}" presName="box" presStyleLbl="node1" presStyleIdx="0" presStyleCnt="1"/>
      <dgm:spPr/>
      <dgm:t>
        <a:bodyPr/>
        <a:lstStyle/>
        <a:p>
          <a:endParaRPr lang="en-IN"/>
        </a:p>
      </dgm:t>
    </dgm:pt>
    <dgm:pt modelId="{5F05B3B0-758B-481F-AB0B-90FE9C06E137}" type="pres">
      <dgm:prSet presAssocID="{39649C32-BCDA-416D-8452-DE91876E6737}" presName="img" presStyleLbl="fgImgPlace1" presStyleIdx="0" presStyleCnt="1"/>
      <dgm:spPr>
        <a:blipFill rotWithShape="0">
          <a:blip xmlns:r="http://schemas.openxmlformats.org/officeDocument/2006/relationships" r:embed="rId1"/>
          <a:stretch>
            <a:fillRect/>
          </a:stretch>
        </a:blipFill>
      </dgm:spPr>
    </dgm:pt>
    <dgm:pt modelId="{626DBDE7-050A-4566-99D5-3C61C1107642}" type="pres">
      <dgm:prSet presAssocID="{39649C32-BCDA-416D-8452-DE91876E6737}" presName="text" presStyleLbl="node1" presStyleIdx="0" presStyleCnt="1">
        <dgm:presLayoutVars>
          <dgm:bulletEnabled val="1"/>
        </dgm:presLayoutVars>
      </dgm:prSet>
      <dgm:spPr/>
      <dgm:t>
        <a:bodyPr/>
        <a:lstStyle/>
        <a:p>
          <a:endParaRPr lang="en-IN"/>
        </a:p>
      </dgm:t>
    </dgm:pt>
  </dgm:ptLst>
  <dgm:cxnLst>
    <dgm:cxn modelId="{4D09E4B6-2075-4052-89B5-1F37A0DB3BCE}" type="presOf" srcId="{2ED6F51C-8022-4D2D-B8CA-C68922CB4D2F}" destId="{66BC80D1-49D0-4B4E-BEF5-11B07565A340}" srcOrd="0" destOrd="0" presId="urn:microsoft.com/office/officeart/2005/8/layout/vList4#17"/>
    <dgm:cxn modelId="{D496F786-62DA-44CC-9385-0D894AE2DB06}" type="presOf" srcId="{39649C32-BCDA-416D-8452-DE91876E6737}" destId="{6BB6B368-B6B7-4AC3-A570-9D6F7C54C2E3}" srcOrd="0" destOrd="0" presId="urn:microsoft.com/office/officeart/2005/8/layout/vList4#17"/>
    <dgm:cxn modelId="{7D69FEFB-7915-4BBD-83DD-8D81F16A21BA}" srcId="{2ED6F51C-8022-4D2D-B8CA-C68922CB4D2F}" destId="{39649C32-BCDA-416D-8452-DE91876E6737}" srcOrd="0" destOrd="0" parTransId="{2B074485-9A4F-4B04-93EF-43DC5B0F1220}" sibTransId="{9AE14048-7B07-48AC-9EA8-6A52F65ACC9F}"/>
    <dgm:cxn modelId="{D289E589-03E9-407E-98FD-737F9E359C85}" type="presOf" srcId="{39649C32-BCDA-416D-8452-DE91876E6737}" destId="{626DBDE7-050A-4566-99D5-3C61C1107642}" srcOrd="1" destOrd="0" presId="urn:microsoft.com/office/officeart/2005/8/layout/vList4#17"/>
    <dgm:cxn modelId="{8A985247-3FB6-48C7-8977-E8E7B68C97B0}" type="presParOf" srcId="{66BC80D1-49D0-4B4E-BEF5-11B07565A340}" destId="{400342B5-466D-4253-A0D1-A2B6A1D5CBB8}" srcOrd="0" destOrd="0" presId="urn:microsoft.com/office/officeart/2005/8/layout/vList4#17"/>
    <dgm:cxn modelId="{CFF22C8E-02A0-4F75-987A-2A31EA6F3C5C}" type="presParOf" srcId="{400342B5-466D-4253-A0D1-A2B6A1D5CBB8}" destId="{6BB6B368-B6B7-4AC3-A570-9D6F7C54C2E3}" srcOrd="0" destOrd="0" presId="urn:microsoft.com/office/officeart/2005/8/layout/vList4#17"/>
    <dgm:cxn modelId="{EA863A9E-1919-4304-B935-0C85132B3C80}" type="presParOf" srcId="{400342B5-466D-4253-A0D1-A2B6A1D5CBB8}" destId="{5F05B3B0-758B-481F-AB0B-90FE9C06E137}" srcOrd="1" destOrd="0" presId="urn:microsoft.com/office/officeart/2005/8/layout/vList4#17"/>
    <dgm:cxn modelId="{443708D9-9155-430B-A28C-A7DE92F2476F}" type="presParOf" srcId="{400342B5-466D-4253-A0D1-A2B6A1D5CBB8}" destId="{626DBDE7-050A-4566-99D5-3C61C1107642}" srcOrd="2" destOrd="0" presId="urn:microsoft.com/office/officeart/2005/8/layout/vList4#17"/>
  </dgm:cxnLst>
  <dgm:bg/>
  <dgm:whole/>
</dgm:dataModel>
</file>

<file path=ppt/diagrams/data24.xml><?xml version="1.0" encoding="utf-8"?>
<dgm:dataModel xmlns:dgm="http://schemas.openxmlformats.org/drawingml/2006/diagram" xmlns:a="http://schemas.openxmlformats.org/drawingml/2006/main">
  <dgm:ptLst>
    <dgm:pt modelId="{4CD533B5-EEBE-49FD-9956-68D0FB9D5A19}" type="doc">
      <dgm:prSet loTypeId="urn:microsoft.com/office/officeart/2005/8/layout/vList4#18" loCatId="list" qsTypeId="urn:microsoft.com/office/officeart/2005/8/quickstyle/simple1" qsCatId="simple" csTypeId="urn:microsoft.com/office/officeart/2005/8/colors/accent1_2" csCatId="accent1"/>
      <dgm:spPr/>
      <dgm:t>
        <a:bodyPr/>
        <a:lstStyle/>
        <a:p>
          <a:endParaRPr lang="en-IN"/>
        </a:p>
      </dgm:t>
    </dgm:pt>
    <dgm:pt modelId="{60B70AEE-FF84-47A4-8D8C-04B3680B1282}">
      <dgm:prSet custT="1"/>
      <dgm:spPr/>
      <dgm:t>
        <a:bodyPr/>
        <a:lstStyle/>
        <a:p>
          <a:pPr rtl="0"/>
          <a:r>
            <a:rPr lang="en-IN" sz="3200" dirty="0" smtClean="0"/>
            <a:t>Evolutionary computation Using Genetic Algorithm</a:t>
          </a:r>
          <a:r>
            <a:rPr lang="en-IN" sz="2400" dirty="0" smtClean="0"/>
            <a:t/>
          </a:r>
          <a:br>
            <a:rPr lang="en-IN" sz="2400" dirty="0" smtClean="0"/>
          </a:br>
          <a:endParaRPr lang="en-IN" sz="2400" dirty="0"/>
        </a:p>
      </dgm:t>
    </dgm:pt>
    <dgm:pt modelId="{69DD87F5-1DBC-4795-97FF-69BEFFCED00E}" type="parTrans" cxnId="{67EB5A62-0A3B-4D6B-AEBE-B05383F503F2}">
      <dgm:prSet/>
      <dgm:spPr/>
      <dgm:t>
        <a:bodyPr/>
        <a:lstStyle/>
        <a:p>
          <a:endParaRPr lang="en-IN"/>
        </a:p>
      </dgm:t>
    </dgm:pt>
    <dgm:pt modelId="{4B2899F3-DE21-4BD9-ACD7-00D178FB9287}" type="sibTrans" cxnId="{67EB5A62-0A3B-4D6B-AEBE-B05383F503F2}">
      <dgm:prSet/>
      <dgm:spPr/>
      <dgm:t>
        <a:bodyPr/>
        <a:lstStyle/>
        <a:p>
          <a:endParaRPr lang="en-IN"/>
        </a:p>
      </dgm:t>
    </dgm:pt>
    <dgm:pt modelId="{433101CA-D747-4C06-BFEB-E0454842F138}" type="pres">
      <dgm:prSet presAssocID="{4CD533B5-EEBE-49FD-9956-68D0FB9D5A19}" presName="linear" presStyleCnt="0">
        <dgm:presLayoutVars>
          <dgm:dir/>
          <dgm:resizeHandles val="exact"/>
        </dgm:presLayoutVars>
      </dgm:prSet>
      <dgm:spPr/>
      <dgm:t>
        <a:bodyPr/>
        <a:lstStyle/>
        <a:p>
          <a:endParaRPr lang="en-IN"/>
        </a:p>
      </dgm:t>
    </dgm:pt>
    <dgm:pt modelId="{A70536E0-B5FA-4A25-9861-D65658E73A79}" type="pres">
      <dgm:prSet presAssocID="{60B70AEE-FF84-47A4-8D8C-04B3680B1282}" presName="comp" presStyleCnt="0"/>
      <dgm:spPr/>
    </dgm:pt>
    <dgm:pt modelId="{1CEECC4F-DD91-4FB1-AAB9-7BF504A68D48}" type="pres">
      <dgm:prSet presAssocID="{60B70AEE-FF84-47A4-8D8C-04B3680B1282}" presName="box" presStyleLbl="node1" presStyleIdx="0" presStyleCnt="1" custLinFactY="200000" custLinFactNeighborX="3125" custLinFactNeighborY="237935"/>
      <dgm:spPr/>
      <dgm:t>
        <a:bodyPr/>
        <a:lstStyle/>
        <a:p>
          <a:endParaRPr lang="en-IN"/>
        </a:p>
      </dgm:t>
    </dgm:pt>
    <dgm:pt modelId="{9A122861-8E61-445F-8E49-3D1D0D63C30C}" type="pres">
      <dgm:prSet presAssocID="{60B70AEE-FF84-47A4-8D8C-04B3680B1282}" presName="img" presStyleLbl="fgImgPlace1" presStyleIdx="0" presStyleCnt="1"/>
      <dgm:spPr>
        <a:blipFill rotWithShape="0">
          <a:blip xmlns:r="http://schemas.openxmlformats.org/officeDocument/2006/relationships" r:embed="rId1"/>
          <a:stretch>
            <a:fillRect/>
          </a:stretch>
        </a:blipFill>
      </dgm:spPr>
    </dgm:pt>
    <dgm:pt modelId="{09D439EE-6DDE-4E86-85CB-C957E2DCC318}" type="pres">
      <dgm:prSet presAssocID="{60B70AEE-FF84-47A4-8D8C-04B3680B1282}" presName="text" presStyleLbl="node1" presStyleIdx="0" presStyleCnt="1">
        <dgm:presLayoutVars>
          <dgm:bulletEnabled val="1"/>
        </dgm:presLayoutVars>
      </dgm:prSet>
      <dgm:spPr/>
      <dgm:t>
        <a:bodyPr/>
        <a:lstStyle/>
        <a:p>
          <a:endParaRPr lang="en-IN"/>
        </a:p>
      </dgm:t>
    </dgm:pt>
  </dgm:ptLst>
  <dgm:cxnLst>
    <dgm:cxn modelId="{7968D00A-7B4E-43E9-B955-910AA854F281}" type="presOf" srcId="{60B70AEE-FF84-47A4-8D8C-04B3680B1282}" destId="{1CEECC4F-DD91-4FB1-AAB9-7BF504A68D48}" srcOrd="0" destOrd="0" presId="urn:microsoft.com/office/officeart/2005/8/layout/vList4#18"/>
    <dgm:cxn modelId="{FF4C7182-1648-4345-8A7D-8604DEC6DAAC}" type="presOf" srcId="{60B70AEE-FF84-47A4-8D8C-04B3680B1282}" destId="{09D439EE-6DDE-4E86-85CB-C957E2DCC318}" srcOrd="1" destOrd="0" presId="urn:microsoft.com/office/officeart/2005/8/layout/vList4#18"/>
    <dgm:cxn modelId="{67EB5A62-0A3B-4D6B-AEBE-B05383F503F2}" srcId="{4CD533B5-EEBE-49FD-9956-68D0FB9D5A19}" destId="{60B70AEE-FF84-47A4-8D8C-04B3680B1282}" srcOrd="0" destOrd="0" parTransId="{69DD87F5-1DBC-4795-97FF-69BEFFCED00E}" sibTransId="{4B2899F3-DE21-4BD9-ACD7-00D178FB9287}"/>
    <dgm:cxn modelId="{CDACB228-BB75-4AA0-825C-BAF75EB3524B}" type="presOf" srcId="{4CD533B5-EEBE-49FD-9956-68D0FB9D5A19}" destId="{433101CA-D747-4C06-BFEB-E0454842F138}" srcOrd="0" destOrd="0" presId="urn:microsoft.com/office/officeart/2005/8/layout/vList4#18"/>
    <dgm:cxn modelId="{2BBBC536-CB61-43B3-8DC3-5352ADC13F99}" type="presParOf" srcId="{433101CA-D747-4C06-BFEB-E0454842F138}" destId="{A70536E0-B5FA-4A25-9861-D65658E73A79}" srcOrd="0" destOrd="0" presId="urn:microsoft.com/office/officeart/2005/8/layout/vList4#18"/>
    <dgm:cxn modelId="{7737E15A-1647-47F6-B7C4-C22116174CF7}" type="presParOf" srcId="{A70536E0-B5FA-4A25-9861-D65658E73A79}" destId="{1CEECC4F-DD91-4FB1-AAB9-7BF504A68D48}" srcOrd="0" destOrd="0" presId="urn:microsoft.com/office/officeart/2005/8/layout/vList4#18"/>
    <dgm:cxn modelId="{9E4497E1-D05B-4368-A432-A42015BACD3C}" type="presParOf" srcId="{A70536E0-B5FA-4A25-9861-D65658E73A79}" destId="{9A122861-8E61-445F-8E49-3D1D0D63C30C}" srcOrd="1" destOrd="0" presId="urn:microsoft.com/office/officeart/2005/8/layout/vList4#18"/>
    <dgm:cxn modelId="{6B3AE385-944E-4E88-8359-46CD91437B0E}" type="presParOf" srcId="{A70536E0-B5FA-4A25-9861-D65658E73A79}" destId="{09D439EE-6DDE-4E86-85CB-C957E2DCC318}" srcOrd="2" destOrd="0" presId="urn:microsoft.com/office/officeart/2005/8/layout/vList4#18"/>
  </dgm:cxnLst>
  <dgm:bg/>
  <dgm:whole/>
</dgm:dataModel>
</file>

<file path=ppt/diagrams/data25.xml><?xml version="1.0" encoding="utf-8"?>
<dgm:dataModel xmlns:dgm="http://schemas.openxmlformats.org/drawingml/2006/diagram" xmlns:a="http://schemas.openxmlformats.org/drawingml/2006/main">
  <dgm:ptLst>
    <dgm:pt modelId="{ABFE9977-3DB8-49DF-BE1F-9365A9D929C8}" type="doc">
      <dgm:prSet loTypeId="urn:microsoft.com/office/officeart/2005/8/layout/vList3#7" loCatId="list" qsTypeId="urn:microsoft.com/office/officeart/2005/8/quickstyle/simple2" qsCatId="simple" csTypeId="urn:microsoft.com/office/officeart/2005/8/colors/accent1_2" csCatId="accent1" phldr="1"/>
      <dgm:spPr/>
      <dgm:t>
        <a:bodyPr/>
        <a:lstStyle/>
        <a:p>
          <a:endParaRPr lang="en-IN"/>
        </a:p>
      </dgm:t>
    </dgm:pt>
    <dgm:pt modelId="{F307120D-BBE2-469A-A72A-074FCBBC1D67}">
      <dgm:prSet custT="1"/>
      <dgm:spPr/>
      <dgm:t>
        <a:bodyPr/>
        <a:lstStyle/>
        <a:p>
          <a:pPr rtl="0"/>
          <a:r>
            <a:rPr lang="en-IN" sz="3600" b="1" dirty="0" smtClean="0"/>
            <a:t>Simulation Tools</a:t>
          </a:r>
          <a:br>
            <a:rPr lang="en-IN" sz="3600" b="1" dirty="0" smtClean="0"/>
          </a:br>
          <a:endParaRPr lang="en-IN" sz="3600" b="1" dirty="0"/>
        </a:p>
      </dgm:t>
    </dgm:pt>
    <dgm:pt modelId="{DF37F993-72A7-4292-84B4-84040185F0E6}" type="parTrans" cxnId="{A56895F6-19E3-45D8-BBEF-937F0AD54B8C}">
      <dgm:prSet/>
      <dgm:spPr/>
      <dgm:t>
        <a:bodyPr/>
        <a:lstStyle/>
        <a:p>
          <a:endParaRPr lang="en-IN"/>
        </a:p>
      </dgm:t>
    </dgm:pt>
    <dgm:pt modelId="{628661BB-D2A0-4181-A631-98C7D506D0E1}" type="sibTrans" cxnId="{A56895F6-19E3-45D8-BBEF-937F0AD54B8C}">
      <dgm:prSet/>
      <dgm:spPr/>
      <dgm:t>
        <a:bodyPr/>
        <a:lstStyle/>
        <a:p>
          <a:endParaRPr lang="en-IN"/>
        </a:p>
      </dgm:t>
    </dgm:pt>
    <dgm:pt modelId="{DBEE5D06-16E8-4814-851D-7426371C98AD}" type="pres">
      <dgm:prSet presAssocID="{ABFE9977-3DB8-49DF-BE1F-9365A9D929C8}" presName="linearFlow" presStyleCnt="0">
        <dgm:presLayoutVars>
          <dgm:dir/>
          <dgm:resizeHandles val="exact"/>
        </dgm:presLayoutVars>
      </dgm:prSet>
      <dgm:spPr/>
      <dgm:t>
        <a:bodyPr/>
        <a:lstStyle/>
        <a:p>
          <a:endParaRPr lang="en-IN"/>
        </a:p>
      </dgm:t>
    </dgm:pt>
    <dgm:pt modelId="{040567F0-30BE-4B75-933F-FC983529A96E}" type="pres">
      <dgm:prSet presAssocID="{F307120D-BBE2-469A-A72A-074FCBBC1D67}" presName="composite" presStyleCnt="0"/>
      <dgm:spPr/>
    </dgm:pt>
    <dgm:pt modelId="{BF31F4B8-D277-409C-BCBB-3407624D377A}" type="pres">
      <dgm:prSet presAssocID="{F307120D-BBE2-469A-A72A-074FCBBC1D67}" presName="imgShp" presStyleLbl="fgImgPlace1" presStyleIdx="0" presStyleCnt="1" custScaleX="117215"/>
      <dgm:spPr>
        <a:blipFill rotWithShape="0">
          <a:blip xmlns:r="http://schemas.openxmlformats.org/officeDocument/2006/relationships" r:embed="rId1"/>
          <a:stretch>
            <a:fillRect/>
          </a:stretch>
        </a:blipFill>
      </dgm:spPr>
    </dgm:pt>
    <dgm:pt modelId="{F9CAACED-F5DD-4CD2-A9CD-675C863038D0}" type="pres">
      <dgm:prSet presAssocID="{F307120D-BBE2-469A-A72A-074FCBBC1D67}" presName="txShp" presStyleLbl="node1" presStyleIdx="0" presStyleCnt="1" custLinFactNeighborX="20" custLinFactNeighborY="-37498">
        <dgm:presLayoutVars>
          <dgm:bulletEnabled val="1"/>
        </dgm:presLayoutVars>
      </dgm:prSet>
      <dgm:spPr/>
      <dgm:t>
        <a:bodyPr/>
        <a:lstStyle/>
        <a:p>
          <a:endParaRPr lang="en-IN"/>
        </a:p>
      </dgm:t>
    </dgm:pt>
  </dgm:ptLst>
  <dgm:cxnLst>
    <dgm:cxn modelId="{43A06FE4-E590-4D95-AE21-9EFE67B39618}" type="presOf" srcId="{F307120D-BBE2-469A-A72A-074FCBBC1D67}" destId="{F9CAACED-F5DD-4CD2-A9CD-675C863038D0}" srcOrd="0" destOrd="0" presId="urn:microsoft.com/office/officeart/2005/8/layout/vList3#7"/>
    <dgm:cxn modelId="{7C71D4A3-A298-4C05-8C45-D800D73FD8A9}" type="presOf" srcId="{ABFE9977-3DB8-49DF-BE1F-9365A9D929C8}" destId="{DBEE5D06-16E8-4814-851D-7426371C98AD}" srcOrd="0" destOrd="0" presId="urn:microsoft.com/office/officeart/2005/8/layout/vList3#7"/>
    <dgm:cxn modelId="{A56895F6-19E3-45D8-BBEF-937F0AD54B8C}" srcId="{ABFE9977-3DB8-49DF-BE1F-9365A9D929C8}" destId="{F307120D-BBE2-469A-A72A-074FCBBC1D67}" srcOrd="0" destOrd="0" parTransId="{DF37F993-72A7-4292-84B4-84040185F0E6}" sibTransId="{628661BB-D2A0-4181-A631-98C7D506D0E1}"/>
    <dgm:cxn modelId="{6A390F02-D6BE-4F5A-8FC8-00365ECA8BB1}" type="presParOf" srcId="{DBEE5D06-16E8-4814-851D-7426371C98AD}" destId="{040567F0-30BE-4B75-933F-FC983529A96E}" srcOrd="0" destOrd="0" presId="urn:microsoft.com/office/officeart/2005/8/layout/vList3#7"/>
    <dgm:cxn modelId="{33DC5F6F-F8BB-416F-ADE8-F088816D211E}" type="presParOf" srcId="{040567F0-30BE-4B75-933F-FC983529A96E}" destId="{BF31F4B8-D277-409C-BCBB-3407624D377A}" srcOrd="0" destOrd="0" presId="urn:microsoft.com/office/officeart/2005/8/layout/vList3#7"/>
    <dgm:cxn modelId="{413E4D07-BCFC-4496-9C3B-E93A1B954C5A}" type="presParOf" srcId="{040567F0-30BE-4B75-933F-FC983529A96E}" destId="{F9CAACED-F5DD-4CD2-A9CD-675C863038D0}" srcOrd="1" destOrd="0" presId="urn:microsoft.com/office/officeart/2005/8/layout/vList3#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8CC0AAB-F307-43A1-844D-DD9476D09DDA}" type="doc">
      <dgm:prSet loTypeId="urn:microsoft.com/office/officeart/2005/8/layout/vList4#12" loCatId="list" qsTypeId="urn:microsoft.com/office/officeart/2005/8/quickstyle/simple1" qsCatId="simple" csTypeId="urn:microsoft.com/office/officeart/2005/8/colors/accent1_2" csCatId="accent1" phldr="1"/>
      <dgm:spPr/>
      <dgm:t>
        <a:bodyPr/>
        <a:lstStyle/>
        <a:p>
          <a:endParaRPr lang="en-IN"/>
        </a:p>
      </dgm:t>
    </dgm:pt>
    <dgm:pt modelId="{96930845-AE8B-4E2B-BEB5-768EA3D08D11}">
      <dgm:prSet custT="1"/>
      <dgm:spPr/>
      <dgm:t>
        <a:bodyPr/>
        <a:lstStyle/>
        <a:p>
          <a:pPr rtl="0"/>
          <a:endParaRPr lang="en-IN" sz="2200" b="1" dirty="0" smtClean="0"/>
        </a:p>
        <a:p>
          <a:pPr rtl="0"/>
          <a:r>
            <a:rPr lang="en-IN" sz="2200" dirty="0" smtClean="0"/>
            <a:t>   Flow chart for SMIB </a:t>
          </a:r>
          <a:r>
            <a:rPr lang="en-IN" sz="2200" dirty="0" err="1" smtClean="0"/>
            <a:t>Heffron</a:t>
          </a:r>
          <a:r>
            <a:rPr lang="en-IN" sz="2200" dirty="0" smtClean="0"/>
            <a:t>-Phillips model</a:t>
          </a:r>
          <a:r>
            <a:rPr lang="en-IN" sz="2200" b="1" dirty="0" smtClean="0"/>
            <a:t>      </a:t>
          </a:r>
          <a:br>
            <a:rPr lang="en-IN" sz="2200" b="1" dirty="0" smtClean="0"/>
          </a:br>
          <a:r>
            <a:rPr lang="en-IN" sz="2200" b="1" dirty="0" smtClean="0"/>
            <a:t>  </a:t>
          </a:r>
          <a:endParaRPr lang="en-IN" sz="2200" dirty="0"/>
        </a:p>
      </dgm:t>
    </dgm:pt>
    <dgm:pt modelId="{BD338525-0FBD-488B-B90E-2437579B8B7D}" type="parTrans" cxnId="{4A5C98F2-CA8F-4DA6-B4CB-8701C165BD93}">
      <dgm:prSet/>
      <dgm:spPr/>
      <dgm:t>
        <a:bodyPr/>
        <a:lstStyle/>
        <a:p>
          <a:endParaRPr lang="en-IN"/>
        </a:p>
      </dgm:t>
    </dgm:pt>
    <dgm:pt modelId="{3A2ECAAE-8399-4BC4-B616-FE6F1F6AC93C}" type="sibTrans" cxnId="{4A5C98F2-CA8F-4DA6-B4CB-8701C165BD93}">
      <dgm:prSet/>
      <dgm:spPr/>
      <dgm:t>
        <a:bodyPr/>
        <a:lstStyle/>
        <a:p>
          <a:endParaRPr lang="en-IN"/>
        </a:p>
      </dgm:t>
    </dgm:pt>
    <dgm:pt modelId="{A5ADF622-8BFE-4A6E-A807-98D6E1A71C1C}" type="pres">
      <dgm:prSet presAssocID="{28CC0AAB-F307-43A1-844D-DD9476D09DDA}" presName="linear" presStyleCnt="0">
        <dgm:presLayoutVars>
          <dgm:dir/>
          <dgm:resizeHandles val="exact"/>
        </dgm:presLayoutVars>
      </dgm:prSet>
      <dgm:spPr/>
      <dgm:t>
        <a:bodyPr/>
        <a:lstStyle/>
        <a:p>
          <a:endParaRPr lang="en-IN"/>
        </a:p>
      </dgm:t>
    </dgm:pt>
    <dgm:pt modelId="{1D5E255D-3338-4386-B4E3-1FAE1923681D}" type="pres">
      <dgm:prSet presAssocID="{96930845-AE8B-4E2B-BEB5-768EA3D08D11}" presName="comp" presStyleCnt="0"/>
      <dgm:spPr/>
    </dgm:pt>
    <dgm:pt modelId="{234759CE-5AE8-4650-AAF5-E6215EDCD587}" type="pres">
      <dgm:prSet presAssocID="{96930845-AE8B-4E2B-BEB5-768EA3D08D11}" presName="box" presStyleLbl="node1" presStyleIdx="0" presStyleCnt="1" custLinFactNeighborX="-1216" custLinFactNeighborY="1392"/>
      <dgm:spPr/>
      <dgm:t>
        <a:bodyPr/>
        <a:lstStyle/>
        <a:p>
          <a:endParaRPr lang="en-IN"/>
        </a:p>
      </dgm:t>
    </dgm:pt>
    <dgm:pt modelId="{A3613EF7-12D9-4A55-80E2-8CB1CB75EE36}" type="pres">
      <dgm:prSet presAssocID="{96930845-AE8B-4E2B-BEB5-768EA3D08D11}" presName="img" presStyleLbl="fgImgPlace1" presStyleIdx="0" presStyleCnt="1"/>
      <dgm:spPr>
        <a:blipFill rotWithShape="0">
          <a:blip xmlns:r="http://schemas.openxmlformats.org/officeDocument/2006/relationships" r:embed="rId1"/>
          <a:stretch>
            <a:fillRect/>
          </a:stretch>
        </a:blipFill>
      </dgm:spPr>
    </dgm:pt>
    <dgm:pt modelId="{FD7E392F-3413-4EE4-ACE2-F5D341CE72F7}" type="pres">
      <dgm:prSet presAssocID="{96930845-AE8B-4E2B-BEB5-768EA3D08D11}" presName="text" presStyleLbl="node1" presStyleIdx="0" presStyleCnt="1">
        <dgm:presLayoutVars>
          <dgm:bulletEnabled val="1"/>
        </dgm:presLayoutVars>
      </dgm:prSet>
      <dgm:spPr/>
      <dgm:t>
        <a:bodyPr/>
        <a:lstStyle/>
        <a:p>
          <a:endParaRPr lang="en-IN"/>
        </a:p>
      </dgm:t>
    </dgm:pt>
  </dgm:ptLst>
  <dgm:cxnLst>
    <dgm:cxn modelId="{F5DB3FF4-4F4D-4F57-9AC6-C58E35B6CB3B}" type="presOf" srcId="{96930845-AE8B-4E2B-BEB5-768EA3D08D11}" destId="{234759CE-5AE8-4650-AAF5-E6215EDCD587}" srcOrd="0" destOrd="0" presId="urn:microsoft.com/office/officeart/2005/8/layout/vList4#12"/>
    <dgm:cxn modelId="{4A5C98F2-CA8F-4DA6-B4CB-8701C165BD93}" srcId="{28CC0AAB-F307-43A1-844D-DD9476D09DDA}" destId="{96930845-AE8B-4E2B-BEB5-768EA3D08D11}" srcOrd="0" destOrd="0" parTransId="{BD338525-0FBD-488B-B90E-2437579B8B7D}" sibTransId="{3A2ECAAE-8399-4BC4-B616-FE6F1F6AC93C}"/>
    <dgm:cxn modelId="{98A47486-B605-436F-AEEE-10501254E39B}" type="presOf" srcId="{96930845-AE8B-4E2B-BEB5-768EA3D08D11}" destId="{FD7E392F-3413-4EE4-ACE2-F5D341CE72F7}" srcOrd="1" destOrd="0" presId="urn:microsoft.com/office/officeart/2005/8/layout/vList4#12"/>
    <dgm:cxn modelId="{0D245F1C-1821-4D77-A59D-6797EC4B991F}" type="presOf" srcId="{28CC0AAB-F307-43A1-844D-DD9476D09DDA}" destId="{A5ADF622-8BFE-4A6E-A807-98D6E1A71C1C}" srcOrd="0" destOrd="0" presId="urn:microsoft.com/office/officeart/2005/8/layout/vList4#12"/>
    <dgm:cxn modelId="{C10C0398-4CBA-4A18-9D45-623A7F1E70F6}" type="presParOf" srcId="{A5ADF622-8BFE-4A6E-A807-98D6E1A71C1C}" destId="{1D5E255D-3338-4386-B4E3-1FAE1923681D}" srcOrd="0" destOrd="0" presId="urn:microsoft.com/office/officeart/2005/8/layout/vList4#12"/>
    <dgm:cxn modelId="{1FCB6E62-BD59-4292-B93B-05A490B9F2BC}" type="presParOf" srcId="{1D5E255D-3338-4386-B4E3-1FAE1923681D}" destId="{234759CE-5AE8-4650-AAF5-E6215EDCD587}" srcOrd="0" destOrd="0" presId="urn:microsoft.com/office/officeart/2005/8/layout/vList4#12"/>
    <dgm:cxn modelId="{9F6CD196-9960-4EF6-B7EA-E5CD57F2DA19}" type="presParOf" srcId="{1D5E255D-3338-4386-B4E3-1FAE1923681D}" destId="{A3613EF7-12D9-4A55-80E2-8CB1CB75EE36}" srcOrd="1" destOrd="0" presId="urn:microsoft.com/office/officeart/2005/8/layout/vList4#12"/>
    <dgm:cxn modelId="{0B60CEAF-9E14-4850-B8D1-F081D1AD944A}" type="presParOf" srcId="{1D5E255D-3338-4386-B4E3-1FAE1923681D}" destId="{FD7E392F-3413-4EE4-ACE2-F5D341CE72F7}" srcOrd="2" destOrd="0" presId="urn:microsoft.com/office/officeart/2005/8/layout/vList4#1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69D7786-E8DA-4BFF-A995-4CB3A958C527}" type="doc">
      <dgm:prSet loTypeId="urn:microsoft.com/office/officeart/2005/8/layout/vList4#15" loCatId="list" qsTypeId="urn:microsoft.com/office/officeart/2005/8/quickstyle/simple1" qsCatId="simple" csTypeId="urn:microsoft.com/office/officeart/2005/8/colors/accent1_2" csCatId="accent1" phldr="1"/>
      <dgm:spPr/>
      <dgm:t>
        <a:bodyPr/>
        <a:lstStyle/>
        <a:p>
          <a:endParaRPr lang="en-IN"/>
        </a:p>
      </dgm:t>
    </dgm:pt>
    <dgm:pt modelId="{49C4D185-E11E-4A3D-B686-CE9844AFBCA2}">
      <dgm:prSet/>
      <dgm:spPr/>
      <dgm:t>
        <a:bodyPr/>
        <a:lstStyle/>
        <a:p>
          <a:pPr rtl="0"/>
          <a:r>
            <a:rPr lang="en-IN" dirty="0" smtClean="0"/>
            <a:t>Comparison between Conventional and Fuzzy PSS</a:t>
          </a:r>
          <a:br>
            <a:rPr lang="en-IN" dirty="0" smtClean="0"/>
          </a:br>
          <a:endParaRPr lang="en-IN" dirty="0"/>
        </a:p>
      </dgm:t>
    </dgm:pt>
    <dgm:pt modelId="{47A96B33-43A7-4683-BF6D-8204D89C0944}" type="parTrans" cxnId="{4153A4BC-0EB9-4738-97A5-B490EA174685}">
      <dgm:prSet/>
      <dgm:spPr/>
      <dgm:t>
        <a:bodyPr/>
        <a:lstStyle/>
        <a:p>
          <a:endParaRPr lang="en-IN"/>
        </a:p>
      </dgm:t>
    </dgm:pt>
    <dgm:pt modelId="{EA13574C-DF7B-4827-96BA-CD1DB3DF517D}" type="sibTrans" cxnId="{4153A4BC-0EB9-4738-97A5-B490EA174685}">
      <dgm:prSet/>
      <dgm:spPr/>
      <dgm:t>
        <a:bodyPr/>
        <a:lstStyle/>
        <a:p>
          <a:endParaRPr lang="en-IN"/>
        </a:p>
      </dgm:t>
    </dgm:pt>
    <dgm:pt modelId="{1C2C12C6-0E0C-4F5C-95A3-B481845E765E}" type="pres">
      <dgm:prSet presAssocID="{169D7786-E8DA-4BFF-A995-4CB3A958C527}" presName="linear" presStyleCnt="0">
        <dgm:presLayoutVars>
          <dgm:dir/>
          <dgm:resizeHandles val="exact"/>
        </dgm:presLayoutVars>
      </dgm:prSet>
      <dgm:spPr/>
      <dgm:t>
        <a:bodyPr/>
        <a:lstStyle/>
        <a:p>
          <a:endParaRPr lang="en-IN"/>
        </a:p>
      </dgm:t>
    </dgm:pt>
    <dgm:pt modelId="{A3FAADE3-997B-4EBE-B66C-1CBAC64A2DE4}" type="pres">
      <dgm:prSet presAssocID="{49C4D185-E11E-4A3D-B686-CE9844AFBCA2}" presName="comp" presStyleCnt="0"/>
      <dgm:spPr/>
    </dgm:pt>
    <dgm:pt modelId="{FF1BDFBF-C5C8-4B39-ABCF-6D409D186832}" type="pres">
      <dgm:prSet presAssocID="{49C4D185-E11E-4A3D-B686-CE9844AFBCA2}" presName="box" presStyleLbl="node1" presStyleIdx="0" presStyleCnt="1"/>
      <dgm:spPr/>
      <dgm:t>
        <a:bodyPr/>
        <a:lstStyle/>
        <a:p>
          <a:endParaRPr lang="en-IN"/>
        </a:p>
      </dgm:t>
    </dgm:pt>
    <dgm:pt modelId="{D0571860-C524-4989-9C4B-D57EE79F556D}" type="pres">
      <dgm:prSet presAssocID="{49C4D185-E11E-4A3D-B686-CE9844AFBCA2}" presName="img" presStyleLbl="fgImgPlace1" presStyleIdx="0" presStyleCnt="1"/>
      <dgm:spPr>
        <a:blipFill rotWithShape="0">
          <a:blip xmlns:r="http://schemas.openxmlformats.org/officeDocument/2006/relationships" r:embed="rId1"/>
          <a:stretch>
            <a:fillRect/>
          </a:stretch>
        </a:blipFill>
      </dgm:spPr>
    </dgm:pt>
    <dgm:pt modelId="{8E711A33-6490-4847-9DC0-D20CED722157}" type="pres">
      <dgm:prSet presAssocID="{49C4D185-E11E-4A3D-B686-CE9844AFBCA2}" presName="text" presStyleLbl="node1" presStyleIdx="0" presStyleCnt="1">
        <dgm:presLayoutVars>
          <dgm:bulletEnabled val="1"/>
        </dgm:presLayoutVars>
      </dgm:prSet>
      <dgm:spPr/>
      <dgm:t>
        <a:bodyPr/>
        <a:lstStyle/>
        <a:p>
          <a:endParaRPr lang="en-IN"/>
        </a:p>
      </dgm:t>
    </dgm:pt>
  </dgm:ptLst>
  <dgm:cxnLst>
    <dgm:cxn modelId="{E2FF4A20-86EE-4577-BFB9-1B1BA07D4A81}" type="presOf" srcId="{49C4D185-E11E-4A3D-B686-CE9844AFBCA2}" destId="{FF1BDFBF-C5C8-4B39-ABCF-6D409D186832}" srcOrd="0" destOrd="0" presId="urn:microsoft.com/office/officeart/2005/8/layout/vList4#15"/>
    <dgm:cxn modelId="{27E4C0CB-B08F-4EDC-85A9-6EC4ACA50302}" type="presOf" srcId="{169D7786-E8DA-4BFF-A995-4CB3A958C527}" destId="{1C2C12C6-0E0C-4F5C-95A3-B481845E765E}" srcOrd="0" destOrd="0" presId="urn:microsoft.com/office/officeart/2005/8/layout/vList4#15"/>
    <dgm:cxn modelId="{4153A4BC-0EB9-4738-97A5-B490EA174685}" srcId="{169D7786-E8DA-4BFF-A995-4CB3A958C527}" destId="{49C4D185-E11E-4A3D-B686-CE9844AFBCA2}" srcOrd="0" destOrd="0" parTransId="{47A96B33-43A7-4683-BF6D-8204D89C0944}" sibTransId="{EA13574C-DF7B-4827-96BA-CD1DB3DF517D}"/>
    <dgm:cxn modelId="{A2818233-5D27-44BD-9B4C-591C191F6DBA}" type="presOf" srcId="{49C4D185-E11E-4A3D-B686-CE9844AFBCA2}" destId="{8E711A33-6490-4847-9DC0-D20CED722157}" srcOrd="1" destOrd="0" presId="urn:microsoft.com/office/officeart/2005/8/layout/vList4#15"/>
    <dgm:cxn modelId="{D1BE0733-C265-4DAE-AAD9-C91CAADCABB0}" type="presParOf" srcId="{1C2C12C6-0E0C-4F5C-95A3-B481845E765E}" destId="{A3FAADE3-997B-4EBE-B66C-1CBAC64A2DE4}" srcOrd="0" destOrd="0" presId="urn:microsoft.com/office/officeart/2005/8/layout/vList4#15"/>
    <dgm:cxn modelId="{8F27E8D7-0A55-4807-AEC2-7B001F69316E}" type="presParOf" srcId="{A3FAADE3-997B-4EBE-B66C-1CBAC64A2DE4}" destId="{FF1BDFBF-C5C8-4B39-ABCF-6D409D186832}" srcOrd="0" destOrd="0" presId="urn:microsoft.com/office/officeart/2005/8/layout/vList4#15"/>
    <dgm:cxn modelId="{1C7804A2-BD71-467A-96A5-3CA2858EBFD2}" type="presParOf" srcId="{A3FAADE3-997B-4EBE-B66C-1CBAC64A2DE4}" destId="{D0571860-C524-4989-9C4B-D57EE79F556D}" srcOrd="1" destOrd="0" presId="urn:microsoft.com/office/officeart/2005/8/layout/vList4#15"/>
    <dgm:cxn modelId="{B8CF7400-F274-4D2E-A498-5CE76C425F97}" type="presParOf" srcId="{A3FAADE3-997B-4EBE-B66C-1CBAC64A2DE4}" destId="{8E711A33-6490-4847-9DC0-D20CED722157}" srcOrd="2" destOrd="0" presId="urn:microsoft.com/office/officeart/2005/8/layout/vList4#1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77DF964-CA76-4DCF-B55A-C5EEF9B72B8E}" type="doc">
      <dgm:prSet loTypeId="urn:microsoft.com/office/officeart/2005/8/layout/vList3#8" loCatId="list" qsTypeId="urn:microsoft.com/office/officeart/2005/8/quickstyle/simple1" qsCatId="simple" csTypeId="urn:microsoft.com/office/officeart/2005/8/colors/accent1_2" csCatId="accent1" phldr="1"/>
      <dgm:spPr/>
      <dgm:t>
        <a:bodyPr/>
        <a:lstStyle/>
        <a:p>
          <a:endParaRPr lang="en-IN"/>
        </a:p>
      </dgm:t>
    </dgm:pt>
    <dgm:pt modelId="{8E0020AA-1372-43DF-99D0-F9BB0FB907C0}">
      <dgm:prSet/>
      <dgm:spPr/>
      <dgm:t>
        <a:bodyPr/>
        <a:lstStyle/>
        <a:p>
          <a:pPr rtl="0"/>
          <a:r>
            <a:rPr lang="en-IN" dirty="0" smtClean="0"/>
            <a:t>Results</a:t>
          </a:r>
          <a:endParaRPr lang="en-IN" dirty="0"/>
        </a:p>
      </dgm:t>
    </dgm:pt>
    <dgm:pt modelId="{9BF251D4-95A3-4180-8E66-FFF9E8A46B1A}" type="parTrans" cxnId="{37086B1E-239F-440A-B621-0F801AF69595}">
      <dgm:prSet/>
      <dgm:spPr/>
      <dgm:t>
        <a:bodyPr/>
        <a:lstStyle/>
        <a:p>
          <a:endParaRPr lang="en-IN"/>
        </a:p>
      </dgm:t>
    </dgm:pt>
    <dgm:pt modelId="{87103C44-93DB-4D82-9396-FB307408FF22}" type="sibTrans" cxnId="{37086B1E-239F-440A-B621-0F801AF69595}">
      <dgm:prSet/>
      <dgm:spPr/>
      <dgm:t>
        <a:bodyPr/>
        <a:lstStyle/>
        <a:p>
          <a:endParaRPr lang="en-IN"/>
        </a:p>
      </dgm:t>
    </dgm:pt>
    <dgm:pt modelId="{890F8A70-BD83-4B65-ABB0-1751F24C8109}" type="pres">
      <dgm:prSet presAssocID="{277DF964-CA76-4DCF-B55A-C5EEF9B72B8E}" presName="linearFlow" presStyleCnt="0">
        <dgm:presLayoutVars>
          <dgm:dir/>
          <dgm:resizeHandles val="exact"/>
        </dgm:presLayoutVars>
      </dgm:prSet>
      <dgm:spPr/>
      <dgm:t>
        <a:bodyPr/>
        <a:lstStyle/>
        <a:p>
          <a:endParaRPr lang="en-IN"/>
        </a:p>
      </dgm:t>
    </dgm:pt>
    <dgm:pt modelId="{43A67106-6FD5-4C42-A3BE-A734365E502C}" type="pres">
      <dgm:prSet presAssocID="{8E0020AA-1372-43DF-99D0-F9BB0FB907C0}" presName="composite" presStyleCnt="0"/>
      <dgm:spPr/>
    </dgm:pt>
    <dgm:pt modelId="{81560478-C6E7-4CC9-A472-FA75F6B5F336}" type="pres">
      <dgm:prSet presAssocID="{8E0020AA-1372-43DF-99D0-F9BB0FB907C0}" presName="imgShp" presStyleLbl="fgImgPlace1" presStyleIdx="0" presStyleCnt="1" custScaleX="95649" custScaleY="98059"/>
      <dgm:spPr>
        <a:prstGeom prst="teardrop">
          <a:avLst/>
        </a:prstGeom>
        <a:blipFill rotWithShape="0">
          <a:blip xmlns:r="http://schemas.openxmlformats.org/officeDocument/2006/relationships" r:embed="rId1"/>
          <a:stretch>
            <a:fillRect/>
          </a:stretch>
        </a:blipFill>
      </dgm:spPr>
    </dgm:pt>
    <dgm:pt modelId="{5ED597D3-1121-4288-84AB-CAD8D5E1A678}" type="pres">
      <dgm:prSet presAssocID="{8E0020AA-1372-43DF-99D0-F9BB0FB907C0}" presName="txShp" presStyleLbl="node1" presStyleIdx="0" presStyleCnt="1">
        <dgm:presLayoutVars>
          <dgm:bulletEnabled val="1"/>
        </dgm:presLayoutVars>
      </dgm:prSet>
      <dgm:spPr/>
      <dgm:t>
        <a:bodyPr/>
        <a:lstStyle/>
        <a:p>
          <a:endParaRPr lang="en-IN"/>
        </a:p>
      </dgm:t>
    </dgm:pt>
  </dgm:ptLst>
  <dgm:cxnLst>
    <dgm:cxn modelId="{0120662E-96AB-4AFD-A838-9FB9EDFEFDDE}" type="presOf" srcId="{8E0020AA-1372-43DF-99D0-F9BB0FB907C0}" destId="{5ED597D3-1121-4288-84AB-CAD8D5E1A678}" srcOrd="0" destOrd="0" presId="urn:microsoft.com/office/officeart/2005/8/layout/vList3#8"/>
    <dgm:cxn modelId="{37086B1E-239F-440A-B621-0F801AF69595}" srcId="{277DF964-CA76-4DCF-B55A-C5EEF9B72B8E}" destId="{8E0020AA-1372-43DF-99D0-F9BB0FB907C0}" srcOrd="0" destOrd="0" parTransId="{9BF251D4-95A3-4180-8E66-FFF9E8A46B1A}" sibTransId="{87103C44-93DB-4D82-9396-FB307408FF22}"/>
    <dgm:cxn modelId="{BE600016-E5A2-431E-8532-98FC9A814136}" type="presOf" srcId="{277DF964-CA76-4DCF-B55A-C5EEF9B72B8E}" destId="{890F8A70-BD83-4B65-ABB0-1751F24C8109}" srcOrd="0" destOrd="0" presId="urn:microsoft.com/office/officeart/2005/8/layout/vList3#8"/>
    <dgm:cxn modelId="{D9EA4E8C-7A9D-479F-8A01-38E91EE0F0BE}" type="presParOf" srcId="{890F8A70-BD83-4B65-ABB0-1751F24C8109}" destId="{43A67106-6FD5-4C42-A3BE-A734365E502C}" srcOrd="0" destOrd="0" presId="urn:microsoft.com/office/officeart/2005/8/layout/vList3#8"/>
    <dgm:cxn modelId="{F8125359-A379-4617-AA35-671E786678FF}" type="presParOf" srcId="{43A67106-6FD5-4C42-A3BE-A734365E502C}" destId="{81560478-C6E7-4CC9-A472-FA75F6B5F336}" srcOrd="0" destOrd="0" presId="urn:microsoft.com/office/officeart/2005/8/layout/vList3#8"/>
    <dgm:cxn modelId="{0D5A0BA0-EF86-4A32-AD9F-F75671BE46E7}" type="presParOf" srcId="{43A67106-6FD5-4C42-A3BE-A734365E502C}" destId="{5ED597D3-1121-4288-84AB-CAD8D5E1A678}" srcOrd="1" destOrd="0" presId="urn:microsoft.com/office/officeart/2005/8/layout/vList3#8"/>
  </dgm:cxnLst>
  <dgm:bg/>
  <dgm:whole/>
</dgm:dataModel>
</file>

<file path=ppt/diagrams/data29.xml><?xml version="1.0" encoding="utf-8"?>
<dgm:dataModel xmlns:dgm="http://schemas.openxmlformats.org/drawingml/2006/diagram" xmlns:a="http://schemas.openxmlformats.org/drawingml/2006/main">
  <dgm:ptLst>
    <dgm:pt modelId="{277DF964-CA76-4DCF-B55A-C5EEF9B72B8E}" type="doc">
      <dgm:prSet loTypeId="urn:microsoft.com/office/officeart/2005/8/layout/vList3#8" loCatId="list" qsTypeId="urn:microsoft.com/office/officeart/2005/8/quickstyle/simple1" qsCatId="simple" csTypeId="urn:microsoft.com/office/officeart/2005/8/colors/accent1_2" csCatId="accent1" phldr="1"/>
      <dgm:spPr/>
      <dgm:t>
        <a:bodyPr/>
        <a:lstStyle/>
        <a:p>
          <a:endParaRPr lang="en-IN"/>
        </a:p>
      </dgm:t>
    </dgm:pt>
    <dgm:pt modelId="{8E0020AA-1372-43DF-99D0-F9BB0FB907C0}">
      <dgm:prSet/>
      <dgm:spPr/>
      <dgm:t>
        <a:bodyPr/>
        <a:lstStyle/>
        <a:p>
          <a:pPr rtl="0"/>
          <a:r>
            <a:rPr lang="en-IN" b="1" dirty="0" smtClean="0"/>
            <a:t>Conclusion</a:t>
          </a:r>
          <a:endParaRPr lang="en-IN" b="1" dirty="0"/>
        </a:p>
      </dgm:t>
    </dgm:pt>
    <dgm:pt modelId="{9BF251D4-95A3-4180-8E66-FFF9E8A46B1A}" type="parTrans" cxnId="{37086B1E-239F-440A-B621-0F801AF69595}">
      <dgm:prSet/>
      <dgm:spPr/>
      <dgm:t>
        <a:bodyPr/>
        <a:lstStyle/>
        <a:p>
          <a:endParaRPr lang="en-IN"/>
        </a:p>
      </dgm:t>
    </dgm:pt>
    <dgm:pt modelId="{87103C44-93DB-4D82-9396-FB307408FF22}" type="sibTrans" cxnId="{37086B1E-239F-440A-B621-0F801AF69595}">
      <dgm:prSet/>
      <dgm:spPr/>
      <dgm:t>
        <a:bodyPr/>
        <a:lstStyle/>
        <a:p>
          <a:endParaRPr lang="en-IN"/>
        </a:p>
      </dgm:t>
    </dgm:pt>
    <dgm:pt modelId="{890F8A70-BD83-4B65-ABB0-1751F24C8109}" type="pres">
      <dgm:prSet presAssocID="{277DF964-CA76-4DCF-B55A-C5EEF9B72B8E}" presName="linearFlow" presStyleCnt="0">
        <dgm:presLayoutVars>
          <dgm:dir/>
          <dgm:resizeHandles val="exact"/>
        </dgm:presLayoutVars>
      </dgm:prSet>
      <dgm:spPr/>
      <dgm:t>
        <a:bodyPr/>
        <a:lstStyle/>
        <a:p>
          <a:endParaRPr lang="en-IN"/>
        </a:p>
      </dgm:t>
    </dgm:pt>
    <dgm:pt modelId="{43A67106-6FD5-4C42-A3BE-A734365E502C}" type="pres">
      <dgm:prSet presAssocID="{8E0020AA-1372-43DF-99D0-F9BB0FB907C0}" presName="composite" presStyleCnt="0"/>
      <dgm:spPr/>
    </dgm:pt>
    <dgm:pt modelId="{81560478-C6E7-4CC9-A472-FA75F6B5F336}" type="pres">
      <dgm:prSet presAssocID="{8E0020AA-1372-43DF-99D0-F9BB0FB907C0}" presName="imgShp" presStyleLbl="fgImgPlace1" presStyleIdx="0" presStyleCnt="1" custScaleX="95649" custScaleY="98059"/>
      <dgm:spPr>
        <a:prstGeom prst="teardrop">
          <a:avLst/>
        </a:prstGeom>
        <a:blipFill rotWithShape="0">
          <a:blip xmlns:r="http://schemas.openxmlformats.org/officeDocument/2006/relationships" r:embed="rId1"/>
          <a:stretch>
            <a:fillRect/>
          </a:stretch>
        </a:blipFill>
      </dgm:spPr>
    </dgm:pt>
    <dgm:pt modelId="{5ED597D3-1121-4288-84AB-CAD8D5E1A678}" type="pres">
      <dgm:prSet presAssocID="{8E0020AA-1372-43DF-99D0-F9BB0FB907C0}" presName="txShp" presStyleLbl="node1" presStyleIdx="0" presStyleCnt="1">
        <dgm:presLayoutVars>
          <dgm:bulletEnabled val="1"/>
        </dgm:presLayoutVars>
      </dgm:prSet>
      <dgm:spPr/>
      <dgm:t>
        <a:bodyPr/>
        <a:lstStyle/>
        <a:p>
          <a:endParaRPr lang="en-IN"/>
        </a:p>
      </dgm:t>
    </dgm:pt>
  </dgm:ptLst>
  <dgm:cxnLst>
    <dgm:cxn modelId="{C7D4089D-286C-43AE-B6EF-A2BCBC5CCD58}" type="presOf" srcId="{277DF964-CA76-4DCF-B55A-C5EEF9B72B8E}" destId="{890F8A70-BD83-4B65-ABB0-1751F24C8109}" srcOrd="0" destOrd="0" presId="urn:microsoft.com/office/officeart/2005/8/layout/vList3#8"/>
    <dgm:cxn modelId="{37086B1E-239F-440A-B621-0F801AF69595}" srcId="{277DF964-CA76-4DCF-B55A-C5EEF9B72B8E}" destId="{8E0020AA-1372-43DF-99D0-F9BB0FB907C0}" srcOrd="0" destOrd="0" parTransId="{9BF251D4-95A3-4180-8E66-FFF9E8A46B1A}" sibTransId="{87103C44-93DB-4D82-9396-FB307408FF22}"/>
    <dgm:cxn modelId="{CE7B8A72-A503-4130-8073-F698DE6419DF}" type="presOf" srcId="{8E0020AA-1372-43DF-99D0-F9BB0FB907C0}" destId="{5ED597D3-1121-4288-84AB-CAD8D5E1A678}" srcOrd="0" destOrd="0" presId="urn:microsoft.com/office/officeart/2005/8/layout/vList3#8"/>
    <dgm:cxn modelId="{616CE23E-4759-403A-B931-48A4D1214426}" type="presParOf" srcId="{890F8A70-BD83-4B65-ABB0-1751F24C8109}" destId="{43A67106-6FD5-4C42-A3BE-A734365E502C}" srcOrd="0" destOrd="0" presId="urn:microsoft.com/office/officeart/2005/8/layout/vList3#8"/>
    <dgm:cxn modelId="{EABCF204-0DC7-4CCB-8DB5-44AAA361D0B5}" type="presParOf" srcId="{43A67106-6FD5-4C42-A3BE-A734365E502C}" destId="{81560478-C6E7-4CC9-A472-FA75F6B5F336}" srcOrd="0" destOrd="0" presId="urn:microsoft.com/office/officeart/2005/8/layout/vList3#8"/>
    <dgm:cxn modelId="{3AA6A479-8804-4D21-AE5A-F2E2DADB5615}" type="presParOf" srcId="{43A67106-6FD5-4C42-A3BE-A734365E502C}" destId="{5ED597D3-1121-4288-84AB-CAD8D5E1A678}" srcOrd="1" destOrd="0" presId="urn:microsoft.com/office/officeart/2005/8/layout/vList3#8"/>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A1AB7A-7F6D-465F-8E4C-343926776949}" type="doc">
      <dgm:prSet loTypeId="urn:microsoft.com/office/officeart/2005/8/layout/vList4#5" loCatId="list" qsTypeId="urn:microsoft.com/office/officeart/2005/8/quickstyle/simple1" qsCatId="simple" csTypeId="urn:microsoft.com/office/officeart/2005/8/colors/accent1_2" csCatId="accent1" phldr="1"/>
      <dgm:spPr/>
      <dgm:t>
        <a:bodyPr/>
        <a:lstStyle/>
        <a:p>
          <a:endParaRPr lang="en-IN"/>
        </a:p>
      </dgm:t>
    </dgm:pt>
    <dgm:pt modelId="{4EDF1C0A-0370-43C0-965A-913AAF5F0E7E}">
      <dgm:prSet/>
      <dgm:spPr/>
      <dgm:t>
        <a:bodyPr/>
        <a:lstStyle/>
        <a:p>
          <a:pPr rtl="0"/>
          <a:r>
            <a:rPr lang="en-IN" b="1" dirty="0" smtClean="0"/>
            <a:t> INTRODUCTION</a:t>
          </a:r>
          <a:endParaRPr lang="en-IN" b="1" dirty="0"/>
        </a:p>
      </dgm:t>
    </dgm:pt>
    <dgm:pt modelId="{BFD90D74-509A-46FC-A716-93AF14F29370}" type="parTrans" cxnId="{D84BF24A-6F97-4567-B3B0-0CBC289F6A69}">
      <dgm:prSet/>
      <dgm:spPr/>
      <dgm:t>
        <a:bodyPr/>
        <a:lstStyle/>
        <a:p>
          <a:endParaRPr lang="en-IN"/>
        </a:p>
      </dgm:t>
    </dgm:pt>
    <dgm:pt modelId="{6AD2AD1B-8754-4D3B-8D48-63C764A3A5D7}" type="sibTrans" cxnId="{D84BF24A-6F97-4567-B3B0-0CBC289F6A69}">
      <dgm:prSet/>
      <dgm:spPr/>
      <dgm:t>
        <a:bodyPr/>
        <a:lstStyle/>
        <a:p>
          <a:endParaRPr lang="en-IN"/>
        </a:p>
      </dgm:t>
    </dgm:pt>
    <dgm:pt modelId="{81AA4A1B-9612-408B-B434-5CA061AA7A65}" type="pres">
      <dgm:prSet presAssocID="{26A1AB7A-7F6D-465F-8E4C-343926776949}" presName="linear" presStyleCnt="0">
        <dgm:presLayoutVars>
          <dgm:dir/>
          <dgm:resizeHandles val="exact"/>
        </dgm:presLayoutVars>
      </dgm:prSet>
      <dgm:spPr/>
      <dgm:t>
        <a:bodyPr/>
        <a:lstStyle/>
        <a:p>
          <a:endParaRPr lang="en-IN"/>
        </a:p>
      </dgm:t>
    </dgm:pt>
    <dgm:pt modelId="{C47F417C-62C6-459D-9DE8-E67F4AA273AB}" type="pres">
      <dgm:prSet presAssocID="{4EDF1C0A-0370-43C0-965A-913AAF5F0E7E}" presName="comp" presStyleCnt="0"/>
      <dgm:spPr/>
    </dgm:pt>
    <dgm:pt modelId="{21BA1306-0E20-45F4-AA52-EFEF37F77271}" type="pres">
      <dgm:prSet presAssocID="{4EDF1C0A-0370-43C0-965A-913AAF5F0E7E}" presName="box" presStyleLbl="node1" presStyleIdx="0" presStyleCnt="1"/>
      <dgm:spPr/>
      <dgm:t>
        <a:bodyPr/>
        <a:lstStyle/>
        <a:p>
          <a:endParaRPr lang="en-IN"/>
        </a:p>
      </dgm:t>
    </dgm:pt>
    <dgm:pt modelId="{4232C659-1DB5-4ED3-95B9-5CC8D62606FE}" type="pres">
      <dgm:prSet presAssocID="{4EDF1C0A-0370-43C0-965A-913AAF5F0E7E}" presName="img" presStyleLbl="fgImgPlace1" presStyleIdx="0" presStyleCnt="1"/>
      <dgm:spPr>
        <a:blipFill rotWithShape="0">
          <a:blip xmlns:r="http://schemas.openxmlformats.org/officeDocument/2006/relationships" r:embed="rId1"/>
          <a:stretch>
            <a:fillRect/>
          </a:stretch>
        </a:blipFill>
      </dgm:spPr>
      <dgm:t>
        <a:bodyPr/>
        <a:lstStyle/>
        <a:p>
          <a:endParaRPr lang="en-IN"/>
        </a:p>
      </dgm:t>
    </dgm:pt>
    <dgm:pt modelId="{981FBC3D-70CD-4731-99B4-5C871E1CBB03}" type="pres">
      <dgm:prSet presAssocID="{4EDF1C0A-0370-43C0-965A-913AAF5F0E7E}" presName="text" presStyleLbl="node1" presStyleIdx="0" presStyleCnt="1">
        <dgm:presLayoutVars>
          <dgm:bulletEnabled val="1"/>
        </dgm:presLayoutVars>
      </dgm:prSet>
      <dgm:spPr/>
      <dgm:t>
        <a:bodyPr/>
        <a:lstStyle/>
        <a:p>
          <a:endParaRPr lang="en-IN"/>
        </a:p>
      </dgm:t>
    </dgm:pt>
  </dgm:ptLst>
  <dgm:cxnLst>
    <dgm:cxn modelId="{D84BF24A-6F97-4567-B3B0-0CBC289F6A69}" srcId="{26A1AB7A-7F6D-465F-8E4C-343926776949}" destId="{4EDF1C0A-0370-43C0-965A-913AAF5F0E7E}" srcOrd="0" destOrd="0" parTransId="{BFD90D74-509A-46FC-A716-93AF14F29370}" sibTransId="{6AD2AD1B-8754-4D3B-8D48-63C764A3A5D7}"/>
    <dgm:cxn modelId="{146DDA1C-6B58-4959-A42D-C530FC013C82}" type="presOf" srcId="{4EDF1C0A-0370-43C0-965A-913AAF5F0E7E}" destId="{981FBC3D-70CD-4731-99B4-5C871E1CBB03}" srcOrd="1" destOrd="0" presId="urn:microsoft.com/office/officeart/2005/8/layout/vList4#5"/>
    <dgm:cxn modelId="{16497425-C030-4467-B42A-97676216EE55}" type="presOf" srcId="{4EDF1C0A-0370-43C0-965A-913AAF5F0E7E}" destId="{21BA1306-0E20-45F4-AA52-EFEF37F77271}" srcOrd="0" destOrd="0" presId="urn:microsoft.com/office/officeart/2005/8/layout/vList4#5"/>
    <dgm:cxn modelId="{E741A19B-921B-4039-A636-3C81E53F015A}" type="presOf" srcId="{26A1AB7A-7F6D-465F-8E4C-343926776949}" destId="{81AA4A1B-9612-408B-B434-5CA061AA7A65}" srcOrd="0" destOrd="0" presId="urn:microsoft.com/office/officeart/2005/8/layout/vList4#5"/>
    <dgm:cxn modelId="{98964ED7-CF45-4CC5-90E4-60C559D5129A}" type="presParOf" srcId="{81AA4A1B-9612-408B-B434-5CA061AA7A65}" destId="{C47F417C-62C6-459D-9DE8-E67F4AA273AB}" srcOrd="0" destOrd="0" presId="urn:microsoft.com/office/officeart/2005/8/layout/vList4#5"/>
    <dgm:cxn modelId="{4F48593E-FA7E-4D54-BEF5-436D969D1E3B}" type="presParOf" srcId="{C47F417C-62C6-459D-9DE8-E67F4AA273AB}" destId="{21BA1306-0E20-45F4-AA52-EFEF37F77271}" srcOrd="0" destOrd="0" presId="urn:microsoft.com/office/officeart/2005/8/layout/vList4#5"/>
    <dgm:cxn modelId="{B2B38A77-4630-4297-BA56-6AAB46DA30AA}" type="presParOf" srcId="{C47F417C-62C6-459D-9DE8-E67F4AA273AB}" destId="{4232C659-1DB5-4ED3-95B9-5CC8D62606FE}" srcOrd="1" destOrd="0" presId="urn:microsoft.com/office/officeart/2005/8/layout/vList4#5"/>
    <dgm:cxn modelId="{E6770F7B-18E4-4E90-8DCE-485C0BD66ECC}" type="presParOf" srcId="{C47F417C-62C6-459D-9DE8-E67F4AA273AB}" destId="{981FBC3D-70CD-4731-99B4-5C871E1CBB03}" srcOrd="2" destOrd="0" presId="urn:microsoft.com/office/officeart/2005/8/layout/vList4#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A1AB7A-7F6D-465F-8E4C-343926776949}" type="doc">
      <dgm:prSet loTypeId="urn:microsoft.com/office/officeart/2005/8/layout/vList4#5" loCatId="list" qsTypeId="urn:microsoft.com/office/officeart/2005/8/quickstyle/simple1" qsCatId="simple" csTypeId="urn:microsoft.com/office/officeart/2005/8/colors/accent1_2" csCatId="accent1"/>
      <dgm:spPr/>
      <dgm:t>
        <a:bodyPr/>
        <a:lstStyle/>
        <a:p>
          <a:endParaRPr lang="en-IN"/>
        </a:p>
      </dgm:t>
    </dgm:pt>
    <dgm:pt modelId="{4EDF1C0A-0370-43C0-965A-913AAF5F0E7E}">
      <dgm:prSet custT="1"/>
      <dgm:spPr/>
      <dgm:t>
        <a:bodyPr/>
        <a:lstStyle/>
        <a:p>
          <a:pPr rtl="0"/>
          <a:r>
            <a:rPr lang="en-IN" sz="3600" b="1" dirty="0" smtClean="0"/>
            <a:t>Power system stability</a:t>
          </a:r>
          <a:endParaRPr lang="en-IN" sz="3600" b="1" dirty="0"/>
        </a:p>
      </dgm:t>
    </dgm:pt>
    <dgm:pt modelId="{BFD90D74-509A-46FC-A716-93AF14F29370}" type="parTrans" cxnId="{D84BF24A-6F97-4567-B3B0-0CBC289F6A69}">
      <dgm:prSet/>
      <dgm:spPr/>
      <dgm:t>
        <a:bodyPr/>
        <a:lstStyle/>
        <a:p>
          <a:endParaRPr lang="en-IN"/>
        </a:p>
      </dgm:t>
    </dgm:pt>
    <dgm:pt modelId="{6AD2AD1B-8754-4D3B-8D48-63C764A3A5D7}" type="sibTrans" cxnId="{D84BF24A-6F97-4567-B3B0-0CBC289F6A69}">
      <dgm:prSet/>
      <dgm:spPr/>
      <dgm:t>
        <a:bodyPr/>
        <a:lstStyle/>
        <a:p>
          <a:endParaRPr lang="en-IN"/>
        </a:p>
      </dgm:t>
    </dgm:pt>
    <dgm:pt modelId="{81AA4A1B-9612-408B-B434-5CA061AA7A65}" type="pres">
      <dgm:prSet presAssocID="{26A1AB7A-7F6D-465F-8E4C-343926776949}" presName="linear" presStyleCnt="0">
        <dgm:presLayoutVars>
          <dgm:dir/>
          <dgm:resizeHandles val="exact"/>
        </dgm:presLayoutVars>
      </dgm:prSet>
      <dgm:spPr/>
      <dgm:t>
        <a:bodyPr/>
        <a:lstStyle/>
        <a:p>
          <a:endParaRPr lang="en-IN"/>
        </a:p>
      </dgm:t>
    </dgm:pt>
    <dgm:pt modelId="{C47F417C-62C6-459D-9DE8-E67F4AA273AB}" type="pres">
      <dgm:prSet presAssocID="{4EDF1C0A-0370-43C0-965A-913AAF5F0E7E}" presName="comp" presStyleCnt="0"/>
      <dgm:spPr/>
    </dgm:pt>
    <dgm:pt modelId="{21BA1306-0E20-45F4-AA52-EFEF37F77271}" type="pres">
      <dgm:prSet presAssocID="{4EDF1C0A-0370-43C0-965A-913AAF5F0E7E}" presName="box" presStyleLbl="node1" presStyleIdx="0" presStyleCnt="1"/>
      <dgm:spPr/>
      <dgm:t>
        <a:bodyPr/>
        <a:lstStyle/>
        <a:p>
          <a:endParaRPr lang="en-IN"/>
        </a:p>
      </dgm:t>
    </dgm:pt>
    <dgm:pt modelId="{4232C659-1DB5-4ED3-95B9-5CC8D62606FE}" type="pres">
      <dgm:prSet presAssocID="{4EDF1C0A-0370-43C0-965A-913AAF5F0E7E}" presName="img" presStyleLbl="fgImgPlace1" presStyleIdx="0" presStyleCnt="1"/>
      <dgm:spPr>
        <a:blipFill rotWithShape="0">
          <a:blip xmlns:r="http://schemas.openxmlformats.org/officeDocument/2006/relationships" r:embed="rId1"/>
          <a:stretch>
            <a:fillRect/>
          </a:stretch>
        </a:blipFill>
      </dgm:spPr>
      <dgm:t>
        <a:bodyPr/>
        <a:lstStyle/>
        <a:p>
          <a:endParaRPr lang="en-IN"/>
        </a:p>
      </dgm:t>
    </dgm:pt>
    <dgm:pt modelId="{981FBC3D-70CD-4731-99B4-5C871E1CBB03}" type="pres">
      <dgm:prSet presAssocID="{4EDF1C0A-0370-43C0-965A-913AAF5F0E7E}" presName="text" presStyleLbl="node1" presStyleIdx="0" presStyleCnt="1">
        <dgm:presLayoutVars>
          <dgm:bulletEnabled val="1"/>
        </dgm:presLayoutVars>
      </dgm:prSet>
      <dgm:spPr/>
      <dgm:t>
        <a:bodyPr/>
        <a:lstStyle/>
        <a:p>
          <a:endParaRPr lang="en-IN"/>
        </a:p>
      </dgm:t>
    </dgm:pt>
  </dgm:ptLst>
  <dgm:cxnLst>
    <dgm:cxn modelId="{89E9BDDF-962A-462F-88FA-A3F760C2C2E2}" type="presOf" srcId="{4EDF1C0A-0370-43C0-965A-913AAF5F0E7E}" destId="{981FBC3D-70CD-4731-99B4-5C871E1CBB03}" srcOrd="1" destOrd="0" presId="urn:microsoft.com/office/officeart/2005/8/layout/vList4#5"/>
    <dgm:cxn modelId="{B57F0BB5-9455-46B7-B6A9-E0BCE95E0BB8}" type="presOf" srcId="{4EDF1C0A-0370-43C0-965A-913AAF5F0E7E}" destId="{21BA1306-0E20-45F4-AA52-EFEF37F77271}" srcOrd="0" destOrd="0" presId="urn:microsoft.com/office/officeart/2005/8/layout/vList4#5"/>
    <dgm:cxn modelId="{D84BF24A-6F97-4567-B3B0-0CBC289F6A69}" srcId="{26A1AB7A-7F6D-465F-8E4C-343926776949}" destId="{4EDF1C0A-0370-43C0-965A-913AAF5F0E7E}" srcOrd="0" destOrd="0" parTransId="{BFD90D74-509A-46FC-A716-93AF14F29370}" sibTransId="{6AD2AD1B-8754-4D3B-8D48-63C764A3A5D7}"/>
    <dgm:cxn modelId="{D9D484CE-DFD2-42F5-A470-9078EB7E95DD}" type="presOf" srcId="{26A1AB7A-7F6D-465F-8E4C-343926776949}" destId="{81AA4A1B-9612-408B-B434-5CA061AA7A65}" srcOrd="0" destOrd="0" presId="urn:microsoft.com/office/officeart/2005/8/layout/vList4#5"/>
    <dgm:cxn modelId="{A6B5E69D-8350-40D9-84E9-D97176FD3C76}" type="presParOf" srcId="{81AA4A1B-9612-408B-B434-5CA061AA7A65}" destId="{C47F417C-62C6-459D-9DE8-E67F4AA273AB}" srcOrd="0" destOrd="0" presId="urn:microsoft.com/office/officeart/2005/8/layout/vList4#5"/>
    <dgm:cxn modelId="{1939BEFA-DFA3-4422-B5FF-3AF1A58AFE81}" type="presParOf" srcId="{C47F417C-62C6-459D-9DE8-E67F4AA273AB}" destId="{21BA1306-0E20-45F4-AA52-EFEF37F77271}" srcOrd="0" destOrd="0" presId="urn:microsoft.com/office/officeart/2005/8/layout/vList4#5"/>
    <dgm:cxn modelId="{CECBC5F6-298C-4F80-AC37-F9E7C8CD7A84}" type="presParOf" srcId="{C47F417C-62C6-459D-9DE8-E67F4AA273AB}" destId="{4232C659-1DB5-4ED3-95B9-5CC8D62606FE}" srcOrd="1" destOrd="0" presId="urn:microsoft.com/office/officeart/2005/8/layout/vList4#5"/>
    <dgm:cxn modelId="{2BF9CA1A-613A-4371-87D0-5F356D41A823}" type="presParOf" srcId="{C47F417C-62C6-459D-9DE8-E67F4AA273AB}" destId="{981FBC3D-70CD-4731-99B4-5C871E1CBB03}" srcOrd="2" destOrd="0" presId="urn:microsoft.com/office/officeart/2005/8/layout/vList4#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8CC0AAB-F307-43A1-844D-DD9476D09DDA}" type="doc">
      <dgm:prSet loTypeId="urn:microsoft.com/office/officeart/2005/8/layout/vList4#6" loCatId="list" qsTypeId="urn:microsoft.com/office/officeart/2005/8/quickstyle/simple1" qsCatId="simple" csTypeId="urn:microsoft.com/office/officeart/2005/8/colors/accent1_2" csCatId="accent1" phldr="1"/>
      <dgm:spPr/>
      <dgm:t>
        <a:bodyPr/>
        <a:lstStyle/>
        <a:p>
          <a:endParaRPr lang="en-IN"/>
        </a:p>
      </dgm:t>
    </dgm:pt>
    <dgm:pt modelId="{96930845-AE8B-4E2B-BEB5-768EA3D08D11}">
      <dgm:prSet custT="1"/>
      <dgm:spPr/>
      <dgm:t>
        <a:bodyPr/>
        <a:lstStyle/>
        <a:p>
          <a:pPr rtl="0"/>
          <a:r>
            <a:rPr lang="en-IN" sz="3600" b="1" dirty="0" smtClean="0"/>
            <a:t>Power system stability</a:t>
          </a:r>
          <a:r>
            <a:rPr lang="en-IN" sz="2800" b="1" dirty="0" smtClean="0"/>
            <a:t/>
          </a:r>
          <a:br>
            <a:rPr lang="en-IN" sz="2800" b="1" dirty="0" smtClean="0"/>
          </a:br>
          <a:endParaRPr lang="en-IN" sz="2800" dirty="0"/>
        </a:p>
      </dgm:t>
    </dgm:pt>
    <dgm:pt modelId="{BD338525-0FBD-488B-B90E-2437579B8B7D}" type="parTrans" cxnId="{4A5C98F2-CA8F-4DA6-B4CB-8701C165BD93}">
      <dgm:prSet/>
      <dgm:spPr/>
      <dgm:t>
        <a:bodyPr/>
        <a:lstStyle/>
        <a:p>
          <a:endParaRPr lang="en-IN"/>
        </a:p>
      </dgm:t>
    </dgm:pt>
    <dgm:pt modelId="{3A2ECAAE-8399-4BC4-B616-FE6F1F6AC93C}" type="sibTrans" cxnId="{4A5C98F2-CA8F-4DA6-B4CB-8701C165BD93}">
      <dgm:prSet/>
      <dgm:spPr/>
      <dgm:t>
        <a:bodyPr/>
        <a:lstStyle/>
        <a:p>
          <a:endParaRPr lang="en-IN"/>
        </a:p>
      </dgm:t>
    </dgm:pt>
    <dgm:pt modelId="{A5ADF622-8BFE-4A6E-A807-98D6E1A71C1C}" type="pres">
      <dgm:prSet presAssocID="{28CC0AAB-F307-43A1-844D-DD9476D09DDA}" presName="linear" presStyleCnt="0">
        <dgm:presLayoutVars>
          <dgm:dir/>
          <dgm:resizeHandles val="exact"/>
        </dgm:presLayoutVars>
      </dgm:prSet>
      <dgm:spPr/>
      <dgm:t>
        <a:bodyPr/>
        <a:lstStyle/>
        <a:p>
          <a:endParaRPr lang="en-IN"/>
        </a:p>
      </dgm:t>
    </dgm:pt>
    <dgm:pt modelId="{1D5E255D-3338-4386-B4E3-1FAE1923681D}" type="pres">
      <dgm:prSet presAssocID="{96930845-AE8B-4E2B-BEB5-768EA3D08D11}" presName="comp" presStyleCnt="0"/>
      <dgm:spPr/>
    </dgm:pt>
    <dgm:pt modelId="{234759CE-5AE8-4650-AAF5-E6215EDCD587}" type="pres">
      <dgm:prSet presAssocID="{96930845-AE8B-4E2B-BEB5-768EA3D08D11}" presName="box" presStyleLbl="node1" presStyleIdx="0" presStyleCnt="1" custLinFactNeighborX="-1216" custLinFactNeighborY="1392"/>
      <dgm:spPr/>
      <dgm:t>
        <a:bodyPr/>
        <a:lstStyle/>
        <a:p>
          <a:endParaRPr lang="en-IN"/>
        </a:p>
      </dgm:t>
    </dgm:pt>
    <dgm:pt modelId="{A3613EF7-12D9-4A55-80E2-8CB1CB75EE36}" type="pres">
      <dgm:prSet presAssocID="{96930845-AE8B-4E2B-BEB5-768EA3D08D11}" presName="img" presStyleLbl="fgImgPlace1" presStyleIdx="0" presStyleCnt="1"/>
      <dgm:spPr>
        <a:blipFill rotWithShape="0">
          <a:blip xmlns:r="http://schemas.openxmlformats.org/officeDocument/2006/relationships" r:embed="rId1"/>
          <a:stretch>
            <a:fillRect/>
          </a:stretch>
        </a:blipFill>
      </dgm:spPr>
    </dgm:pt>
    <dgm:pt modelId="{FD7E392F-3413-4EE4-ACE2-F5D341CE72F7}" type="pres">
      <dgm:prSet presAssocID="{96930845-AE8B-4E2B-BEB5-768EA3D08D11}" presName="text" presStyleLbl="node1" presStyleIdx="0" presStyleCnt="1">
        <dgm:presLayoutVars>
          <dgm:bulletEnabled val="1"/>
        </dgm:presLayoutVars>
      </dgm:prSet>
      <dgm:spPr/>
      <dgm:t>
        <a:bodyPr/>
        <a:lstStyle/>
        <a:p>
          <a:endParaRPr lang="en-IN"/>
        </a:p>
      </dgm:t>
    </dgm:pt>
  </dgm:ptLst>
  <dgm:cxnLst>
    <dgm:cxn modelId="{4A5C98F2-CA8F-4DA6-B4CB-8701C165BD93}" srcId="{28CC0AAB-F307-43A1-844D-DD9476D09DDA}" destId="{96930845-AE8B-4E2B-BEB5-768EA3D08D11}" srcOrd="0" destOrd="0" parTransId="{BD338525-0FBD-488B-B90E-2437579B8B7D}" sibTransId="{3A2ECAAE-8399-4BC4-B616-FE6F1F6AC93C}"/>
    <dgm:cxn modelId="{6551BEC2-E004-40D8-8A78-F936AFF7F542}" type="presOf" srcId="{28CC0AAB-F307-43A1-844D-DD9476D09DDA}" destId="{A5ADF622-8BFE-4A6E-A807-98D6E1A71C1C}" srcOrd="0" destOrd="0" presId="urn:microsoft.com/office/officeart/2005/8/layout/vList4#6"/>
    <dgm:cxn modelId="{CF790CE5-D25A-49EF-BCD3-95C8A74DD4BE}" type="presOf" srcId="{96930845-AE8B-4E2B-BEB5-768EA3D08D11}" destId="{234759CE-5AE8-4650-AAF5-E6215EDCD587}" srcOrd="0" destOrd="0" presId="urn:microsoft.com/office/officeart/2005/8/layout/vList4#6"/>
    <dgm:cxn modelId="{46F1CC9C-4159-4445-B5D6-2EB73C3D4111}" type="presOf" srcId="{96930845-AE8B-4E2B-BEB5-768EA3D08D11}" destId="{FD7E392F-3413-4EE4-ACE2-F5D341CE72F7}" srcOrd="1" destOrd="0" presId="urn:microsoft.com/office/officeart/2005/8/layout/vList4#6"/>
    <dgm:cxn modelId="{78527647-5E36-4D10-9C5E-A48F09036994}" type="presParOf" srcId="{A5ADF622-8BFE-4A6E-A807-98D6E1A71C1C}" destId="{1D5E255D-3338-4386-B4E3-1FAE1923681D}" srcOrd="0" destOrd="0" presId="urn:microsoft.com/office/officeart/2005/8/layout/vList4#6"/>
    <dgm:cxn modelId="{52645D3E-186B-4035-806B-2C5B63C51DF6}" type="presParOf" srcId="{1D5E255D-3338-4386-B4E3-1FAE1923681D}" destId="{234759CE-5AE8-4650-AAF5-E6215EDCD587}" srcOrd="0" destOrd="0" presId="urn:microsoft.com/office/officeart/2005/8/layout/vList4#6"/>
    <dgm:cxn modelId="{F676EB3D-297F-4490-9640-20CF17F3D4CF}" type="presParOf" srcId="{1D5E255D-3338-4386-B4E3-1FAE1923681D}" destId="{A3613EF7-12D9-4A55-80E2-8CB1CB75EE36}" srcOrd="1" destOrd="0" presId="urn:microsoft.com/office/officeart/2005/8/layout/vList4#6"/>
    <dgm:cxn modelId="{43DE213D-EF95-41C4-9E3F-9FD14172751C}" type="presParOf" srcId="{1D5E255D-3338-4386-B4E3-1FAE1923681D}" destId="{FD7E392F-3413-4EE4-ACE2-F5D341CE72F7}" srcOrd="2" destOrd="0" presId="urn:microsoft.com/office/officeart/2005/8/layout/vList4#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20DF7A8-F3F6-4CC7-A50D-898D79586345}" type="doc">
      <dgm:prSet loTypeId="urn:microsoft.com/office/officeart/2005/8/layout/vList4#7" loCatId="list" qsTypeId="urn:microsoft.com/office/officeart/2005/8/quickstyle/simple1" qsCatId="simple" csTypeId="urn:microsoft.com/office/officeart/2005/8/colors/accent1_2" csCatId="accent1"/>
      <dgm:spPr/>
      <dgm:t>
        <a:bodyPr/>
        <a:lstStyle/>
        <a:p>
          <a:endParaRPr lang="en-IN"/>
        </a:p>
      </dgm:t>
    </dgm:pt>
    <dgm:pt modelId="{C7BC86EC-60AD-4C51-999B-9459315785CD}">
      <dgm:prSet custT="1"/>
      <dgm:spPr/>
      <dgm:t>
        <a:bodyPr/>
        <a:lstStyle/>
        <a:p>
          <a:pPr rtl="0"/>
          <a:r>
            <a:rPr lang="en-IN" sz="3200" b="1" dirty="0" smtClean="0"/>
            <a:t>Small Signal Stability</a:t>
          </a:r>
          <a:r>
            <a:rPr lang="en-IN" sz="2800" dirty="0" smtClean="0"/>
            <a:t/>
          </a:r>
          <a:br>
            <a:rPr lang="en-IN" sz="2800" dirty="0" smtClean="0"/>
          </a:br>
          <a:endParaRPr lang="en-IN" sz="2800" dirty="0"/>
        </a:p>
      </dgm:t>
    </dgm:pt>
    <dgm:pt modelId="{29032C75-19C3-4B62-AEB4-06A7400DFBDC}" type="parTrans" cxnId="{68BF0BE6-EFC3-45FD-BDA1-35202BD49326}">
      <dgm:prSet/>
      <dgm:spPr/>
      <dgm:t>
        <a:bodyPr/>
        <a:lstStyle/>
        <a:p>
          <a:endParaRPr lang="en-IN"/>
        </a:p>
      </dgm:t>
    </dgm:pt>
    <dgm:pt modelId="{8FA0A1DA-46E2-450B-8A8C-9804B56718A5}" type="sibTrans" cxnId="{68BF0BE6-EFC3-45FD-BDA1-35202BD49326}">
      <dgm:prSet/>
      <dgm:spPr/>
      <dgm:t>
        <a:bodyPr/>
        <a:lstStyle/>
        <a:p>
          <a:endParaRPr lang="en-IN"/>
        </a:p>
      </dgm:t>
    </dgm:pt>
    <dgm:pt modelId="{0A166529-F335-45F6-B58F-803F447EE0F6}" type="pres">
      <dgm:prSet presAssocID="{320DF7A8-F3F6-4CC7-A50D-898D79586345}" presName="linear" presStyleCnt="0">
        <dgm:presLayoutVars>
          <dgm:dir/>
          <dgm:resizeHandles val="exact"/>
        </dgm:presLayoutVars>
      </dgm:prSet>
      <dgm:spPr/>
      <dgm:t>
        <a:bodyPr/>
        <a:lstStyle/>
        <a:p>
          <a:endParaRPr lang="en-IN"/>
        </a:p>
      </dgm:t>
    </dgm:pt>
    <dgm:pt modelId="{F3717D5B-031E-4FAC-824A-7F8F22F16A32}" type="pres">
      <dgm:prSet presAssocID="{C7BC86EC-60AD-4C51-999B-9459315785CD}" presName="comp" presStyleCnt="0"/>
      <dgm:spPr/>
    </dgm:pt>
    <dgm:pt modelId="{C85E9DB2-F4B2-41E4-A9D5-327331631704}" type="pres">
      <dgm:prSet presAssocID="{C7BC86EC-60AD-4C51-999B-9459315785CD}" presName="box" presStyleLbl="node1" presStyleIdx="0" presStyleCnt="1"/>
      <dgm:spPr/>
      <dgm:t>
        <a:bodyPr/>
        <a:lstStyle/>
        <a:p>
          <a:endParaRPr lang="en-IN"/>
        </a:p>
      </dgm:t>
    </dgm:pt>
    <dgm:pt modelId="{B93B7445-B781-4E7B-97B4-DC9B3BE827A1}" type="pres">
      <dgm:prSet presAssocID="{C7BC86EC-60AD-4C51-999B-9459315785CD}" presName="img" presStyleLbl="fgImgPlace1" presStyleIdx="0" presStyleCnt="1"/>
      <dgm:spPr>
        <a:blipFill rotWithShape="0">
          <a:blip xmlns:r="http://schemas.openxmlformats.org/officeDocument/2006/relationships" r:embed="rId1"/>
          <a:stretch>
            <a:fillRect/>
          </a:stretch>
        </a:blipFill>
      </dgm:spPr>
      <dgm:t>
        <a:bodyPr/>
        <a:lstStyle/>
        <a:p>
          <a:endParaRPr lang="en-IN"/>
        </a:p>
      </dgm:t>
    </dgm:pt>
    <dgm:pt modelId="{8A4F3D1B-3A67-4855-B9DC-E010F9AA3615}" type="pres">
      <dgm:prSet presAssocID="{C7BC86EC-60AD-4C51-999B-9459315785CD}" presName="text" presStyleLbl="node1" presStyleIdx="0" presStyleCnt="1">
        <dgm:presLayoutVars>
          <dgm:bulletEnabled val="1"/>
        </dgm:presLayoutVars>
      </dgm:prSet>
      <dgm:spPr/>
      <dgm:t>
        <a:bodyPr/>
        <a:lstStyle/>
        <a:p>
          <a:endParaRPr lang="en-IN"/>
        </a:p>
      </dgm:t>
    </dgm:pt>
  </dgm:ptLst>
  <dgm:cxnLst>
    <dgm:cxn modelId="{78443807-EF16-4B69-9611-3D73B00B5E46}" type="presOf" srcId="{C7BC86EC-60AD-4C51-999B-9459315785CD}" destId="{8A4F3D1B-3A67-4855-B9DC-E010F9AA3615}" srcOrd="1" destOrd="0" presId="urn:microsoft.com/office/officeart/2005/8/layout/vList4#7"/>
    <dgm:cxn modelId="{68BF0BE6-EFC3-45FD-BDA1-35202BD49326}" srcId="{320DF7A8-F3F6-4CC7-A50D-898D79586345}" destId="{C7BC86EC-60AD-4C51-999B-9459315785CD}" srcOrd="0" destOrd="0" parTransId="{29032C75-19C3-4B62-AEB4-06A7400DFBDC}" sibTransId="{8FA0A1DA-46E2-450B-8A8C-9804B56718A5}"/>
    <dgm:cxn modelId="{C8F855E1-18C0-48DA-880B-E9B891A7ECAD}" type="presOf" srcId="{C7BC86EC-60AD-4C51-999B-9459315785CD}" destId="{C85E9DB2-F4B2-41E4-A9D5-327331631704}" srcOrd="0" destOrd="0" presId="urn:microsoft.com/office/officeart/2005/8/layout/vList4#7"/>
    <dgm:cxn modelId="{FEB6DC0F-D617-4A7D-B55E-95E3539A22DD}" type="presOf" srcId="{320DF7A8-F3F6-4CC7-A50D-898D79586345}" destId="{0A166529-F335-45F6-B58F-803F447EE0F6}" srcOrd="0" destOrd="0" presId="urn:microsoft.com/office/officeart/2005/8/layout/vList4#7"/>
    <dgm:cxn modelId="{D9A740B6-1559-4F00-9BCF-E75BA10B986D}" type="presParOf" srcId="{0A166529-F335-45F6-B58F-803F447EE0F6}" destId="{F3717D5B-031E-4FAC-824A-7F8F22F16A32}" srcOrd="0" destOrd="0" presId="urn:microsoft.com/office/officeart/2005/8/layout/vList4#7"/>
    <dgm:cxn modelId="{D98B5B76-27A2-4D71-8B27-262E186D6058}" type="presParOf" srcId="{F3717D5B-031E-4FAC-824A-7F8F22F16A32}" destId="{C85E9DB2-F4B2-41E4-A9D5-327331631704}" srcOrd="0" destOrd="0" presId="urn:microsoft.com/office/officeart/2005/8/layout/vList4#7"/>
    <dgm:cxn modelId="{6322637C-AA76-4881-8A82-FA515DDD3EC1}" type="presParOf" srcId="{F3717D5B-031E-4FAC-824A-7F8F22F16A32}" destId="{B93B7445-B781-4E7B-97B4-DC9B3BE827A1}" srcOrd="1" destOrd="0" presId="urn:microsoft.com/office/officeart/2005/8/layout/vList4#7"/>
    <dgm:cxn modelId="{2C33A1E6-8A24-42CD-A4F1-BA96CA9772CF}" type="presParOf" srcId="{F3717D5B-031E-4FAC-824A-7F8F22F16A32}" destId="{8A4F3D1B-3A67-4855-B9DC-E010F9AA3615}" srcOrd="2" destOrd="0" presId="urn:microsoft.com/office/officeart/2005/8/layout/vList4#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1C4C532-6D42-4433-9FA2-4530DA5D18F8}" type="doc">
      <dgm:prSet loTypeId="urn:microsoft.com/office/officeart/2005/8/layout/vList4#8" loCatId="list" qsTypeId="urn:microsoft.com/office/officeart/2005/8/quickstyle/simple1" qsCatId="simple" csTypeId="urn:microsoft.com/office/officeart/2005/8/colors/accent1_2" csCatId="accent1" phldr="1"/>
      <dgm:spPr/>
      <dgm:t>
        <a:bodyPr/>
        <a:lstStyle/>
        <a:p>
          <a:endParaRPr lang="en-IN"/>
        </a:p>
      </dgm:t>
    </dgm:pt>
    <dgm:pt modelId="{D7739E61-E58A-4BB4-ADC5-9390BB02379B}">
      <dgm:prSet custT="1"/>
      <dgm:spPr/>
      <dgm:t>
        <a:bodyPr/>
        <a:lstStyle/>
        <a:p>
          <a:pPr rtl="0"/>
          <a:r>
            <a:rPr lang="en-IN" sz="2400" b="1" dirty="0" smtClean="0"/>
            <a:t>Characteristics Of Small Signal Stability Problems</a:t>
          </a:r>
          <a:r>
            <a:rPr lang="en-IN" sz="2400" dirty="0" smtClean="0"/>
            <a:t/>
          </a:r>
          <a:br>
            <a:rPr lang="en-IN" sz="2400" dirty="0" smtClean="0"/>
          </a:br>
          <a:r>
            <a:rPr lang="en-IN" sz="2400" dirty="0" smtClean="0"/>
            <a:t>( Local Problems )</a:t>
          </a:r>
          <a:endParaRPr lang="en-IN" sz="2400" dirty="0"/>
        </a:p>
      </dgm:t>
    </dgm:pt>
    <dgm:pt modelId="{53C7FE2E-DD66-46C3-BD13-9BD806EA8750}" type="parTrans" cxnId="{D80FAE13-2AD9-4EAF-AC34-856874958D4F}">
      <dgm:prSet/>
      <dgm:spPr/>
      <dgm:t>
        <a:bodyPr/>
        <a:lstStyle/>
        <a:p>
          <a:endParaRPr lang="en-IN"/>
        </a:p>
      </dgm:t>
    </dgm:pt>
    <dgm:pt modelId="{366EE307-2135-4E8B-8519-554640A87659}" type="sibTrans" cxnId="{D80FAE13-2AD9-4EAF-AC34-856874958D4F}">
      <dgm:prSet/>
      <dgm:spPr/>
      <dgm:t>
        <a:bodyPr/>
        <a:lstStyle/>
        <a:p>
          <a:endParaRPr lang="en-IN"/>
        </a:p>
      </dgm:t>
    </dgm:pt>
    <dgm:pt modelId="{3CA41031-BC96-4A85-AAC9-144EB73E4111}" type="pres">
      <dgm:prSet presAssocID="{F1C4C532-6D42-4433-9FA2-4530DA5D18F8}" presName="linear" presStyleCnt="0">
        <dgm:presLayoutVars>
          <dgm:dir/>
          <dgm:resizeHandles val="exact"/>
        </dgm:presLayoutVars>
      </dgm:prSet>
      <dgm:spPr/>
      <dgm:t>
        <a:bodyPr/>
        <a:lstStyle/>
        <a:p>
          <a:endParaRPr lang="en-IN"/>
        </a:p>
      </dgm:t>
    </dgm:pt>
    <dgm:pt modelId="{0B04C89A-6F04-4E98-9361-2F39FB4E0525}" type="pres">
      <dgm:prSet presAssocID="{D7739E61-E58A-4BB4-ADC5-9390BB02379B}" presName="comp" presStyleCnt="0"/>
      <dgm:spPr/>
    </dgm:pt>
    <dgm:pt modelId="{1947D7C9-19B5-446F-8330-287E76CF2513}" type="pres">
      <dgm:prSet presAssocID="{D7739E61-E58A-4BB4-ADC5-9390BB02379B}" presName="box" presStyleLbl="node1" presStyleIdx="0" presStyleCnt="1"/>
      <dgm:spPr/>
      <dgm:t>
        <a:bodyPr/>
        <a:lstStyle/>
        <a:p>
          <a:endParaRPr lang="en-IN"/>
        </a:p>
      </dgm:t>
    </dgm:pt>
    <dgm:pt modelId="{1CD2F8BE-8068-440E-9A6F-DA1A4DCD27DF}" type="pres">
      <dgm:prSet presAssocID="{D7739E61-E58A-4BB4-ADC5-9390BB02379B}" presName="img" presStyleLbl="fgImgPlace1" presStyleIdx="0" presStyleCnt="1"/>
      <dgm:spPr>
        <a:blipFill rotWithShape="0">
          <a:blip xmlns:r="http://schemas.openxmlformats.org/officeDocument/2006/relationships" r:embed="rId1"/>
          <a:stretch>
            <a:fillRect/>
          </a:stretch>
        </a:blipFill>
      </dgm:spPr>
      <dgm:t>
        <a:bodyPr/>
        <a:lstStyle/>
        <a:p>
          <a:endParaRPr lang="en-IN"/>
        </a:p>
      </dgm:t>
    </dgm:pt>
    <dgm:pt modelId="{DF462CA8-A624-41A2-804B-99F20BA0F013}" type="pres">
      <dgm:prSet presAssocID="{D7739E61-E58A-4BB4-ADC5-9390BB02379B}" presName="text" presStyleLbl="node1" presStyleIdx="0" presStyleCnt="1">
        <dgm:presLayoutVars>
          <dgm:bulletEnabled val="1"/>
        </dgm:presLayoutVars>
      </dgm:prSet>
      <dgm:spPr/>
      <dgm:t>
        <a:bodyPr/>
        <a:lstStyle/>
        <a:p>
          <a:endParaRPr lang="en-IN"/>
        </a:p>
      </dgm:t>
    </dgm:pt>
  </dgm:ptLst>
  <dgm:cxnLst>
    <dgm:cxn modelId="{727BD5FF-EED2-4BA6-A11E-7CA393D83D8E}" type="presOf" srcId="{F1C4C532-6D42-4433-9FA2-4530DA5D18F8}" destId="{3CA41031-BC96-4A85-AAC9-144EB73E4111}" srcOrd="0" destOrd="0" presId="urn:microsoft.com/office/officeart/2005/8/layout/vList4#8"/>
    <dgm:cxn modelId="{B568BE43-20A3-486E-A7E6-77C6095365FE}" type="presOf" srcId="{D7739E61-E58A-4BB4-ADC5-9390BB02379B}" destId="{DF462CA8-A624-41A2-804B-99F20BA0F013}" srcOrd="1" destOrd="0" presId="urn:microsoft.com/office/officeart/2005/8/layout/vList4#8"/>
    <dgm:cxn modelId="{D80FAE13-2AD9-4EAF-AC34-856874958D4F}" srcId="{F1C4C532-6D42-4433-9FA2-4530DA5D18F8}" destId="{D7739E61-E58A-4BB4-ADC5-9390BB02379B}" srcOrd="0" destOrd="0" parTransId="{53C7FE2E-DD66-46C3-BD13-9BD806EA8750}" sibTransId="{366EE307-2135-4E8B-8519-554640A87659}"/>
    <dgm:cxn modelId="{3EB60CD8-F171-4B6F-BB00-5E0150790853}" type="presOf" srcId="{D7739E61-E58A-4BB4-ADC5-9390BB02379B}" destId="{1947D7C9-19B5-446F-8330-287E76CF2513}" srcOrd="0" destOrd="0" presId="urn:microsoft.com/office/officeart/2005/8/layout/vList4#8"/>
    <dgm:cxn modelId="{520D6536-DB32-4211-A736-EFEB276389C0}" type="presParOf" srcId="{3CA41031-BC96-4A85-AAC9-144EB73E4111}" destId="{0B04C89A-6F04-4E98-9361-2F39FB4E0525}" srcOrd="0" destOrd="0" presId="urn:microsoft.com/office/officeart/2005/8/layout/vList4#8"/>
    <dgm:cxn modelId="{93D1E58C-9A34-4748-8E10-CE3F4D0C3E93}" type="presParOf" srcId="{0B04C89A-6F04-4E98-9361-2F39FB4E0525}" destId="{1947D7C9-19B5-446F-8330-287E76CF2513}" srcOrd="0" destOrd="0" presId="urn:microsoft.com/office/officeart/2005/8/layout/vList4#8"/>
    <dgm:cxn modelId="{D981050B-99EC-418E-89D4-339413744D46}" type="presParOf" srcId="{0B04C89A-6F04-4E98-9361-2F39FB4E0525}" destId="{1CD2F8BE-8068-440E-9A6F-DA1A4DCD27DF}" srcOrd="1" destOrd="0" presId="urn:microsoft.com/office/officeart/2005/8/layout/vList4#8"/>
    <dgm:cxn modelId="{603A6AEB-0D8C-498B-8C05-1B338B8DDFA6}" type="presParOf" srcId="{0B04C89A-6F04-4E98-9361-2F39FB4E0525}" destId="{DF462CA8-A624-41A2-804B-99F20BA0F013}" srcOrd="2" destOrd="0" presId="urn:microsoft.com/office/officeart/2005/8/layout/vList4#8"/>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329967D-0383-4317-B177-02B06031B862}" type="doc">
      <dgm:prSet loTypeId="urn:microsoft.com/office/officeart/2005/8/layout/vList4#9" loCatId="list" qsTypeId="urn:microsoft.com/office/officeart/2005/8/quickstyle/simple1" qsCatId="simple" csTypeId="urn:microsoft.com/office/officeart/2005/8/colors/accent1_2" csCatId="accent1" phldr="1"/>
      <dgm:spPr/>
      <dgm:t>
        <a:bodyPr/>
        <a:lstStyle/>
        <a:p>
          <a:endParaRPr lang="en-IN"/>
        </a:p>
      </dgm:t>
    </dgm:pt>
    <dgm:pt modelId="{7C3F83F0-1837-41B8-A97A-D4BDB9754877}">
      <dgm:prSet custT="1"/>
      <dgm:spPr/>
      <dgm:t>
        <a:bodyPr/>
        <a:lstStyle/>
        <a:p>
          <a:pPr rtl="0"/>
          <a:r>
            <a:rPr lang="en-IN" sz="2400" b="1" dirty="0" smtClean="0"/>
            <a:t>Characteristics Of Small Signal Stability Problems</a:t>
          </a:r>
          <a:br>
            <a:rPr lang="en-IN" sz="2400" b="1" dirty="0" smtClean="0"/>
          </a:br>
          <a:r>
            <a:rPr lang="en-IN" sz="2400" dirty="0" smtClean="0"/>
            <a:t>(Global Problems)</a:t>
          </a:r>
          <a:br>
            <a:rPr lang="en-IN" sz="2400" dirty="0" smtClean="0"/>
          </a:br>
          <a:endParaRPr lang="en-IN" sz="2400" dirty="0"/>
        </a:p>
      </dgm:t>
    </dgm:pt>
    <dgm:pt modelId="{12744ABE-21E1-455B-8B52-30C2D994D6D1}" type="parTrans" cxnId="{6BCA19F0-25C2-4F4E-8004-F39B57826122}">
      <dgm:prSet/>
      <dgm:spPr/>
      <dgm:t>
        <a:bodyPr/>
        <a:lstStyle/>
        <a:p>
          <a:endParaRPr lang="en-IN"/>
        </a:p>
      </dgm:t>
    </dgm:pt>
    <dgm:pt modelId="{46C83011-10DC-4084-88A9-D26AD12A4553}" type="sibTrans" cxnId="{6BCA19F0-25C2-4F4E-8004-F39B57826122}">
      <dgm:prSet/>
      <dgm:spPr/>
      <dgm:t>
        <a:bodyPr/>
        <a:lstStyle/>
        <a:p>
          <a:endParaRPr lang="en-IN"/>
        </a:p>
      </dgm:t>
    </dgm:pt>
    <dgm:pt modelId="{42A3265D-FA7C-4C73-A099-A6DB98435755}" type="pres">
      <dgm:prSet presAssocID="{A329967D-0383-4317-B177-02B06031B862}" presName="linear" presStyleCnt="0">
        <dgm:presLayoutVars>
          <dgm:dir/>
          <dgm:resizeHandles val="exact"/>
        </dgm:presLayoutVars>
      </dgm:prSet>
      <dgm:spPr/>
      <dgm:t>
        <a:bodyPr/>
        <a:lstStyle/>
        <a:p>
          <a:endParaRPr lang="en-IN"/>
        </a:p>
      </dgm:t>
    </dgm:pt>
    <dgm:pt modelId="{3F98E247-D8F2-4955-8111-9A9E442523C3}" type="pres">
      <dgm:prSet presAssocID="{7C3F83F0-1837-41B8-A97A-D4BDB9754877}" presName="comp" presStyleCnt="0"/>
      <dgm:spPr/>
    </dgm:pt>
    <dgm:pt modelId="{BC6E2042-C6B1-46DA-914B-49C6414A3930}" type="pres">
      <dgm:prSet presAssocID="{7C3F83F0-1837-41B8-A97A-D4BDB9754877}" presName="box" presStyleLbl="node1" presStyleIdx="0" presStyleCnt="1"/>
      <dgm:spPr/>
      <dgm:t>
        <a:bodyPr/>
        <a:lstStyle/>
        <a:p>
          <a:endParaRPr lang="en-IN"/>
        </a:p>
      </dgm:t>
    </dgm:pt>
    <dgm:pt modelId="{3695C931-064E-4B32-B53D-915A2A004C56}" type="pres">
      <dgm:prSet presAssocID="{7C3F83F0-1837-41B8-A97A-D4BDB9754877}" presName="img" presStyleLbl="fgImgPlace1" presStyleIdx="0" presStyleCnt="1"/>
      <dgm:spPr>
        <a:blipFill rotWithShape="0">
          <a:blip xmlns:r="http://schemas.openxmlformats.org/officeDocument/2006/relationships" r:embed="rId1"/>
          <a:stretch>
            <a:fillRect/>
          </a:stretch>
        </a:blipFill>
      </dgm:spPr>
    </dgm:pt>
    <dgm:pt modelId="{237244DA-1420-46D1-B2BA-DBD2482AD600}" type="pres">
      <dgm:prSet presAssocID="{7C3F83F0-1837-41B8-A97A-D4BDB9754877}" presName="text" presStyleLbl="node1" presStyleIdx="0" presStyleCnt="1">
        <dgm:presLayoutVars>
          <dgm:bulletEnabled val="1"/>
        </dgm:presLayoutVars>
      </dgm:prSet>
      <dgm:spPr/>
      <dgm:t>
        <a:bodyPr/>
        <a:lstStyle/>
        <a:p>
          <a:endParaRPr lang="en-IN"/>
        </a:p>
      </dgm:t>
    </dgm:pt>
  </dgm:ptLst>
  <dgm:cxnLst>
    <dgm:cxn modelId="{BA395C94-9215-4A88-B088-3ADED73C84D5}" type="presOf" srcId="{7C3F83F0-1837-41B8-A97A-D4BDB9754877}" destId="{237244DA-1420-46D1-B2BA-DBD2482AD600}" srcOrd="1" destOrd="0" presId="urn:microsoft.com/office/officeart/2005/8/layout/vList4#9"/>
    <dgm:cxn modelId="{D59A9902-C4AF-4FC3-9671-749FD21F9A12}" type="presOf" srcId="{A329967D-0383-4317-B177-02B06031B862}" destId="{42A3265D-FA7C-4C73-A099-A6DB98435755}" srcOrd="0" destOrd="0" presId="urn:microsoft.com/office/officeart/2005/8/layout/vList4#9"/>
    <dgm:cxn modelId="{6BCA19F0-25C2-4F4E-8004-F39B57826122}" srcId="{A329967D-0383-4317-B177-02B06031B862}" destId="{7C3F83F0-1837-41B8-A97A-D4BDB9754877}" srcOrd="0" destOrd="0" parTransId="{12744ABE-21E1-455B-8B52-30C2D994D6D1}" sibTransId="{46C83011-10DC-4084-88A9-D26AD12A4553}"/>
    <dgm:cxn modelId="{3FA0EC7E-EBE7-44F3-A2E9-C91E6BCCB4C0}" type="presOf" srcId="{7C3F83F0-1837-41B8-A97A-D4BDB9754877}" destId="{BC6E2042-C6B1-46DA-914B-49C6414A3930}" srcOrd="0" destOrd="0" presId="urn:microsoft.com/office/officeart/2005/8/layout/vList4#9"/>
    <dgm:cxn modelId="{464F43E9-E6C7-4EFD-9A20-FC29DFC0AD26}" type="presParOf" srcId="{42A3265D-FA7C-4C73-A099-A6DB98435755}" destId="{3F98E247-D8F2-4955-8111-9A9E442523C3}" srcOrd="0" destOrd="0" presId="urn:microsoft.com/office/officeart/2005/8/layout/vList4#9"/>
    <dgm:cxn modelId="{A0B4BC2C-AEDF-4837-A999-9D255E710F2B}" type="presParOf" srcId="{3F98E247-D8F2-4955-8111-9A9E442523C3}" destId="{BC6E2042-C6B1-46DA-914B-49C6414A3930}" srcOrd="0" destOrd="0" presId="urn:microsoft.com/office/officeart/2005/8/layout/vList4#9"/>
    <dgm:cxn modelId="{3A3E21E4-D8E8-442E-A808-5D6603687C27}" type="presParOf" srcId="{3F98E247-D8F2-4955-8111-9A9E442523C3}" destId="{3695C931-064E-4B32-B53D-915A2A004C56}" srcOrd="1" destOrd="0" presId="urn:microsoft.com/office/officeart/2005/8/layout/vList4#9"/>
    <dgm:cxn modelId="{F6BFACF6-0235-4B47-948C-BD66CC844774}" type="presParOf" srcId="{3F98E247-D8F2-4955-8111-9A9E442523C3}" destId="{237244DA-1420-46D1-B2BA-DBD2482AD600}" srcOrd="2" destOrd="0" presId="urn:microsoft.com/office/officeart/2005/8/layout/vList4#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8CC0AAB-F307-43A1-844D-DD9476D09DDA}" type="doc">
      <dgm:prSet loTypeId="urn:microsoft.com/office/officeart/2005/8/layout/vList4#10" loCatId="list" qsTypeId="urn:microsoft.com/office/officeart/2005/8/quickstyle/simple1" qsCatId="simple" csTypeId="urn:microsoft.com/office/officeart/2005/8/colors/accent1_2" csCatId="accent1" phldr="1"/>
      <dgm:spPr/>
      <dgm:t>
        <a:bodyPr/>
        <a:lstStyle/>
        <a:p>
          <a:endParaRPr lang="en-IN"/>
        </a:p>
      </dgm:t>
    </dgm:pt>
    <dgm:pt modelId="{96930845-AE8B-4E2B-BEB5-768EA3D08D11}">
      <dgm:prSet custT="1"/>
      <dgm:spPr/>
      <dgm:t>
        <a:bodyPr/>
        <a:lstStyle/>
        <a:p>
          <a:pPr rtl="0"/>
          <a:endParaRPr lang="en-IN" sz="2200" b="1" dirty="0" smtClean="0"/>
        </a:p>
        <a:p>
          <a:pPr rtl="0"/>
          <a:r>
            <a:rPr lang="en-IN" sz="2200" b="1" dirty="0" smtClean="0"/>
            <a:t>System   Representation  Using   Heffron – Phillips  </a:t>
          </a:r>
          <a:r>
            <a:rPr lang="en-IN" sz="2800" b="1" dirty="0" smtClean="0"/>
            <a:t>Model</a:t>
          </a:r>
          <a:r>
            <a:rPr lang="en-IN" sz="2200" b="1" dirty="0" smtClean="0"/>
            <a:t>      </a:t>
          </a:r>
          <a:br>
            <a:rPr lang="en-IN" sz="2200" b="1" dirty="0" smtClean="0"/>
          </a:br>
          <a:endParaRPr lang="en-IN" sz="2200" dirty="0"/>
        </a:p>
      </dgm:t>
    </dgm:pt>
    <dgm:pt modelId="{BD338525-0FBD-488B-B90E-2437579B8B7D}" type="parTrans" cxnId="{4A5C98F2-CA8F-4DA6-B4CB-8701C165BD93}">
      <dgm:prSet/>
      <dgm:spPr/>
      <dgm:t>
        <a:bodyPr/>
        <a:lstStyle/>
        <a:p>
          <a:endParaRPr lang="en-IN"/>
        </a:p>
      </dgm:t>
    </dgm:pt>
    <dgm:pt modelId="{3A2ECAAE-8399-4BC4-B616-FE6F1F6AC93C}" type="sibTrans" cxnId="{4A5C98F2-CA8F-4DA6-B4CB-8701C165BD93}">
      <dgm:prSet/>
      <dgm:spPr/>
      <dgm:t>
        <a:bodyPr/>
        <a:lstStyle/>
        <a:p>
          <a:endParaRPr lang="en-IN"/>
        </a:p>
      </dgm:t>
    </dgm:pt>
    <dgm:pt modelId="{A5ADF622-8BFE-4A6E-A807-98D6E1A71C1C}" type="pres">
      <dgm:prSet presAssocID="{28CC0AAB-F307-43A1-844D-DD9476D09DDA}" presName="linear" presStyleCnt="0">
        <dgm:presLayoutVars>
          <dgm:dir/>
          <dgm:resizeHandles val="exact"/>
        </dgm:presLayoutVars>
      </dgm:prSet>
      <dgm:spPr/>
      <dgm:t>
        <a:bodyPr/>
        <a:lstStyle/>
        <a:p>
          <a:endParaRPr lang="en-IN"/>
        </a:p>
      </dgm:t>
    </dgm:pt>
    <dgm:pt modelId="{1D5E255D-3338-4386-B4E3-1FAE1923681D}" type="pres">
      <dgm:prSet presAssocID="{96930845-AE8B-4E2B-BEB5-768EA3D08D11}" presName="comp" presStyleCnt="0"/>
      <dgm:spPr/>
    </dgm:pt>
    <dgm:pt modelId="{234759CE-5AE8-4650-AAF5-E6215EDCD587}" type="pres">
      <dgm:prSet presAssocID="{96930845-AE8B-4E2B-BEB5-768EA3D08D11}" presName="box" presStyleLbl="node1" presStyleIdx="0" presStyleCnt="1" custLinFactNeighborX="-1216" custLinFactNeighborY="1392"/>
      <dgm:spPr/>
      <dgm:t>
        <a:bodyPr/>
        <a:lstStyle/>
        <a:p>
          <a:endParaRPr lang="en-IN"/>
        </a:p>
      </dgm:t>
    </dgm:pt>
    <dgm:pt modelId="{A3613EF7-12D9-4A55-80E2-8CB1CB75EE36}" type="pres">
      <dgm:prSet presAssocID="{96930845-AE8B-4E2B-BEB5-768EA3D08D11}" presName="img" presStyleLbl="fgImgPlace1" presStyleIdx="0" presStyleCnt="1"/>
      <dgm:spPr>
        <a:blipFill rotWithShape="0">
          <a:blip xmlns:r="http://schemas.openxmlformats.org/officeDocument/2006/relationships" r:embed="rId1"/>
          <a:stretch>
            <a:fillRect/>
          </a:stretch>
        </a:blipFill>
      </dgm:spPr>
    </dgm:pt>
    <dgm:pt modelId="{FD7E392F-3413-4EE4-ACE2-F5D341CE72F7}" type="pres">
      <dgm:prSet presAssocID="{96930845-AE8B-4E2B-BEB5-768EA3D08D11}" presName="text" presStyleLbl="node1" presStyleIdx="0" presStyleCnt="1">
        <dgm:presLayoutVars>
          <dgm:bulletEnabled val="1"/>
        </dgm:presLayoutVars>
      </dgm:prSet>
      <dgm:spPr/>
      <dgm:t>
        <a:bodyPr/>
        <a:lstStyle/>
        <a:p>
          <a:endParaRPr lang="en-IN"/>
        </a:p>
      </dgm:t>
    </dgm:pt>
  </dgm:ptLst>
  <dgm:cxnLst>
    <dgm:cxn modelId="{4A5C98F2-CA8F-4DA6-B4CB-8701C165BD93}" srcId="{28CC0AAB-F307-43A1-844D-DD9476D09DDA}" destId="{96930845-AE8B-4E2B-BEB5-768EA3D08D11}" srcOrd="0" destOrd="0" parTransId="{BD338525-0FBD-488B-B90E-2437579B8B7D}" sibTransId="{3A2ECAAE-8399-4BC4-B616-FE6F1F6AC93C}"/>
    <dgm:cxn modelId="{C50BA71E-850B-41C1-85FB-9EE31DFAA5D0}" type="presOf" srcId="{96930845-AE8B-4E2B-BEB5-768EA3D08D11}" destId="{234759CE-5AE8-4650-AAF5-E6215EDCD587}" srcOrd="0" destOrd="0" presId="urn:microsoft.com/office/officeart/2005/8/layout/vList4#10"/>
    <dgm:cxn modelId="{AAC6F8C1-81C5-4DDA-8609-BB84A962E8F7}" type="presOf" srcId="{96930845-AE8B-4E2B-BEB5-768EA3D08D11}" destId="{FD7E392F-3413-4EE4-ACE2-F5D341CE72F7}" srcOrd="1" destOrd="0" presId="urn:microsoft.com/office/officeart/2005/8/layout/vList4#10"/>
    <dgm:cxn modelId="{D5B6C24E-EFF5-4C5D-B54A-FC573D162BA1}" type="presOf" srcId="{28CC0AAB-F307-43A1-844D-DD9476D09DDA}" destId="{A5ADF622-8BFE-4A6E-A807-98D6E1A71C1C}" srcOrd="0" destOrd="0" presId="urn:microsoft.com/office/officeart/2005/8/layout/vList4#10"/>
    <dgm:cxn modelId="{D5F57C0D-C500-4B61-9BF6-50A543E9F442}" type="presParOf" srcId="{A5ADF622-8BFE-4A6E-A807-98D6E1A71C1C}" destId="{1D5E255D-3338-4386-B4E3-1FAE1923681D}" srcOrd="0" destOrd="0" presId="urn:microsoft.com/office/officeart/2005/8/layout/vList4#10"/>
    <dgm:cxn modelId="{A4B2B81B-A51F-41E1-A7AB-3FAE271811EE}" type="presParOf" srcId="{1D5E255D-3338-4386-B4E3-1FAE1923681D}" destId="{234759CE-5AE8-4650-AAF5-E6215EDCD587}" srcOrd="0" destOrd="0" presId="urn:microsoft.com/office/officeart/2005/8/layout/vList4#10"/>
    <dgm:cxn modelId="{3CAF75F9-4A75-4A93-A49F-4BBABE867301}" type="presParOf" srcId="{1D5E255D-3338-4386-B4E3-1FAE1923681D}" destId="{A3613EF7-12D9-4A55-80E2-8CB1CB75EE36}" srcOrd="1" destOrd="0" presId="urn:microsoft.com/office/officeart/2005/8/layout/vList4#10"/>
    <dgm:cxn modelId="{19C2D2AB-8D7F-4F35-8F45-DA75CF3A62DD}" type="presParOf" srcId="{1D5E255D-3338-4386-B4E3-1FAE1923681D}" destId="{FD7E392F-3413-4EE4-ACE2-F5D341CE72F7}" srcOrd="2" destOrd="0" presId="urn:microsoft.com/office/officeart/2005/8/layout/vList4#10"/>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4759CE-5AE8-4650-AAF5-E6215EDCD587}">
      <dsp:nvSpPr>
        <dsp:cNvPr id="0" name=""/>
        <dsp:cNvSpPr/>
      </dsp:nvSpPr>
      <dsp:spPr>
        <a:xfrm>
          <a:off x="0" y="837"/>
          <a:ext cx="8229600" cy="8564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endParaRPr lang="en-IN" sz="2200" b="1" kern="1200" dirty="0" smtClean="0"/>
        </a:p>
        <a:p>
          <a:pPr lvl="0" algn="l" defTabSz="977900" rtl="0">
            <a:lnSpc>
              <a:spcPct val="90000"/>
            </a:lnSpc>
            <a:spcBef>
              <a:spcPct val="0"/>
            </a:spcBef>
            <a:spcAft>
              <a:spcPct val="35000"/>
            </a:spcAft>
          </a:pPr>
          <a:r>
            <a:rPr lang="en-IN" sz="2200" b="1" kern="1200" dirty="0" smtClean="0"/>
            <a:t>System   Representation  Using   Heffron – Phillips</a:t>
          </a:r>
        </a:p>
        <a:p>
          <a:pPr lvl="0" algn="l" defTabSz="977900" rtl="0">
            <a:lnSpc>
              <a:spcPct val="90000"/>
            </a:lnSpc>
            <a:spcBef>
              <a:spcPct val="0"/>
            </a:spcBef>
            <a:spcAft>
              <a:spcPct val="35000"/>
            </a:spcAft>
          </a:pPr>
          <a:r>
            <a:rPr lang="en-IN" sz="2200" b="1" kern="1200" dirty="0" smtClean="0"/>
            <a:t>                             Model      </a:t>
          </a:r>
          <a:br>
            <a:rPr lang="en-IN" sz="2200" b="1" kern="1200" dirty="0" smtClean="0"/>
          </a:br>
          <a:endParaRPr lang="en-IN" sz="2200" kern="1200" dirty="0"/>
        </a:p>
      </dsp:txBody>
      <dsp:txXfrm>
        <a:off x="1731561" y="837"/>
        <a:ext cx="6498038" cy="856418"/>
      </dsp:txXfrm>
    </dsp:sp>
    <dsp:sp modelId="{A3613EF7-12D9-4A55-80E2-8CB1CB75EE36}">
      <dsp:nvSpPr>
        <dsp:cNvPr id="0" name=""/>
        <dsp:cNvSpPr/>
      </dsp:nvSpPr>
      <dsp:spPr>
        <a:xfrm>
          <a:off x="85641" y="85641"/>
          <a:ext cx="1645920" cy="68513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4759CE-5AE8-4650-AAF5-E6215EDCD587}">
      <dsp:nvSpPr>
        <dsp:cNvPr id="0" name=""/>
        <dsp:cNvSpPr/>
      </dsp:nvSpPr>
      <dsp:spPr>
        <a:xfrm>
          <a:off x="0" y="837"/>
          <a:ext cx="8229600" cy="8564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endParaRPr lang="en-IN" sz="2200" b="1" kern="1200" dirty="0" smtClean="0"/>
        </a:p>
        <a:p>
          <a:pPr lvl="0" algn="l" defTabSz="977900" rtl="0">
            <a:lnSpc>
              <a:spcPct val="90000"/>
            </a:lnSpc>
            <a:spcBef>
              <a:spcPct val="0"/>
            </a:spcBef>
            <a:spcAft>
              <a:spcPct val="35000"/>
            </a:spcAft>
          </a:pPr>
          <a:r>
            <a:rPr lang="en-IN" sz="2200" b="1" kern="1200" dirty="0" smtClean="0"/>
            <a:t>System   Representation  Using   Heffron – Phillips</a:t>
          </a:r>
        </a:p>
        <a:p>
          <a:pPr lvl="0" algn="l" defTabSz="977900" rtl="0">
            <a:lnSpc>
              <a:spcPct val="90000"/>
            </a:lnSpc>
            <a:spcBef>
              <a:spcPct val="0"/>
            </a:spcBef>
            <a:spcAft>
              <a:spcPct val="35000"/>
            </a:spcAft>
          </a:pPr>
          <a:r>
            <a:rPr lang="en-IN" sz="2200" b="1" kern="1200" dirty="0" smtClean="0"/>
            <a:t>                             Model      </a:t>
          </a:r>
          <a:br>
            <a:rPr lang="en-IN" sz="2200" b="1" kern="1200" dirty="0" smtClean="0"/>
          </a:br>
          <a:endParaRPr lang="en-IN" sz="2200" kern="1200" dirty="0"/>
        </a:p>
      </dsp:txBody>
      <dsp:txXfrm>
        <a:off x="1731561" y="837"/>
        <a:ext cx="6498038" cy="856418"/>
      </dsp:txXfrm>
    </dsp:sp>
    <dsp:sp modelId="{A3613EF7-12D9-4A55-80E2-8CB1CB75EE36}">
      <dsp:nvSpPr>
        <dsp:cNvPr id="0" name=""/>
        <dsp:cNvSpPr/>
      </dsp:nvSpPr>
      <dsp:spPr>
        <a:xfrm>
          <a:off x="85641" y="85641"/>
          <a:ext cx="1645920" cy="68513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0DEE4A-D6E2-42FC-8FD0-0E310B079EB0}">
      <dsp:nvSpPr>
        <dsp:cNvPr id="0" name=""/>
        <dsp:cNvSpPr/>
      </dsp:nvSpPr>
      <dsp:spPr>
        <a:xfrm>
          <a:off x="0" y="0"/>
          <a:ext cx="8229600" cy="7969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IN" sz="2400" kern="1200" dirty="0" smtClean="0"/>
            <a:t>Conventional  Power System Stabilizer</a:t>
          </a:r>
          <a:br>
            <a:rPr lang="en-IN" sz="2400" kern="1200" dirty="0" smtClean="0"/>
          </a:br>
          <a:endParaRPr lang="en-IN" sz="2400" kern="1200" dirty="0"/>
        </a:p>
      </dsp:txBody>
      <dsp:txXfrm>
        <a:off x="1725610" y="0"/>
        <a:ext cx="6503989" cy="796908"/>
      </dsp:txXfrm>
    </dsp:sp>
    <dsp:sp modelId="{10168F3E-8BD9-4918-9584-4EFB99DA651D}">
      <dsp:nvSpPr>
        <dsp:cNvPr id="0" name=""/>
        <dsp:cNvSpPr/>
      </dsp:nvSpPr>
      <dsp:spPr>
        <a:xfrm>
          <a:off x="79690" y="79690"/>
          <a:ext cx="1645920" cy="63752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1BDFBF-C5C8-4B39-ABCF-6D409D186832}">
      <dsp:nvSpPr>
        <dsp:cNvPr id="0" name=""/>
        <dsp:cNvSpPr/>
      </dsp:nvSpPr>
      <dsp:spPr>
        <a:xfrm>
          <a:off x="0" y="0"/>
          <a:ext cx="8229600" cy="7969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IN" sz="2400" kern="1200" dirty="0" smtClean="0"/>
            <a:t>Conventional  Power System Stabilizer</a:t>
          </a:r>
          <a:br>
            <a:rPr lang="en-IN" sz="2400" kern="1200" dirty="0" smtClean="0"/>
          </a:br>
          <a:endParaRPr lang="en-IN" sz="2400" kern="1200" dirty="0"/>
        </a:p>
      </dsp:txBody>
      <dsp:txXfrm>
        <a:off x="1725610" y="0"/>
        <a:ext cx="6503989" cy="796908"/>
      </dsp:txXfrm>
    </dsp:sp>
    <dsp:sp modelId="{D0571860-C524-4989-9C4B-D57EE79F556D}">
      <dsp:nvSpPr>
        <dsp:cNvPr id="0" name=""/>
        <dsp:cNvSpPr/>
      </dsp:nvSpPr>
      <dsp:spPr>
        <a:xfrm>
          <a:off x="79690" y="79690"/>
          <a:ext cx="1645920" cy="63752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67D495-AB18-42C3-AFE8-F6D13CBF6753}">
      <dsp:nvSpPr>
        <dsp:cNvPr id="0" name=""/>
        <dsp:cNvSpPr/>
      </dsp:nvSpPr>
      <dsp:spPr>
        <a:xfrm>
          <a:off x="0" y="0"/>
          <a:ext cx="8229600" cy="7969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IN" sz="2400" kern="1200" dirty="0" smtClean="0"/>
            <a:t>Conventional  Power System Stabilizer</a:t>
          </a:r>
          <a:br>
            <a:rPr lang="en-IN" sz="2400" kern="1200" dirty="0" smtClean="0"/>
          </a:br>
          <a:endParaRPr lang="en-IN" sz="2400" kern="1200" dirty="0"/>
        </a:p>
      </dsp:txBody>
      <dsp:txXfrm>
        <a:off x="1725610" y="0"/>
        <a:ext cx="6503989" cy="796908"/>
      </dsp:txXfrm>
    </dsp:sp>
    <dsp:sp modelId="{BFD57415-3543-4A88-90A0-A11CB6EA00B6}">
      <dsp:nvSpPr>
        <dsp:cNvPr id="0" name=""/>
        <dsp:cNvSpPr/>
      </dsp:nvSpPr>
      <dsp:spPr>
        <a:xfrm>
          <a:off x="79690" y="79690"/>
          <a:ext cx="1645920" cy="63752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D71F8F-FA2B-406B-A35A-364040EE77A8}">
      <dsp:nvSpPr>
        <dsp:cNvPr id="0" name=""/>
        <dsp:cNvSpPr/>
      </dsp:nvSpPr>
      <dsp:spPr>
        <a:xfrm rot="10800000">
          <a:off x="1648536" y="0"/>
          <a:ext cx="5472684" cy="796908"/>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1414" tIns="106680" rIns="199136" bIns="106680" numCol="1" spcCol="1270" anchor="ctr" anchorCtr="0">
          <a:noAutofit/>
        </a:bodyPr>
        <a:lstStyle/>
        <a:p>
          <a:pPr lvl="0" algn="ctr" defTabSz="1244600" rtl="0">
            <a:lnSpc>
              <a:spcPct val="90000"/>
            </a:lnSpc>
            <a:spcBef>
              <a:spcPct val="0"/>
            </a:spcBef>
            <a:spcAft>
              <a:spcPct val="35000"/>
            </a:spcAft>
          </a:pPr>
          <a:r>
            <a:rPr lang="en-IN" sz="2800" kern="1200" dirty="0" smtClean="0"/>
            <a:t>Fuzzy Logic Based PSS</a:t>
          </a:r>
          <a:endParaRPr lang="en-IN" sz="2800" kern="1200" dirty="0"/>
        </a:p>
      </dsp:txBody>
      <dsp:txXfrm rot="10800000">
        <a:off x="1648536" y="0"/>
        <a:ext cx="5472684" cy="796908"/>
      </dsp:txXfrm>
    </dsp:sp>
    <dsp:sp modelId="{64B32659-C2F1-4BC5-863F-66623B55B1E1}">
      <dsp:nvSpPr>
        <dsp:cNvPr id="0" name=""/>
        <dsp:cNvSpPr/>
      </dsp:nvSpPr>
      <dsp:spPr>
        <a:xfrm>
          <a:off x="1108379" y="0"/>
          <a:ext cx="1080312" cy="796908"/>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6777A8-ECA6-4759-BA49-DEC02071A720}">
      <dsp:nvSpPr>
        <dsp:cNvPr id="0" name=""/>
        <dsp:cNvSpPr/>
      </dsp:nvSpPr>
      <dsp:spPr>
        <a:xfrm rot="10800000">
          <a:off x="1665012" y="389"/>
          <a:ext cx="5472684" cy="796129"/>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1071" tIns="106680" rIns="199136" bIns="106680" numCol="1" spcCol="1270" anchor="ctr" anchorCtr="0">
          <a:noAutofit/>
        </a:bodyPr>
        <a:lstStyle/>
        <a:p>
          <a:pPr lvl="0" algn="ctr" defTabSz="1244600" rtl="0">
            <a:lnSpc>
              <a:spcPct val="90000"/>
            </a:lnSpc>
            <a:spcBef>
              <a:spcPct val="0"/>
            </a:spcBef>
            <a:spcAft>
              <a:spcPct val="35000"/>
            </a:spcAft>
          </a:pPr>
          <a:r>
            <a:rPr lang="en-IN" sz="2800" kern="1200" dirty="0" smtClean="0"/>
            <a:t>Fuzzy Logic Based PSS</a:t>
          </a:r>
          <a:r>
            <a:rPr lang="en-IN" sz="2200" kern="1200" dirty="0" smtClean="0"/>
            <a:t/>
          </a:r>
          <a:br>
            <a:rPr lang="en-IN" sz="2200" kern="1200" dirty="0" smtClean="0"/>
          </a:br>
          <a:endParaRPr lang="en-IN" sz="2200" kern="1200" dirty="0"/>
        </a:p>
      </dsp:txBody>
      <dsp:txXfrm rot="10800000">
        <a:off x="1665012" y="389"/>
        <a:ext cx="5472684" cy="796129"/>
      </dsp:txXfrm>
    </dsp:sp>
    <dsp:sp modelId="{10D1B10D-E631-403D-9DCE-7668A696C387}">
      <dsp:nvSpPr>
        <dsp:cNvPr id="0" name=""/>
        <dsp:cNvSpPr/>
      </dsp:nvSpPr>
      <dsp:spPr>
        <a:xfrm>
          <a:off x="1091903" y="389"/>
          <a:ext cx="1146219" cy="796129"/>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18E87A-B215-4C1B-B4A0-B11E8A5D3F02}">
      <dsp:nvSpPr>
        <dsp:cNvPr id="0" name=""/>
        <dsp:cNvSpPr/>
      </dsp:nvSpPr>
      <dsp:spPr>
        <a:xfrm rot="10800000">
          <a:off x="1647671" y="203213"/>
          <a:ext cx="5472684" cy="736572"/>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39" tIns="102870" rIns="192024" bIns="102870" numCol="1" spcCol="1270" anchor="ctr" anchorCtr="0">
          <a:noAutofit/>
        </a:bodyPr>
        <a:lstStyle/>
        <a:p>
          <a:pPr lvl="0" algn="ctr" defTabSz="1200150" rtl="0">
            <a:lnSpc>
              <a:spcPct val="90000"/>
            </a:lnSpc>
            <a:spcBef>
              <a:spcPct val="0"/>
            </a:spcBef>
            <a:spcAft>
              <a:spcPct val="35000"/>
            </a:spcAft>
          </a:pPr>
          <a:r>
            <a:rPr lang="en-IN" sz="2700" kern="1200" dirty="0" smtClean="0"/>
            <a:t>Fuzzy Logic </a:t>
          </a:r>
          <a:r>
            <a:rPr lang="en-IN" sz="2800" kern="1200" dirty="0" smtClean="0"/>
            <a:t>Based</a:t>
          </a:r>
          <a:r>
            <a:rPr lang="en-IN" sz="2700" kern="1200" dirty="0" smtClean="0"/>
            <a:t> PSS</a:t>
          </a:r>
          <a:br>
            <a:rPr lang="en-IN" sz="2700" kern="1200" dirty="0" smtClean="0"/>
          </a:br>
          <a:endParaRPr lang="en-IN" sz="2700" kern="1200" dirty="0"/>
        </a:p>
      </dsp:txBody>
      <dsp:txXfrm rot="10800000">
        <a:off x="1647671" y="203213"/>
        <a:ext cx="5472684" cy="736572"/>
      </dsp:txXfrm>
    </dsp:sp>
    <dsp:sp modelId="{73296E08-7C47-456E-B1D1-C31C4C372202}">
      <dsp:nvSpPr>
        <dsp:cNvPr id="0" name=""/>
        <dsp:cNvSpPr/>
      </dsp:nvSpPr>
      <dsp:spPr>
        <a:xfrm>
          <a:off x="1109244" y="558"/>
          <a:ext cx="1076853" cy="1141883"/>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9BF8E8-0FC7-43F5-B2B1-CD1B4AB3AD06}">
      <dsp:nvSpPr>
        <dsp:cNvPr id="0" name=""/>
        <dsp:cNvSpPr/>
      </dsp:nvSpPr>
      <dsp:spPr>
        <a:xfrm rot="10800000">
          <a:off x="1688939" y="153964"/>
          <a:ext cx="5472684" cy="835071"/>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39" tIns="106680" rIns="199136" bIns="106680" numCol="1" spcCol="1270" anchor="ctr" anchorCtr="0">
          <a:noAutofit/>
        </a:bodyPr>
        <a:lstStyle/>
        <a:p>
          <a:pPr lvl="0" algn="ctr" defTabSz="1244600" rtl="0">
            <a:lnSpc>
              <a:spcPct val="90000"/>
            </a:lnSpc>
            <a:spcBef>
              <a:spcPct val="0"/>
            </a:spcBef>
            <a:spcAft>
              <a:spcPct val="35000"/>
            </a:spcAft>
          </a:pPr>
          <a:r>
            <a:rPr lang="en-IN" sz="2800" kern="1200" dirty="0" smtClean="0"/>
            <a:t>Fuzzy Logic Based PSS</a:t>
          </a:r>
          <a:br>
            <a:rPr lang="en-IN" sz="2800" kern="1200" dirty="0" smtClean="0"/>
          </a:br>
          <a:endParaRPr lang="en-IN" sz="2800" kern="1200" dirty="0"/>
        </a:p>
      </dsp:txBody>
      <dsp:txXfrm rot="10800000">
        <a:off x="1688939" y="153964"/>
        <a:ext cx="5472684" cy="835071"/>
      </dsp:txXfrm>
    </dsp:sp>
    <dsp:sp modelId="{DBAB0739-6A71-4B65-B0D1-416C0277DDDE}">
      <dsp:nvSpPr>
        <dsp:cNvPr id="0" name=""/>
        <dsp:cNvSpPr/>
      </dsp:nvSpPr>
      <dsp:spPr>
        <a:xfrm>
          <a:off x="1067976" y="558"/>
          <a:ext cx="1241924" cy="1141883"/>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BA1306-0E20-45F4-AA52-EFEF37F77271}">
      <dsp:nvSpPr>
        <dsp:cNvPr id="0" name=""/>
        <dsp:cNvSpPr/>
      </dsp:nvSpPr>
      <dsp:spPr>
        <a:xfrm>
          <a:off x="0" y="0"/>
          <a:ext cx="8229600" cy="6540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IN" sz="3200" b="1" kern="1200" dirty="0" smtClean="0"/>
            <a:t> ABSTRACT</a:t>
          </a:r>
          <a:endParaRPr lang="en-IN" sz="3200" b="1" kern="1200" dirty="0"/>
        </a:p>
      </dsp:txBody>
      <dsp:txXfrm>
        <a:off x="1711323" y="0"/>
        <a:ext cx="6518276" cy="654032"/>
      </dsp:txXfrm>
    </dsp:sp>
    <dsp:sp modelId="{4232C659-1DB5-4ED3-95B9-5CC8D62606FE}">
      <dsp:nvSpPr>
        <dsp:cNvPr id="0" name=""/>
        <dsp:cNvSpPr/>
      </dsp:nvSpPr>
      <dsp:spPr>
        <a:xfrm>
          <a:off x="65403" y="65403"/>
          <a:ext cx="1645920" cy="52322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2B014B-F61F-4290-926B-A846AA1E7060}">
      <dsp:nvSpPr>
        <dsp:cNvPr id="0" name=""/>
        <dsp:cNvSpPr/>
      </dsp:nvSpPr>
      <dsp:spPr>
        <a:xfrm rot="10800000">
          <a:off x="1689079" y="131776"/>
          <a:ext cx="5472684" cy="879447"/>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06680" rIns="199136" bIns="106680" numCol="1" spcCol="1270" anchor="ctr" anchorCtr="0">
          <a:noAutofit/>
        </a:bodyPr>
        <a:lstStyle/>
        <a:p>
          <a:pPr lvl="0" algn="ctr" defTabSz="1244600" rtl="0">
            <a:lnSpc>
              <a:spcPct val="90000"/>
            </a:lnSpc>
            <a:spcBef>
              <a:spcPct val="0"/>
            </a:spcBef>
            <a:spcAft>
              <a:spcPct val="35000"/>
            </a:spcAft>
          </a:pPr>
          <a:r>
            <a:rPr lang="en-IN" sz="2800" kern="1200" dirty="0" smtClean="0"/>
            <a:t>Fuzzy Logic Based PSS</a:t>
          </a:r>
          <a:r>
            <a:rPr lang="en-IN" sz="2400" kern="1200" dirty="0" smtClean="0"/>
            <a:t/>
          </a:r>
          <a:br>
            <a:rPr lang="en-IN" sz="2400" kern="1200" dirty="0" smtClean="0"/>
          </a:br>
          <a:endParaRPr lang="en-IN" sz="2400" kern="1200" dirty="0"/>
        </a:p>
      </dsp:txBody>
      <dsp:txXfrm rot="10800000">
        <a:off x="1689079" y="131776"/>
        <a:ext cx="5472684" cy="879447"/>
      </dsp:txXfrm>
    </dsp:sp>
    <dsp:sp modelId="{24849012-27C3-4814-98D7-5CFD1A70A619}">
      <dsp:nvSpPr>
        <dsp:cNvPr id="0" name=""/>
        <dsp:cNvSpPr/>
      </dsp:nvSpPr>
      <dsp:spPr>
        <a:xfrm>
          <a:off x="1067836" y="0"/>
          <a:ext cx="1242486" cy="1143000"/>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CAACED-F5DD-4CD2-A9CD-675C863038D0}">
      <dsp:nvSpPr>
        <dsp:cNvPr id="0" name=""/>
        <dsp:cNvSpPr/>
      </dsp:nvSpPr>
      <dsp:spPr>
        <a:xfrm rot="10800000">
          <a:off x="1714494" y="0"/>
          <a:ext cx="5472684" cy="1143000"/>
        </a:xfrm>
        <a:prstGeom prst="homePlate">
          <a:avLst/>
        </a:prstGeom>
        <a:solidFill>
          <a:schemeClr val="accent1">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4031" tIns="106680" rIns="199136" bIns="106680" numCol="1" spcCol="1270" anchor="ctr" anchorCtr="0">
          <a:noAutofit/>
        </a:bodyPr>
        <a:lstStyle/>
        <a:p>
          <a:pPr lvl="0" algn="ctr" defTabSz="1244600" rtl="0">
            <a:lnSpc>
              <a:spcPct val="90000"/>
            </a:lnSpc>
            <a:spcBef>
              <a:spcPct val="0"/>
            </a:spcBef>
            <a:spcAft>
              <a:spcPct val="35000"/>
            </a:spcAft>
          </a:pPr>
          <a:r>
            <a:rPr lang="en-IN" sz="2800" kern="1200" dirty="0" smtClean="0"/>
            <a:t>Simulation Tools</a:t>
          </a:r>
          <a:br>
            <a:rPr lang="en-IN" sz="2800" kern="1200" dirty="0" smtClean="0"/>
          </a:br>
          <a:endParaRPr lang="en-IN" sz="2800" kern="1200" dirty="0"/>
        </a:p>
      </dsp:txBody>
      <dsp:txXfrm rot="10800000">
        <a:off x="1714494" y="0"/>
        <a:ext cx="5472684" cy="1143000"/>
      </dsp:txXfrm>
    </dsp:sp>
    <dsp:sp modelId="{BF31F4B8-D277-409C-BCBB-3407624D377A}">
      <dsp:nvSpPr>
        <dsp:cNvPr id="0" name=""/>
        <dsp:cNvSpPr/>
      </dsp:nvSpPr>
      <dsp:spPr>
        <a:xfrm>
          <a:off x="1043516" y="0"/>
          <a:ext cx="1339767" cy="1143000"/>
        </a:xfrm>
        <a:prstGeom prst="ellipse">
          <a:avLst/>
        </a:prstGeom>
        <a:blipFill rotWithShape="0">
          <a:blip xmlns:r="http://schemas.openxmlformats.org/officeDocument/2006/relationships" r:embed="rId1"/>
          <a:stretch>
            <a:fillRect/>
          </a:stretch>
        </a:blip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dsp:style>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4759CE-5AE8-4650-AAF5-E6215EDCD587}">
      <dsp:nvSpPr>
        <dsp:cNvPr id="0" name=""/>
        <dsp:cNvSpPr/>
      </dsp:nvSpPr>
      <dsp:spPr>
        <a:xfrm>
          <a:off x="0" y="837"/>
          <a:ext cx="8229600" cy="8564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endParaRPr lang="en-IN" sz="2200" b="1" kern="1200" dirty="0" smtClean="0"/>
        </a:p>
        <a:p>
          <a:pPr lvl="0" algn="l" defTabSz="977900" rtl="0">
            <a:lnSpc>
              <a:spcPct val="90000"/>
            </a:lnSpc>
            <a:spcBef>
              <a:spcPct val="0"/>
            </a:spcBef>
            <a:spcAft>
              <a:spcPct val="35000"/>
            </a:spcAft>
          </a:pPr>
          <a:r>
            <a:rPr lang="en-IN" sz="2200" kern="1200" dirty="0" smtClean="0"/>
            <a:t>   Flow chart for SMIB </a:t>
          </a:r>
          <a:r>
            <a:rPr lang="en-IN" sz="2200" kern="1200" dirty="0" err="1" smtClean="0"/>
            <a:t>Heffron</a:t>
          </a:r>
          <a:r>
            <a:rPr lang="en-IN" sz="2200" kern="1200" dirty="0" smtClean="0"/>
            <a:t>-Phillips model</a:t>
          </a:r>
          <a:r>
            <a:rPr lang="en-IN" sz="2200" b="1" kern="1200" dirty="0" smtClean="0"/>
            <a:t>      </a:t>
          </a:r>
          <a:br>
            <a:rPr lang="en-IN" sz="2200" b="1" kern="1200" dirty="0" smtClean="0"/>
          </a:br>
          <a:r>
            <a:rPr lang="en-IN" sz="2200" b="1" kern="1200" dirty="0" smtClean="0"/>
            <a:t>  </a:t>
          </a:r>
          <a:endParaRPr lang="en-IN" sz="2200" kern="1200" dirty="0"/>
        </a:p>
      </dsp:txBody>
      <dsp:txXfrm>
        <a:off x="1731561" y="837"/>
        <a:ext cx="6498038" cy="856418"/>
      </dsp:txXfrm>
    </dsp:sp>
    <dsp:sp modelId="{A3613EF7-12D9-4A55-80E2-8CB1CB75EE36}">
      <dsp:nvSpPr>
        <dsp:cNvPr id="0" name=""/>
        <dsp:cNvSpPr/>
      </dsp:nvSpPr>
      <dsp:spPr>
        <a:xfrm>
          <a:off x="85641" y="85641"/>
          <a:ext cx="1645920" cy="68513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1BDFBF-C5C8-4B39-ABCF-6D409D186832}">
      <dsp:nvSpPr>
        <dsp:cNvPr id="0" name=""/>
        <dsp:cNvSpPr/>
      </dsp:nvSpPr>
      <dsp:spPr>
        <a:xfrm>
          <a:off x="0" y="0"/>
          <a:ext cx="8229600" cy="7969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IN" sz="2400" kern="1200" dirty="0" smtClean="0"/>
            <a:t>Comparison between Conventional and Fuzzy PSS</a:t>
          </a:r>
          <a:br>
            <a:rPr lang="en-IN" sz="2400" kern="1200" dirty="0" smtClean="0"/>
          </a:br>
          <a:endParaRPr lang="en-IN" sz="2400" kern="1200" dirty="0"/>
        </a:p>
      </dsp:txBody>
      <dsp:txXfrm>
        <a:off x="1725610" y="0"/>
        <a:ext cx="6503989" cy="796908"/>
      </dsp:txXfrm>
    </dsp:sp>
    <dsp:sp modelId="{D0571860-C524-4989-9C4B-D57EE79F556D}">
      <dsp:nvSpPr>
        <dsp:cNvPr id="0" name=""/>
        <dsp:cNvSpPr/>
      </dsp:nvSpPr>
      <dsp:spPr>
        <a:xfrm>
          <a:off x="79690" y="79690"/>
          <a:ext cx="1645920" cy="63752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D597D3-1121-4288-84AB-CAD8D5E1A678}">
      <dsp:nvSpPr>
        <dsp:cNvPr id="0" name=""/>
        <dsp:cNvSpPr/>
      </dsp:nvSpPr>
      <dsp:spPr>
        <a:xfrm rot="10800000">
          <a:off x="1651775" y="0"/>
          <a:ext cx="5472684" cy="1143000"/>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13360" rIns="398272" bIns="213360" numCol="1" spcCol="1270" anchor="ctr" anchorCtr="0">
          <a:noAutofit/>
        </a:bodyPr>
        <a:lstStyle/>
        <a:p>
          <a:pPr lvl="0" algn="ctr" defTabSz="2489200" rtl="0">
            <a:lnSpc>
              <a:spcPct val="90000"/>
            </a:lnSpc>
            <a:spcBef>
              <a:spcPct val="0"/>
            </a:spcBef>
            <a:spcAft>
              <a:spcPct val="35000"/>
            </a:spcAft>
          </a:pPr>
          <a:r>
            <a:rPr lang="en-IN" sz="5600" kern="1200" dirty="0" smtClean="0"/>
            <a:t>Conclusion</a:t>
          </a:r>
          <a:endParaRPr lang="en-IN" sz="5600" kern="1200" dirty="0"/>
        </a:p>
      </dsp:txBody>
      <dsp:txXfrm rot="10800000">
        <a:off x="1651775" y="0"/>
        <a:ext cx="5472684" cy="1143000"/>
      </dsp:txXfrm>
    </dsp:sp>
    <dsp:sp modelId="{81560478-C6E7-4CC9-A472-FA75F6B5F336}">
      <dsp:nvSpPr>
        <dsp:cNvPr id="0" name=""/>
        <dsp:cNvSpPr/>
      </dsp:nvSpPr>
      <dsp:spPr>
        <a:xfrm>
          <a:off x="1105140" y="11092"/>
          <a:ext cx="1093268" cy="1120814"/>
        </a:xfrm>
        <a:prstGeom prst="teardrop">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6887A8-85E1-4994-9063-73652D7FB49E}">
      <dsp:nvSpPr>
        <dsp:cNvPr id="0" name=""/>
        <dsp:cNvSpPr/>
      </dsp:nvSpPr>
      <dsp:spPr>
        <a:xfrm>
          <a:off x="0" y="295669"/>
          <a:ext cx="8229600" cy="61425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06680" numCol="1" spcCol="1270" anchor="t" anchorCtr="0">
          <a:noAutofit/>
        </a:bodyPr>
        <a:lstStyle/>
        <a:p>
          <a:pPr marL="114300" lvl="1" indent="-114300" algn="l" defTabSz="666750" rtl="0">
            <a:lnSpc>
              <a:spcPct val="90000"/>
            </a:lnSpc>
            <a:spcBef>
              <a:spcPct val="0"/>
            </a:spcBef>
            <a:spcAft>
              <a:spcPct val="15000"/>
            </a:spcAft>
            <a:buChar char="••"/>
          </a:pPr>
          <a:r>
            <a:rPr lang="en-IN" sz="1500" b="1" kern="1200" dirty="0" smtClean="0"/>
            <a:t>Power System Stability background</a:t>
          </a:r>
          <a:endParaRPr lang="en-IN" sz="1500" kern="1200" dirty="0"/>
        </a:p>
      </dsp:txBody>
      <dsp:txXfrm>
        <a:off x="0" y="295669"/>
        <a:ext cx="8229600" cy="614250"/>
      </dsp:txXfrm>
    </dsp:sp>
    <dsp:sp modelId="{8BDB0404-D5AA-46B4-B214-CBF2F6CFBA11}">
      <dsp:nvSpPr>
        <dsp:cNvPr id="0" name=""/>
        <dsp:cNvSpPr/>
      </dsp:nvSpPr>
      <dsp:spPr>
        <a:xfrm>
          <a:off x="411480" y="74269"/>
          <a:ext cx="5760720" cy="442800"/>
        </a:xfrm>
        <a:prstGeom prst="roundRect">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666750" rtl="0">
            <a:lnSpc>
              <a:spcPct val="90000"/>
            </a:lnSpc>
            <a:spcBef>
              <a:spcPct val="0"/>
            </a:spcBef>
            <a:spcAft>
              <a:spcPct val="35000"/>
            </a:spcAft>
          </a:pPr>
          <a:r>
            <a:rPr lang="en-IN" sz="1500" b="1" kern="1200" dirty="0" smtClean="0"/>
            <a:t>Introduction</a:t>
          </a:r>
          <a:endParaRPr lang="en-IN" sz="1500" kern="1200" dirty="0"/>
        </a:p>
      </dsp:txBody>
      <dsp:txXfrm>
        <a:off x="411480" y="74269"/>
        <a:ext cx="5760720" cy="442800"/>
      </dsp:txXfrm>
    </dsp:sp>
    <dsp:sp modelId="{2056AB97-9ECB-4A11-8526-4DAED0E9951E}">
      <dsp:nvSpPr>
        <dsp:cNvPr id="0" name=""/>
        <dsp:cNvSpPr/>
      </dsp:nvSpPr>
      <dsp:spPr>
        <a:xfrm>
          <a:off x="0" y="1238071"/>
          <a:ext cx="8229600" cy="921375"/>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28016" numCol="1" spcCol="1270" anchor="t" anchorCtr="0">
          <a:noAutofit/>
        </a:bodyPr>
        <a:lstStyle/>
        <a:p>
          <a:pPr marL="171450" lvl="1" indent="-171450" algn="l" defTabSz="800100" rtl="0">
            <a:lnSpc>
              <a:spcPct val="90000"/>
            </a:lnSpc>
            <a:spcBef>
              <a:spcPct val="0"/>
            </a:spcBef>
            <a:spcAft>
              <a:spcPct val="15000"/>
            </a:spcAft>
            <a:buChar char="••"/>
          </a:pPr>
          <a:r>
            <a:rPr lang="en-IN" sz="1800" b="1" kern="1200" dirty="0" smtClean="0"/>
            <a:t>Small signal stability</a:t>
          </a:r>
          <a:endParaRPr lang="en-IN" sz="1800" kern="1200" dirty="0"/>
        </a:p>
        <a:p>
          <a:pPr marL="171450" lvl="1" indent="-171450" algn="l" defTabSz="711200" rtl="0">
            <a:lnSpc>
              <a:spcPct val="90000"/>
            </a:lnSpc>
            <a:spcBef>
              <a:spcPct val="0"/>
            </a:spcBef>
            <a:spcAft>
              <a:spcPct val="15000"/>
            </a:spcAft>
            <a:buChar char="••"/>
          </a:pPr>
          <a:r>
            <a:rPr lang="en-IN" sz="1600" b="1" kern="1200" dirty="0" smtClean="0"/>
            <a:t>System Analysis Using Heffron – Phillips  Model</a:t>
          </a:r>
          <a:endParaRPr lang="en-IN" sz="1600" b="1" kern="1200" dirty="0"/>
        </a:p>
      </dsp:txBody>
      <dsp:txXfrm>
        <a:off x="0" y="1238071"/>
        <a:ext cx="8229600" cy="921375"/>
      </dsp:txXfrm>
    </dsp:sp>
    <dsp:sp modelId="{297AA766-48A6-467C-A708-80EEA0CB058C}">
      <dsp:nvSpPr>
        <dsp:cNvPr id="0" name=""/>
        <dsp:cNvSpPr/>
      </dsp:nvSpPr>
      <dsp:spPr>
        <a:xfrm>
          <a:off x="411480" y="990919"/>
          <a:ext cx="5760720" cy="442800"/>
        </a:xfrm>
        <a:prstGeom prst="roundRect">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666750" rtl="0">
            <a:lnSpc>
              <a:spcPct val="90000"/>
            </a:lnSpc>
            <a:spcBef>
              <a:spcPct val="0"/>
            </a:spcBef>
            <a:spcAft>
              <a:spcPct val="35000"/>
            </a:spcAft>
          </a:pPr>
          <a:r>
            <a:rPr lang="en-IN" sz="1500" b="1" kern="1200" dirty="0" smtClean="0"/>
            <a:t>Small Signal Stability Analysis</a:t>
          </a:r>
          <a:endParaRPr lang="en-IN" sz="1500" kern="1200" dirty="0"/>
        </a:p>
      </dsp:txBody>
      <dsp:txXfrm>
        <a:off x="411480" y="990919"/>
        <a:ext cx="5760720" cy="442800"/>
      </dsp:txXfrm>
    </dsp:sp>
    <dsp:sp modelId="{2F8C197C-E04F-44CD-95D1-0D643A43DEE5}">
      <dsp:nvSpPr>
        <dsp:cNvPr id="0" name=""/>
        <dsp:cNvSpPr/>
      </dsp:nvSpPr>
      <dsp:spPr>
        <a:xfrm>
          <a:off x="0" y="2441301"/>
          <a:ext cx="8229600" cy="12285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28016" numCol="1" spcCol="1270" anchor="t" anchorCtr="0">
          <a:noAutofit/>
        </a:bodyPr>
        <a:lstStyle/>
        <a:p>
          <a:pPr marL="171450" lvl="1" indent="-171450" algn="l" defTabSz="800100" rtl="0">
            <a:lnSpc>
              <a:spcPct val="90000"/>
            </a:lnSpc>
            <a:spcBef>
              <a:spcPct val="0"/>
            </a:spcBef>
            <a:spcAft>
              <a:spcPct val="15000"/>
            </a:spcAft>
            <a:buChar char="••"/>
          </a:pPr>
          <a:r>
            <a:rPr lang="en-IN" sz="1800" b="1" kern="1200" dirty="0" smtClean="0"/>
            <a:t>Conventional Power system Stabilizer.</a:t>
          </a:r>
          <a:endParaRPr lang="en-IN" sz="2000" kern="1200" dirty="0"/>
        </a:p>
        <a:p>
          <a:pPr marL="171450" lvl="1" indent="-171450" algn="l" defTabSz="800100" rtl="0">
            <a:lnSpc>
              <a:spcPct val="90000"/>
            </a:lnSpc>
            <a:spcBef>
              <a:spcPct val="0"/>
            </a:spcBef>
            <a:spcAft>
              <a:spcPct val="15000"/>
            </a:spcAft>
            <a:buChar char="••"/>
          </a:pPr>
          <a:r>
            <a:rPr lang="en-IN" sz="1800" b="1" kern="1200" dirty="0" smtClean="0"/>
            <a:t>Fuzzy Power System Stabilizers.</a:t>
          </a:r>
          <a:endParaRPr lang="en-IN" sz="1800" kern="1200" dirty="0"/>
        </a:p>
        <a:p>
          <a:pPr marL="171450" lvl="1" indent="-171450" algn="l" defTabSz="800100" rtl="0">
            <a:lnSpc>
              <a:spcPct val="90000"/>
            </a:lnSpc>
            <a:spcBef>
              <a:spcPct val="0"/>
            </a:spcBef>
            <a:spcAft>
              <a:spcPct val="15000"/>
            </a:spcAft>
            <a:buChar char="••"/>
          </a:pPr>
          <a:endParaRPr lang="en-IN" sz="1800" kern="1200" dirty="0"/>
        </a:p>
      </dsp:txBody>
      <dsp:txXfrm>
        <a:off x="0" y="2441301"/>
        <a:ext cx="8229600" cy="1228500"/>
      </dsp:txXfrm>
    </dsp:sp>
    <dsp:sp modelId="{0520180F-90E7-41C8-A81D-5D77D6ECE992}">
      <dsp:nvSpPr>
        <dsp:cNvPr id="0" name=""/>
        <dsp:cNvSpPr/>
      </dsp:nvSpPr>
      <dsp:spPr>
        <a:xfrm>
          <a:off x="411480" y="2214694"/>
          <a:ext cx="5760720" cy="442800"/>
        </a:xfrm>
        <a:prstGeom prst="roundRect">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889000" rtl="0">
            <a:lnSpc>
              <a:spcPct val="90000"/>
            </a:lnSpc>
            <a:spcBef>
              <a:spcPct val="0"/>
            </a:spcBef>
            <a:spcAft>
              <a:spcPct val="35000"/>
            </a:spcAft>
          </a:pPr>
          <a:r>
            <a:rPr lang="en-IN" sz="2000" b="1" kern="1200" dirty="0" smtClean="0"/>
            <a:t>Fault stabilizers</a:t>
          </a:r>
          <a:endParaRPr lang="en-IN" sz="2000" b="1" kern="1200" dirty="0"/>
        </a:p>
      </dsp:txBody>
      <dsp:txXfrm>
        <a:off x="411480" y="2214694"/>
        <a:ext cx="5760720" cy="442800"/>
      </dsp:txXfrm>
    </dsp:sp>
    <dsp:sp modelId="{93ED1840-BF2B-4C6C-B5C4-DC4A3D958DA0}">
      <dsp:nvSpPr>
        <dsp:cNvPr id="0" name=""/>
        <dsp:cNvSpPr/>
      </dsp:nvSpPr>
      <dsp:spPr>
        <a:xfrm>
          <a:off x="0" y="3966994"/>
          <a:ext cx="8229600" cy="8505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06680" numCol="1" spcCol="1270" anchor="t" anchorCtr="0">
          <a:noAutofit/>
        </a:bodyPr>
        <a:lstStyle/>
        <a:p>
          <a:pPr marL="114300" lvl="1" indent="-114300" algn="l" defTabSz="666750" rtl="0">
            <a:lnSpc>
              <a:spcPct val="90000"/>
            </a:lnSpc>
            <a:spcBef>
              <a:spcPct val="0"/>
            </a:spcBef>
            <a:spcAft>
              <a:spcPct val="15000"/>
            </a:spcAft>
            <a:buChar char="••"/>
          </a:pPr>
          <a:r>
            <a:rPr lang="en-IN" sz="1500" b="1" kern="1200" dirty="0" smtClean="0"/>
            <a:t>Mat Lab</a:t>
          </a:r>
          <a:endParaRPr lang="en-IN" sz="1500" kern="1200" dirty="0"/>
        </a:p>
        <a:p>
          <a:pPr marL="114300" lvl="1" indent="-114300" algn="l" defTabSz="666750" rtl="0">
            <a:lnSpc>
              <a:spcPct val="90000"/>
            </a:lnSpc>
            <a:spcBef>
              <a:spcPct val="0"/>
            </a:spcBef>
            <a:spcAft>
              <a:spcPct val="15000"/>
            </a:spcAft>
            <a:buChar char="••"/>
          </a:pPr>
          <a:r>
            <a:rPr lang="en-IN" sz="1500" b="1" kern="1200" dirty="0" smtClean="0"/>
            <a:t>Simulink</a:t>
          </a:r>
          <a:endParaRPr lang="en-IN" sz="1500" b="1" kern="1200" dirty="0"/>
        </a:p>
      </dsp:txBody>
      <dsp:txXfrm>
        <a:off x="0" y="3966994"/>
        <a:ext cx="8229600" cy="850500"/>
      </dsp:txXfrm>
    </dsp:sp>
    <dsp:sp modelId="{6DBC6356-FB14-4DCA-AA9C-406CDB3B3A7B}">
      <dsp:nvSpPr>
        <dsp:cNvPr id="0" name=""/>
        <dsp:cNvSpPr/>
      </dsp:nvSpPr>
      <dsp:spPr>
        <a:xfrm>
          <a:off x="411480" y="3745594"/>
          <a:ext cx="5760720" cy="442800"/>
        </a:xfrm>
        <a:prstGeom prst="roundRect">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666750" rtl="0">
            <a:lnSpc>
              <a:spcPct val="90000"/>
            </a:lnSpc>
            <a:spcBef>
              <a:spcPct val="0"/>
            </a:spcBef>
            <a:spcAft>
              <a:spcPct val="35000"/>
            </a:spcAft>
          </a:pPr>
          <a:r>
            <a:rPr lang="en-IN" sz="1500" b="1" kern="1200" dirty="0" smtClean="0"/>
            <a:t>Simulation Tools</a:t>
          </a:r>
          <a:endParaRPr lang="en-IN" sz="1500" b="1" kern="1200" dirty="0"/>
        </a:p>
      </dsp:txBody>
      <dsp:txXfrm>
        <a:off x="411480" y="3745594"/>
        <a:ext cx="5760720" cy="442800"/>
      </dsp:txXfrm>
    </dsp:sp>
    <dsp:sp modelId="{0D4A3244-40F9-4608-8523-6919D864372F}">
      <dsp:nvSpPr>
        <dsp:cNvPr id="0" name=""/>
        <dsp:cNvSpPr/>
      </dsp:nvSpPr>
      <dsp:spPr>
        <a:xfrm>
          <a:off x="0" y="5119894"/>
          <a:ext cx="8229600" cy="3780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7A84072C-3DD0-43B5-8928-DB646D4FBDBF}">
      <dsp:nvSpPr>
        <dsp:cNvPr id="0" name=""/>
        <dsp:cNvSpPr/>
      </dsp:nvSpPr>
      <dsp:spPr>
        <a:xfrm>
          <a:off x="411480" y="4898494"/>
          <a:ext cx="5760720" cy="442800"/>
        </a:xfrm>
        <a:prstGeom prst="roundRect">
          <a:avLst/>
        </a:prstGeom>
        <a:solidFill>
          <a:schemeClr val="accent1">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666750" rtl="0">
            <a:lnSpc>
              <a:spcPct val="90000"/>
            </a:lnSpc>
            <a:spcBef>
              <a:spcPct val="0"/>
            </a:spcBef>
            <a:spcAft>
              <a:spcPct val="35000"/>
            </a:spcAft>
          </a:pPr>
          <a:r>
            <a:rPr lang="en-IN" sz="1500" b="1" kern="1200" dirty="0" smtClean="0"/>
            <a:t>Conclusion.</a:t>
          </a:r>
          <a:endParaRPr lang="en-IN" sz="1500" kern="1200" dirty="0"/>
        </a:p>
      </dsp:txBody>
      <dsp:txXfrm>
        <a:off x="411480" y="4898494"/>
        <a:ext cx="5760720" cy="4428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BA1306-0E20-45F4-AA52-EFEF37F77271}">
      <dsp:nvSpPr>
        <dsp:cNvPr id="0" name=""/>
        <dsp:cNvSpPr/>
      </dsp:nvSpPr>
      <dsp:spPr>
        <a:xfrm>
          <a:off x="0" y="0"/>
          <a:ext cx="8229600" cy="6540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IN" sz="3200" b="1" kern="1200" dirty="0" smtClean="0"/>
            <a:t>Power system stability</a:t>
          </a:r>
          <a:endParaRPr lang="en-IN" sz="3200" b="1" kern="1200" dirty="0"/>
        </a:p>
      </dsp:txBody>
      <dsp:txXfrm>
        <a:off x="1711323" y="0"/>
        <a:ext cx="6518276" cy="654032"/>
      </dsp:txXfrm>
    </dsp:sp>
    <dsp:sp modelId="{4232C659-1DB5-4ED3-95B9-5CC8D62606FE}">
      <dsp:nvSpPr>
        <dsp:cNvPr id="0" name=""/>
        <dsp:cNvSpPr/>
      </dsp:nvSpPr>
      <dsp:spPr>
        <a:xfrm>
          <a:off x="65403" y="65403"/>
          <a:ext cx="1645920" cy="52322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4759CE-5AE8-4650-AAF5-E6215EDCD587}">
      <dsp:nvSpPr>
        <dsp:cNvPr id="0" name=""/>
        <dsp:cNvSpPr/>
      </dsp:nvSpPr>
      <dsp:spPr>
        <a:xfrm>
          <a:off x="0" y="778"/>
          <a:ext cx="8229600" cy="79612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b="1" kern="1200" dirty="0" smtClean="0"/>
            <a:t>Power system stability</a:t>
          </a:r>
          <a:r>
            <a:rPr lang="en-IN" sz="2200" b="1" kern="1200" dirty="0" smtClean="0"/>
            <a:t/>
          </a:r>
          <a:br>
            <a:rPr lang="en-IN" sz="2200" b="1" kern="1200" dirty="0" smtClean="0"/>
          </a:br>
          <a:endParaRPr lang="en-IN" sz="2200" kern="1200" dirty="0"/>
        </a:p>
      </dsp:txBody>
      <dsp:txXfrm>
        <a:off x="1725532" y="778"/>
        <a:ext cx="6504067" cy="796129"/>
      </dsp:txXfrm>
    </dsp:sp>
    <dsp:sp modelId="{A3613EF7-12D9-4A55-80E2-8CB1CB75EE36}">
      <dsp:nvSpPr>
        <dsp:cNvPr id="0" name=""/>
        <dsp:cNvSpPr/>
      </dsp:nvSpPr>
      <dsp:spPr>
        <a:xfrm>
          <a:off x="79612" y="79612"/>
          <a:ext cx="1645920" cy="636903"/>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5E9DB2-F4B2-41E4-A9D5-327331631704}">
      <dsp:nvSpPr>
        <dsp:cNvPr id="0" name=""/>
        <dsp:cNvSpPr/>
      </dsp:nvSpPr>
      <dsp:spPr>
        <a:xfrm>
          <a:off x="0" y="0"/>
          <a:ext cx="8229600" cy="8683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IN" sz="2800" b="1" kern="1200" dirty="0" smtClean="0"/>
            <a:t>Small Signal Stability</a:t>
          </a:r>
          <a:r>
            <a:rPr lang="en-IN" sz="2400" kern="1200" dirty="0" smtClean="0"/>
            <a:t/>
          </a:r>
          <a:br>
            <a:rPr lang="en-IN" sz="2400" kern="1200" dirty="0" smtClean="0"/>
          </a:br>
          <a:endParaRPr lang="en-IN" sz="2400" kern="1200" dirty="0"/>
        </a:p>
      </dsp:txBody>
      <dsp:txXfrm>
        <a:off x="1732754" y="0"/>
        <a:ext cx="6496845" cy="868346"/>
      </dsp:txXfrm>
    </dsp:sp>
    <dsp:sp modelId="{B93B7445-B781-4E7B-97B4-DC9B3BE827A1}">
      <dsp:nvSpPr>
        <dsp:cNvPr id="0" name=""/>
        <dsp:cNvSpPr/>
      </dsp:nvSpPr>
      <dsp:spPr>
        <a:xfrm>
          <a:off x="86834" y="86834"/>
          <a:ext cx="1645920" cy="69467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947D7C9-19B5-446F-8330-287E76CF2513}">
      <dsp:nvSpPr>
        <dsp:cNvPr id="0" name=""/>
        <dsp:cNvSpPr/>
      </dsp:nvSpPr>
      <dsp:spPr>
        <a:xfrm>
          <a:off x="0" y="0"/>
          <a:ext cx="8229600" cy="7969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IN" sz="2400" b="1" kern="1200" dirty="0" smtClean="0"/>
            <a:t>Characteristics Of Small Signal Stability Problems</a:t>
          </a:r>
          <a:r>
            <a:rPr lang="en-IN" sz="2400" kern="1200" dirty="0" smtClean="0"/>
            <a:t/>
          </a:r>
          <a:br>
            <a:rPr lang="en-IN" sz="2400" kern="1200" dirty="0" smtClean="0"/>
          </a:br>
          <a:r>
            <a:rPr lang="en-IN" sz="2400" kern="1200" dirty="0" smtClean="0"/>
            <a:t>( Local Problems )</a:t>
          </a:r>
          <a:endParaRPr lang="en-IN" sz="2400" kern="1200" dirty="0"/>
        </a:p>
      </dsp:txBody>
      <dsp:txXfrm>
        <a:off x="1725610" y="0"/>
        <a:ext cx="6503989" cy="796908"/>
      </dsp:txXfrm>
    </dsp:sp>
    <dsp:sp modelId="{1CD2F8BE-8068-440E-9A6F-DA1A4DCD27DF}">
      <dsp:nvSpPr>
        <dsp:cNvPr id="0" name=""/>
        <dsp:cNvSpPr/>
      </dsp:nvSpPr>
      <dsp:spPr>
        <a:xfrm>
          <a:off x="79690" y="79690"/>
          <a:ext cx="1645920" cy="637526"/>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6E2042-C6B1-46DA-914B-49C6414A3930}">
      <dsp:nvSpPr>
        <dsp:cNvPr id="0" name=""/>
        <dsp:cNvSpPr/>
      </dsp:nvSpPr>
      <dsp:spPr>
        <a:xfrm>
          <a:off x="0" y="0"/>
          <a:ext cx="8229600" cy="8572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IN" sz="1900" b="1" kern="1200" dirty="0" smtClean="0"/>
            <a:t>Characteristics Of Small Signal Stability Problems</a:t>
          </a:r>
          <a:br>
            <a:rPr lang="en-IN" sz="1900" b="1" kern="1200" dirty="0" smtClean="0"/>
          </a:br>
          <a:r>
            <a:rPr lang="en-IN" sz="1900" kern="1200" dirty="0" smtClean="0"/>
            <a:t>(Global Problems)</a:t>
          </a:r>
          <a:br>
            <a:rPr lang="en-IN" sz="1900" kern="1200" dirty="0" smtClean="0"/>
          </a:br>
          <a:endParaRPr lang="en-IN" sz="1900" kern="1200" dirty="0"/>
        </a:p>
      </dsp:txBody>
      <dsp:txXfrm>
        <a:off x="1731645" y="0"/>
        <a:ext cx="6497954" cy="857256"/>
      </dsp:txXfrm>
    </dsp:sp>
    <dsp:sp modelId="{3695C931-064E-4B32-B53D-915A2A004C56}">
      <dsp:nvSpPr>
        <dsp:cNvPr id="0" name=""/>
        <dsp:cNvSpPr/>
      </dsp:nvSpPr>
      <dsp:spPr>
        <a:xfrm>
          <a:off x="85725" y="85725"/>
          <a:ext cx="1645920" cy="685804"/>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4759CE-5AE8-4650-AAF5-E6215EDCD587}">
      <dsp:nvSpPr>
        <dsp:cNvPr id="0" name=""/>
        <dsp:cNvSpPr/>
      </dsp:nvSpPr>
      <dsp:spPr>
        <a:xfrm>
          <a:off x="0" y="837"/>
          <a:ext cx="8229600" cy="8564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endParaRPr lang="en-IN" sz="2200" b="1" kern="1200" dirty="0" smtClean="0"/>
        </a:p>
        <a:p>
          <a:pPr lvl="0" algn="l" defTabSz="977900" rtl="0">
            <a:lnSpc>
              <a:spcPct val="90000"/>
            </a:lnSpc>
            <a:spcBef>
              <a:spcPct val="0"/>
            </a:spcBef>
            <a:spcAft>
              <a:spcPct val="35000"/>
            </a:spcAft>
          </a:pPr>
          <a:r>
            <a:rPr lang="en-IN" sz="2200" b="1" kern="1200" dirty="0" smtClean="0"/>
            <a:t>System   Representation  Using   Heffron – Phillips</a:t>
          </a:r>
        </a:p>
        <a:p>
          <a:pPr lvl="0" algn="l" defTabSz="977900" rtl="0">
            <a:lnSpc>
              <a:spcPct val="90000"/>
            </a:lnSpc>
            <a:spcBef>
              <a:spcPct val="0"/>
            </a:spcBef>
            <a:spcAft>
              <a:spcPct val="35000"/>
            </a:spcAft>
          </a:pPr>
          <a:r>
            <a:rPr lang="en-IN" sz="2200" b="1" kern="1200" dirty="0" smtClean="0"/>
            <a:t>                             Model      </a:t>
          </a:r>
          <a:br>
            <a:rPr lang="en-IN" sz="2200" b="1" kern="1200" dirty="0" smtClean="0"/>
          </a:br>
          <a:endParaRPr lang="en-IN" sz="2200" kern="1200" dirty="0"/>
        </a:p>
      </dsp:txBody>
      <dsp:txXfrm>
        <a:off x="1731561" y="837"/>
        <a:ext cx="6498038" cy="856418"/>
      </dsp:txXfrm>
    </dsp:sp>
    <dsp:sp modelId="{A3613EF7-12D9-4A55-80E2-8CB1CB75EE36}">
      <dsp:nvSpPr>
        <dsp:cNvPr id="0" name=""/>
        <dsp:cNvSpPr/>
      </dsp:nvSpPr>
      <dsp:spPr>
        <a:xfrm>
          <a:off x="85641" y="85641"/>
          <a:ext cx="1645920" cy="685135"/>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4#1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1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13">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4#1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4#15">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4#16">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3#6">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4#17">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4#18">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4#1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4#15">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3#8">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3#8">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5">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5">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6">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7">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8">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4#9">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4#10">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A37558EF-1E5A-40DE-8536-8B07864FADD0}" type="datetimeFigureOut">
              <a:rPr lang="en-US" smtClean="0"/>
              <a:pPr/>
              <a:t>2/27/2015</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A52AFE1F-B7A9-43A0-8CA3-8BA90508D97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BC5E6536-ADD5-42B2-9460-702560EDD766}" type="datetimeFigureOut">
              <a:rPr lang="en-US" smtClean="0"/>
              <a:pPr/>
              <a:t>2/27/2015</a:t>
            </a:fld>
            <a:endParaRPr lang="en-IN"/>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373BC8F-5B33-4E13-8C6D-153BC48A2D4B}" type="slidenum">
              <a:rPr lang="en-IN" smtClean="0"/>
              <a:pPr/>
              <a:t>‹#›</a:t>
            </a:fld>
            <a:endParaRPr lang="en-IN"/>
          </a:p>
        </p:txBody>
      </p:sp>
    </p:spTree>
    <p:extLst>
      <p:ext uri="{BB962C8B-B14F-4D97-AF65-F5344CB8AC3E}">
        <p14:creationId xmlns:p14="http://schemas.microsoft.com/office/powerpoint/2010/main" xmlns="" val="3483898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11" name="Slide Number Placeholder 10"/>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C05AE37-50C4-41F2-8946-D012E459F877}" type="datetimeFigureOut">
              <a:rPr lang="en-US" smtClean="0"/>
              <a:pPr/>
              <a:t>2/27/2015</a:t>
            </a:fld>
            <a:endParaRPr lang="en-IN"/>
          </a:p>
        </p:txBody>
      </p:sp>
      <p:sp>
        <p:nvSpPr>
          <p:cNvPr id="17" name="Footer Placeholder 16"/>
          <p:cNvSpPr>
            <a:spLocks noGrp="1"/>
          </p:cNvSpPr>
          <p:nvPr>
            <p:ph type="ftr" sz="quarter" idx="11"/>
          </p:nvPr>
        </p:nvSpPr>
        <p:spPr/>
        <p:txBody>
          <a:bodyPr/>
          <a:lstStyle/>
          <a:p>
            <a:endParaRPr lang="en-IN"/>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3694EE9-5692-404C-B567-32C55678B7F5}" type="slidenum">
              <a:rPr lang="en-IN" smtClean="0"/>
              <a:pPr/>
              <a:t>‹#›</a:t>
            </a:fld>
            <a:endParaRPr lang="en-IN"/>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4361688" y="1026372"/>
            <a:ext cx="457200" cy="441325"/>
          </a:xfrm>
        </p:spPr>
        <p:txBody>
          <a:bodyPr/>
          <a:lstStyle/>
          <a:p>
            <a:fld id="{33694EE9-5692-404C-B567-32C55678B7F5}" type="slidenum">
              <a:rPr lang="en-IN" smtClean="0"/>
              <a:pPr/>
              <a:t>‹#›</a:t>
            </a:fld>
            <a:endParaRPr lang="en-IN"/>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IN"/>
          </a:p>
        </p:txBody>
      </p:sp>
      <p:sp>
        <p:nvSpPr>
          <p:cNvPr id="4" name="Date Placeholder 3"/>
          <p:cNvSpPr>
            <a:spLocks noGrp="1"/>
          </p:cNvSpPr>
          <p:nvPr>
            <p:ph type="dt" sz="half" idx="10"/>
          </p:nvPr>
        </p:nvSpPr>
        <p:spPr/>
        <p:txBody>
          <a:bodyPr/>
          <a:lstStyle/>
          <a:p>
            <a:fld id="{1C05AE37-50C4-41F2-8946-D012E459F877}" type="datetimeFigureOut">
              <a:rPr lang="en-US" smtClean="0"/>
              <a:pPr/>
              <a:t>2/27/2015</a:t>
            </a:fld>
            <a:endParaRPr lang="en-IN"/>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3694EE9-5692-404C-B567-32C55678B7F5}" type="slidenum">
              <a:rPr lang="en-IN" smtClean="0"/>
              <a:pPr/>
              <a:t>‹#›</a:t>
            </a:fld>
            <a:endParaRPr lang="en-IN"/>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3694EE9-5692-404C-B567-32C55678B7F5}" type="slidenum">
              <a:rPr lang="en-IN" smtClean="0"/>
              <a:pPr/>
              <a:t>‹#›</a:t>
            </a:fld>
            <a:endParaRPr lang="en-IN"/>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C05AE37-50C4-41F2-8946-D012E459F877}" type="datetimeFigureOut">
              <a:rPr lang="en-US" smtClean="0"/>
              <a:pPr/>
              <a:t>2/27/2015</a:t>
            </a:fld>
            <a:endParaRPr lang="en-IN"/>
          </a:p>
        </p:txBody>
      </p:sp>
      <p:sp>
        <p:nvSpPr>
          <p:cNvPr id="8" name="Footer Placeholder 7"/>
          <p:cNvSpPr>
            <a:spLocks noGrp="1"/>
          </p:cNvSpPr>
          <p:nvPr>
            <p:ph type="ftr" sz="quarter" idx="11"/>
          </p:nvPr>
        </p:nvSpPr>
        <p:spPr>
          <a:xfrm>
            <a:off x="304800" y="6409944"/>
            <a:ext cx="3581400" cy="365760"/>
          </a:xfrm>
        </p:spPr>
        <p:txBody>
          <a:bodyPr/>
          <a:lstStyle/>
          <a:p>
            <a:endParaRPr lang="en-IN"/>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3694EE9-5692-404C-B567-32C55678B7F5}" type="slidenum">
              <a:rPr lang="en-IN" smtClean="0"/>
              <a:pPr/>
              <a:t>‹#›</a:t>
            </a:fld>
            <a:endParaRPr lang="en-IN"/>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C05AE37-50C4-41F2-8946-D012E459F877}" type="datetimeFigureOut">
              <a:rPr lang="en-US" smtClean="0"/>
              <a:pPr/>
              <a:t>2/27/2015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a:xfrm>
            <a:off x="4343400" y="1036020"/>
            <a:ext cx="457200" cy="441325"/>
          </a:xfrm>
        </p:spPr>
        <p:txBody>
          <a:bodyPr/>
          <a:lstStyle/>
          <a:p>
            <a:fld id="{33694EE9-5692-404C-B567-32C55678B7F5}" type="slidenum">
              <a:rPr lang="en-IN" smtClean="0"/>
              <a:pPr/>
              <a:t>‹#›</a:t>
            </a:fld>
            <a:endParaRPr lang="en-I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C05AE37-50C4-41F2-8946-D012E459F877}" type="datetimeFigureOut">
              <a:rPr lang="en-US" smtClean="0"/>
              <a:pPr/>
              <a:t>2/27/2015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3694EE9-5692-404C-B567-32C55678B7F5}" type="slidenum">
              <a:rPr lang="en-IN" smtClean="0"/>
              <a:pPr/>
              <a:t>‹#›</a:t>
            </a:fld>
            <a:endParaRPr lang="en-I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3694EE9-5692-404C-B567-32C55678B7F5}" type="slidenum">
              <a:rPr lang="en-IN" smtClean="0"/>
              <a:pPr/>
              <a:t>‹#›</a:t>
            </a:fld>
            <a:endParaRPr lang="en-IN"/>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a:xfrm>
            <a:off x="301752" y="6410848"/>
            <a:ext cx="3383280" cy="365760"/>
          </a:xfrm>
        </p:spPr>
        <p:txBody>
          <a:bodyPr/>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3694EE9-5692-404C-B567-32C55678B7F5}" type="slidenum">
              <a:rPr lang="en-IN" smtClean="0"/>
              <a:pPr/>
              <a:t>‹#›</a:t>
            </a:fld>
            <a:endParaRPr lang="en-IN"/>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a:xfrm>
            <a:off x="301752" y="6410848"/>
            <a:ext cx="3584448" cy="365760"/>
          </a:xfrm>
        </p:spPr>
        <p:txBody>
          <a:bodyPr/>
          <a:lstStyle/>
          <a:p>
            <a:endParaRPr lang="en-I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3694EE9-5692-404C-B567-32C55678B7F5}"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3694EE9-5692-404C-B567-32C55678B7F5}" type="slidenum">
              <a:rPr lang="en-IN" smtClean="0"/>
              <a:pPr/>
              <a:t>‹#›</a:t>
            </a:fld>
            <a:endParaRPr lang="en-IN"/>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p>
            <a:endParaRPr lang="en-IN"/>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C05AE37-50C4-41F2-8946-D012E459F877}" type="datetimeFigureOut">
              <a:rPr lang="en-US" smtClean="0"/>
              <a:pPr/>
              <a:t>2/27/2015</a:t>
            </a:fld>
            <a:endParaRPr lang="en-IN"/>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IN"/>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3694EE9-5692-404C-B567-32C55678B7F5}"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3694EE9-5692-404C-B567-32C55678B7F5}" type="slidenum">
              <a:rPr lang="en-IN" smtClean="0"/>
              <a:pPr/>
              <a:t>‹#›</a:t>
            </a:fld>
            <a:endParaRPr lang="en-IN"/>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C05AE37-50C4-41F2-8946-D012E459F877}" type="datetimeFigureOut">
              <a:rPr lang="en-US" smtClean="0"/>
              <a:pPr/>
              <a:t>2/27/2015</a:t>
            </a:fld>
            <a:endParaRPr lang="en-IN"/>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3694EE9-5692-404C-B567-32C55678B7F5}" type="slidenum">
              <a:rPr lang="en-IN" smtClean="0"/>
              <a:pPr/>
              <a:t>‹#›</a:t>
            </a:fld>
            <a:endParaRPr lang="en-IN"/>
          </a:p>
        </p:txBody>
      </p:sp>
      <p:sp>
        <p:nvSpPr>
          <p:cNvPr id="14" name="Footer Placeholder 13"/>
          <p:cNvSpPr>
            <a:spLocks noGrp="1"/>
          </p:cNvSpPr>
          <p:nvPr>
            <p:ph type="ftr" sz="quarter" idx="12"/>
          </p:nvPr>
        </p:nvSpPr>
        <p:spPr/>
        <p:txBody>
          <a:bodyPr/>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C05AE37-50C4-41F2-8946-D012E459F877}" type="datetimeFigureOut">
              <a:rPr lang="en-US" smtClean="0"/>
              <a:pPr/>
              <a:t>2/27/2015</a:t>
            </a:fld>
            <a:endParaRPr lang="en-IN"/>
          </a:p>
        </p:txBody>
      </p:sp>
      <p:sp>
        <p:nvSpPr>
          <p:cNvPr id="10" name="Slide Number Placeholder 9"/>
          <p:cNvSpPr>
            <a:spLocks noGrp="1"/>
          </p:cNvSpPr>
          <p:nvPr>
            <p:ph type="sldNum" sz="quarter" idx="16"/>
          </p:nvPr>
        </p:nvSpPr>
        <p:spPr/>
        <p:txBody>
          <a:bodyPr rtlCol="0"/>
          <a:lstStyle/>
          <a:p>
            <a:fld id="{33694EE9-5692-404C-B567-32C55678B7F5}" type="slidenum">
              <a:rPr lang="en-IN" smtClean="0"/>
              <a:pPr/>
              <a:t>‹#›</a:t>
            </a:fld>
            <a:endParaRPr lang="en-IN"/>
          </a:p>
        </p:txBody>
      </p:sp>
      <p:sp>
        <p:nvSpPr>
          <p:cNvPr id="12" name="Footer Placeholder 11"/>
          <p:cNvSpPr>
            <a:spLocks noGrp="1"/>
          </p:cNvSpPr>
          <p:nvPr>
            <p:ph type="ftr" sz="quarter" idx="17"/>
          </p:nvPr>
        </p:nvSpPr>
        <p:spPr/>
        <p:txBody>
          <a:bodyPr rtlCol="0"/>
          <a:lstStyle/>
          <a:p>
            <a:endParaRPr lang="en-I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C05AE37-50C4-41F2-8946-D012E459F877}" type="datetimeFigureOut">
              <a:rPr lang="en-US" smtClean="0"/>
              <a:pPr/>
              <a:t>2/27/2015</a:t>
            </a:fld>
            <a:endParaRPr lang="en-IN"/>
          </a:p>
        </p:txBody>
      </p:sp>
      <p:sp>
        <p:nvSpPr>
          <p:cNvPr id="12" name="Slide Number Placeholder 11"/>
          <p:cNvSpPr>
            <a:spLocks noGrp="1"/>
          </p:cNvSpPr>
          <p:nvPr>
            <p:ph type="sldNum" sz="quarter" idx="16"/>
          </p:nvPr>
        </p:nvSpPr>
        <p:spPr/>
        <p:txBody>
          <a:bodyPr rtlCol="0"/>
          <a:lstStyle/>
          <a:p>
            <a:fld id="{33694EE9-5692-404C-B567-32C55678B7F5}" type="slidenum">
              <a:rPr lang="en-IN" smtClean="0"/>
              <a:pPr/>
              <a:t>‹#›</a:t>
            </a:fld>
            <a:endParaRPr lang="en-IN"/>
          </a:p>
        </p:txBody>
      </p:sp>
      <p:sp>
        <p:nvSpPr>
          <p:cNvPr id="14" name="Footer Placeholder 13"/>
          <p:cNvSpPr>
            <a:spLocks noGrp="1"/>
          </p:cNvSpPr>
          <p:nvPr>
            <p:ph type="ftr" sz="quarter" idx="17"/>
          </p:nvPr>
        </p:nvSpPr>
        <p:spPr/>
        <p:txBody>
          <a:bodyPr rtlCol="0"/>
          <a:lstStyle/>
          <a:p>
            <a:endParaRPr lang="en-IN"/>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C05AE37-50C4-41F2-8946-D012E459F877}" type="datetimeFigureOut">
              <a:rPr lang="en-US" smtClean="0"/>
              <a:pPr/>
              <a:t>2/27/2015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3694EE9-5692-404C-B567-32C55678B7F5}" type="slidenum">
              <a:rPr lang="en-IN" smtClean="0"/>
              <a:pPr/>
              <a:t>‹#›</a:t>
            </a:fld>
            <a:endParaRPr lang="en-I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05AE37-50C4-41F2-8946-D012E459F877}" type="datetimeFigureOut">
              <a:rPr lang="en-US" smtClean="0"/>
              <a:pPr/>
              <a:t>2/27/2015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3694EE9-5692-404C-B567-32C55678B7F5}"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3694EE9-5692-404C-B567-32C55678B7F5}" type="slidenum">
              <a:rPr lang="en-IN" smtClean="0"/>
              <a:pPr/>
              <a:t>‹#›</a:t>
            </a:fld>
            <a:endParaRPr lang="en-IN"/>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C05AE37-50C4-41F2-8946-D012E459F877}" type="datetimeFigureOut">
              <a:rPr lang="en-US" smtClean="0"/>
              <a:pPr/>
              <a:t>2/27/2015</a:t>
            </a:fld>
            <a:endParaRPr lang="en-IN"/>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3694EE9-5692-404C-B567-32C55678B7F5}" type="slidenum">
              <a:rPr lang="en-IN" smtClean="0"/>
              <a:pPr/>
              <a:t>‹#›</a:t>
            </a:fld>
            <a:endParaRPr lang="en-IN"/>
          </a:p>
        </p:txBody>
      </p:sp>
      <p:sp>
        <p:nvSpPr>
          <p:cNvPr id="14" name="Footer Placeholder 13"/>
          <p:cNvSpPr>
            <a:spLocks noGrp="1"/>
          </p:cNvSpPr>
          <p:nvPr>
            <p:ph type="ftr" sz="quarter" idx="12"/>
          </p:nvPr>
        </p:nvSpPr>
        <p:spPr>
          <a:xfrm>
            <a:off x="1600200" y="6248206"/>
            <a:ext cx="4572000" cy="365125"/>
          </a:xfrm>
        </p:spPr>
        <p:txBody>
          <a:bodyPr rtlCol="0"/>
          <a:lstStyle/>
          <a:p>
            <a:endParaRPr lang="en-IN"/>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3694EE9-5692-404C-B567-32C55678B7F5}" type="slidenum">
              <a:rPr lang="en-IN" smtClean="0"/>
              <a:pPr/>
              <a:t>‹#›</a:t>
            </a:fld>
            <a:endParaRPr lang="en-I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C05AE37-50C4-41F2-8946-D012E459F877}" type="datetimeFigureOut">
              <a:rPr lang="en-US" smtClean="0"/>
              <a:pPr/>
              <a:t>2/27/2015</a:t>
            </a:fld>
            <a:endParaRPr lang="en-IN"/>
          </a:p>
        </p:txBody>
      </p:sp>
      <p:sp>
        <p:nvSpPr>
          <p:cNvPr id="5" name="Footer Placeholder 4"/>
          <p:cNvSpPr>
            <a:spLocks noGrp="1"/>
          </p:cNvSpPr>
          <p:nvPr>
            <p:ph type="ftr" sz="quarter" idx="11"/>
          </p:nvPr>
        </p:nvSpPr>
        <p:spPr>
          <a:xfrm>
            <a:off x="457201" y="6248207"/>
            <a:ext cx="5573483" cy="365125"/>
          </a:xfrm>
        </p:spPr>
        <p:txBody>
          <a:bodyPr/>
          <a:lstStyle/>
          <a:p>
            <a:endParaRPr lang="en-IN"/>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3694EE9-5692-404C-B567-32C55678B7F5}"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33694EE9-5692-404C-B567-32C55678B7F5}"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05AE37-50C4-41F2-8946-D012E459F877}" type="datetimeFigureOut">
              <a:rPr lang="en-US" smtClean="0"/>
              <a:pPr/>
              <a:t>2/27/2015</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33694EE9-5692-404C-B567-32C55678B7F5}" type="slidenum">
              <a:rPr lang="en-IN" smtClean="0"/>
              <a:pPr/>
              <a:t>‹#›</a:t>
            </a:fld>
            <a:endParaRPr lang="en-IN"/>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C05AE37-50C4-41F2-8946-D012E459F877}" type="datetimeFigureOut">
              <a:rPr lang="en-US" smtClean="0"/>
              <a:pPr/>
              <a:t>2/27/2015</a:t>
            </a:fld>
            <a:endParaRPr lang="en-IN"/>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IN"/>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3694EE9-5692-404C-B567-32C55678B7F5}"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C05AE37-50C4-41F2-8946-D012E459F877}" type="datetimeFigureOut">
              <a:rPr lang="en-US" smtClean="0"/>
              <a:pPr/>
              <a:t>2/27/2015</a:t>
            </a:fld>
            <a:endParaRPr lang="en-IN"/>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IN"/>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3694EE9-5692-404C-B567-32C55678B7F5}" type="slidenum">
              <a:rPr lang="en-IN" smtClean="0"/>
              <a:pPr/>
              <a:t>‹#›</a:t>
            </a:fld>
            <a:endParaRPr lang="en-IN"/>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C05AE37-50C4-41F2-8946-D012E459F877}" type="datetimeFigureOut">
              <a:rPr lang="en-US" smtClean="0"/>
              <a:pPr/>
              <a:t>2/27/2015</a:t>
            </a:fld>
            <a:endParaRPr lang="en-IN"/>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IN"/>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3694EE9-5692-404C-B567-32C55678B7F5}"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7" Type="http://schemas.microsoft.com/office/2007/relationships/diagramDrawing" Target="../diagrams/drawing10.xml"/><Relationship Id="rId2" Type="http://schemas.openxmlformats.org/officeDocument/2006/relationships/diagramData" Target="../diagrams/data10.xml"/><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7" Type="http://schemas.microsoft.com/office/2007/relationships/diagramDrawing" Target="../diagrams/drawing11.xml"/><Relationship Id="rId2" Type="http://schemas.openxmlformats.org/officeDocument/2006/relationships/diagramData" Target="../diagrams/data11.xml"/><Relationship Id="rId1" Type="http://schemas.openxmlformats.org/officeDocument/2006/relationships/slideLayout" Target="../slideLayouts/slideLayout24.xml"/><Relationship Id="rId6" Type="http://schemas.openxmlformats.org/officeDocument/2006/relationships/image" Target="../media/image16.png"/><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3.xml"/><Relationship Id="rId13" Type="http://schemas.microsoft.com/office/2007/relationships/diagramDrawing" Target="../diagrams/drawing13.xml"/><Relationship Id="rId3" Type="http://schemas.openxmlformats.org/officeDocument/2006/relationships/diagramLayout" Target="../diagrams/layout12.xml"/><Relationship Id="rId7" Type="http://schemas.openxmlformats.org/officeDocument/2006/relationships/diagramLayout" Target="../diagrams/layout13.xml"/><Relationship Id="rId12" Type="http://schemas.microsoft.com/office/2007/relationships/diagramDrawing" Target="../diagrams/drawing12.xml"/><Relationship Id="rId2" Type="http://schemas.openxmlformats.org/officeDocument/2006/relationships/diagramData" Target="../diagrams/data12.xml"/><Relationship Id="rId1" Type="http://schemas.openxmlformats.org/officeDocument/2006/relationships/slideLayout" Target="../slideLayouts/slideLayout26.xml"/><Relationship Id="rId6" Type="http://schemas.openxmlformats.org/officeDocument/2006/relationships/diagramData" Target="../diagrams/data13.xml"/><Relationship Id="rId11" Type="http://schemas.openxmlformats.org/officeDocument/2006/relationships/image" Target="../media/image19.png"/><Relationship Id="rId5" Type="http://schemas.openxmlformats.org/officeDocument/2006/relationships/diagramColors" Target="../diagrams/colors12.xml"/><Relationship Id="rId10" Type="http://schemas.openxmlformats.org/officeDocument/2006/relationships/image" Target="../media/image18.png"/><Relationship Id="rId4" Type="http://schemas.openxmlformats.org/officeDocument/2006/relationships/diagramQuickStyle" Target="../diagrams/quickStyle12.xml"/><Relationship Id="rId9" Type="http://schemas.openxmlformats.org/officeDocument/2006/relationships/diagramColors" Target="../diagrams/colors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7" Type="http://schemas.microsoft.com/office/2007/relationships/diagramDrawing" Target="../diagrams/drawing15.xml"/><Relationship Id="rId2" Type="http://schemas.openxmlformats.org/officeDocument/2006/relationships/diagramData" Target="../diagrams/data15.xml"/><Relationship Id="rId1" Type="http://schemas.openxmlformats.org/officeDocument/2006/relationships/slideLayout" Target="../slideLayouts/slideLayout24.xml"/><Relationship Id="rId6" Type="http://schemas.openxmlformats.org/officeDocument/2006/relationships/image" Target="../media/image20.png"/><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7" Type="http://schemas.microsoft.com/office/2007/relationships/diagramDrawing" Target="../diagrams/drawing16.xml"/><Relationship Id="rId2" Type="http://schemas.openxmlformats.org/officeDocument/2006/relationships/diagramData" Target="../diagrams/data16.xml"/><Relationship Id="rId1" Type="http://schemas.openxmlformats.org/officeDocument/2006/relationships/slideLayout" Target="../slideLayouts/slideLayout24.xml"/><Relationship Id="rId6" Type="http://schemas.openxmlformats.org/officeDocument/2006/relationships/image" Target="../media/image22.png"/><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diagramLayout" Target="../diagrams/layout17.xml"/><Relationship Id="rId7" Type="http://schemas.openxmlformats.org/officeDocument/2006/relationships/image" Target="../media/image24.png"/><Relationship Id="rId2" Type="http://schemas.openxmlformats.org/officeDocument/2006/relationships/diagramData" Target="../diagrams/data17.xml"/><Relationship Id="rId1" Type="http://schemas.openxmlformats.org/officeDocument/2006/relationships/slideLayout" Target="../slideLayouts/slideLayout24.xml"/><Relationship Id="rId6" Type="http://schemas.openxmlformats.org/officeDocument/2006/relationships/image" Target="../media/image23.png"/><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7" Type="http://schemas.microsoft.com/office/2007/relationships/diagramDrawing" Target="../diagrams/drawing18.xml"/><Relationship Id="rId2" Type="http://schemas.openxmlformats.org/officeDocument/2006/relationships/diagramData" Target="../diagrams/data18.xml"/><Relationship Id="rId1" Type="http://schemas.openxmlformats.org/officeDocument/2006/relationships/slideLayout" Target="../slideLayouts/slideLayout24.xml"/><Relationship Id="rId6" Type="http://schemas.openxmlformats.org/officeDocument/2006/relationships/image" Target="../media/image25.png"/><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9.xml"/><Relationship Id="rId7" Type="http://schemas.microsoft.com/office/2007/relationships/diagramDrawing" Target="../diagrams/drawing19.xml"/><Relationship Id="rId2" Type="http://schemas.openxmlformats.org/officeDocument/2006/relationships/diagramData" Target="../diagrams/data19.xml"/><Relationship Id="rId1" Type="http://schemas.openxmlformats.org/officeDocument/2006/relationships/slideLayout" Target="../slideLayouts/slideLayout24.xml"/><Relationship Id="rId6" Type="http://schemas.openxmlformats.org/officeDocument/2006/relationships/image" Target="../media/image26.png"/><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Layout" Target="../diagrams/layout20.xml"/><Relationship Id="rId7" Type="http://schemas.openxmlformats.org/officeDocument/2006/relationships/image" Target="../media/image28.png"/><Relationship Id="rId2" Type="http://schemas.openxmlformats.org/officeDocument/2006/relationships/diagramData" Target="../diagrams/data20.xml"/><Relationship Id="rId1" Type="http://schemas.openxmlformats.org/officeDocument/2006/relationships/slideLayout" Target="../slideLayouts/slideLayout24.xml"/><Relationship Id="rId6" Type="http://schemas.openxmlformats.org/officeDocument/2006/relationships/image" Target="../media/image27.png"/><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7" Type="http://schemas.microsoft.com/office/2007/relationships/diagramDrawing" Target="../diagrams/drawing20.xml"/><Relationship Id="rId2" Type="http://schemas.openxmlformats.org/officeDocument/2006/relationships/diagramData" Target="../diagrams/data21.xml"/><Relationship Id="rId1" Type="http://schemas.openxmlformats.org/officeDocument/2006/relationships/slideLayout" Target="../slideLayouts/slideLayout24.xml"/><Relationship Id="rId6" Type="http://schemas.openxmlformats.org/officeDocument/2006/relationships/image" Target="../media/image30.png"/><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6.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6.xml"/><Relationship Id="rId6" Type="http://schemas.openxmlformats.org/officeDocument/2006/relationships/image" Target="../media/image32.png"/><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6.xml"/><Relationship Id="rId6" Type="http://schemas.openxmlformats.org/officeDocument/2006/relationships/image" Target="../media/image33.png"/><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4.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diagramLayout" Target="../diagrams/layout25.xml"/><Relationship Id="rId7" Type="http://schemas.openxmlformats.org/officeDocument/2006/relationships/image" Target="../media/image36.jpeg"/><Relationship Id="rId2" Type="http://schemas.openxmlformats.org/officeDocument/2006/relationships/diagramData" Target="../diagrams/data25.xml"/><Relationship Id="rId1" Type="http://schemas.openxmlformats.org/officeDocument/2006/relationships/slideLayout" Target="../slideLayouts/slideLayout27.xml"/><Relationship Id="rId6" Type="http://schemas.openxmlformats.org/officeDocument/2006/relationships/image" Target="../media/image35.jpeg"/><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7" Type="http://schemas.microsoft.com/office/2007/relationships/diagramDrawing" Target="../diagrams/drawing23.xml"/><Relationship Id="rId2" Type="http://schemas.openxmlformats.org/officeDocument/2006/relationships/diagramData" Target="../diagrams/data26.xml"/><Relationship Id="rId1" Type="http://schemas.openxmlformats.org/officeDocument/2006/relationships/slideLayout" Target="../slideLayouts/slideLayout24.xml"/><Relationship Id="rId6" Type="http://schemas.openxmlformats.org/officeDocument/2006/relationships/image" Target="../media/image40.png"/><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6.xml"/><Relationship Id="rId6" Type="http://schemas.microsoft.com/office/2007/relationships/diagramDrawing" Target="../diagrams/drawing24.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4.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4.xml"/><Relationship Id="rId6" Type="http://schemas.microsoft.com/office/2007/relationships/diagramDrawing" Target="../diagrams/drawing25.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26.xml"/><Relationship Id="rId6" Type="http://schemas.openxmlformats.org/officeDocument/2006/relationships/image" Target="../media/image11.jpe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7" Type="http://schemas.microsoft.com/office/2007/relationships/diagramDrawing" Target="../diagrams/drawing9.xml"/><Relationship Id="rId2" Type="http://schemas.openxmlformats.org/officeDocument/2006/relationships/diagramData" Target="../diagrams/data9.xml"/><Relationship Id="rId1" Type="http://schemas.openxmlformats.org/officeDocument/2006/relationships/slideLayout" Target="../slideLayouts/slideLayout24.xml"/><Relationship Id="rId6" Type="http://schemas.openxmlformats.org/officeDocument/2006/relationships/image" Target="../media/image14.png"/><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2130425"/>
          <a:ext cx="7772400"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00034" y="3643314"/>
            <a:ext cx="7776864" cy="1785104"/>
          </a:xfrm>
          <a:prstGeom prst="rect">
            <a:avLst/>
          </a:prstGeom>
          <a:noFill/>
        </p:spPr>
        <p:txBody>
          <a:bodyPr wrap="square" rtlCol="0">
            <a:spAutoFit/>
          </a:bodyPr>
          <a:lstStyle/>
          <a:p>
            <a:pPr algn="ctr"/>
            <a:endParaRPr lang="en-US" sz="1600" b="1" dirty="0" smtClean="0"/>
          </a:p>
          <a:p>
            <a:pPr algn="ctr"/>
            <a:r>
              <a:rPr lang="en-US" sz="1600" b="1" dirty="0" smtClean="0"/>
              <a:t>BY</a:t>
            </a:r>
          </a:p>
          <a:p>
            <a:pPr algn="ctr"/>
            <a:r>
              <a:rPr lang="en-US" sz="1600" b="1" dirty="0" err="1" smtClean="0"/>
              <a:t>Vrushank.C.S</a:t>
            </a:r>
            <a:endParaRPr lang="en-US" sz="1600" b="1" dirty="0" smtClean="0"/>
          </a:p>
          <a:p>
            <a:pPr algn="ctr"/>
            <a:r>
              <a:rPr lang="en-US" sz="1600" b="1" dirty="0" err="1" smtClean="0"/>
              <a:t>Shriyanchalmani</a:t>
            </a:r>
            <a:r>
              <a:rPr lang="en-US" sz="1600" b="1" dirty="0" smtClean="0"/>
              <a:t> </a:t>
            </a:r>
            <a:r>
              <a:rPr lang="en-US" sz="1600" b="1" dirty="0" err="1" smtClean="0"/>
              <a:t>Tripathi</a:t>
            </a:r>
            <a:r>
              <a:rPr lang="en-US" sz="1600" b="1" dirty="0" smtClean="0"/>
              <a:t>       </a:t>
            </a:r>
          </a:p>
          <a:p>
            <a:pPr algn="ctr"/>
            <a:r>
              <a:rPr lang="en-US" sz="1600" b="1" dirty="0" err="1" smtClean="0"/>
              <a:t>Vishwas</a:t>
            </a:r>
            <a:r>
              <a:rPr lang="en-US" sz="1600" b="1" dirty="0" smtClean="0"/>
              <a:t> </a:t>
            </a:r>
            <a:r>
              <a:rPr lang="en-US" sz="1600" b="1" dirty="0" err="1" smtClean="0"/>
              <a:t>Setiya</a:t>
            </a:r>
            <a:endParaRPr lang="en-US" sz="1600" b="1" dirty="0" smtClean="0"/>
          </a:p>
          <a:p>
            <a:pPr algn="ctr"/>
            <a:endParaRPr lang="en-US" sz="1600" b="1" dirty="0" smtClean="0"/>
          </a:p>
          <a:p>
            <a:endParaRPr lang="en-US" sz="1400" dirty="0" smtClean="0"/>
          </a:p>
        </p:txBody>
      </p:sp>
      <p:sp>
        <p:nvSpPr>
          <p:cNvPr id="5" name="Slide Number Placeholder 4"/>
          <p:cNvSpPr>
            <a:spLocks noGrp="1"/>
          </p:cNvSpPr>
          <p:nvPr>
            <p:ph type="sldNum" sz="quarter" idx="12"/>
          </p:nvPr>
        </p:nvSpPr>
        <p:spPr/>
        <p:txBody>
          <a:bodyPr/>
          <a:lstStyle/>
          <a:p>
            <a:fld id="{33694EE9-5692-404C-B567-32C55678B7F5}" type="slidenum">
              <a:rPr lang="en-IN" smtClean="0"/>
              <a:pPr/>
              <a:t>1</a:t>
            </a:fld>
            <a:endParaRPr lang="en-IN"/>
          </a:p>
        </p:txBody>
      </p:sp>
      <p:pic>
        <p:nvPicPr>
          <p:cNvPr id="8" name="Picture 7" descr="LOGO"/>
          <p:cNvPicPr>
            <a:picLocks noChangeAspect="1" noChangeArrowheads="1"/>
          </p:cNvPicPr>
          <p:nvPr/>
        </p:nvPicPr>
        <p:blipFill>
          <a:blip r:embed="rId6"/>
          <a:srcRect/>
          <a:stretch>
            <a:fillRect/>
          </a:stretch>
        </p:blipFill>
        <p:spPr bwMode="auto">
          <a:xfrm>
            <a:off x="214282" y="428604"/>
            <a:ext cx="2286000" cy="1676400"/>
          </a:xfrm>
          <a:prstGeom prst="rect">
            <a:avLst/>
          </a:prstGeom>
          <a:noFill/>
          <a:ln w="9525">
            <a:noFill/>
            <a:miter lim="800000"/>
            <a:headEnd/>
            <a:tailEnd/>
          </a:ln>
        </p:spPr>
      </p:pic>
      <p:sp>
        <p:nvSpPr>
          <p:cNvPr id="9" name="Rectangle 8"/>
          <p:cNvSpPr>
            <a:spLocks noGrp="1"/>
          </p:cNvSpPr>
          <p:nvPr/>
        </p:nvSpPr>
        <p:spPr>
          <a:xfrm>
            <a:off x="2000232" y="714356"/>
            <a:ext cx="6900882" cy="928694"/>
          </a:xfrm>
          <a:prstGeom prst="rect">
            <a:avLst/>
          </a:prstGeom>
        </p:spPr>
        <p:txBody>
          <a:bodyPr vert="horz" anchor="ctr">
            <a:normAutofit fontScale="82500" lnSpcReduction="20000"/>
          </a:bodyPr>
          <a:lst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a:lstStyle>
          <a:p>
            <a:pPr algn="ctr" eaLnBrk="1" fontAlgn="auto" hangingPunct="1">
              <a:spcAft>
                <a:spcPts val="0"/>
              </a:spcAft>
              <a:defRPr/>
            </a:pPr>
            <a:r>
              <a:rPr lang="en-US" sz="2600" b="1" dirty="0" smtClean="0">
                <a:solidFill>
                  <a:schemeClr val="tx1"/>
                </a:solidFill>
                <a:latin typeface="Times New Roman" pitchFamily="18" charset="0"/>
              </a:rPr>
              <a:t>THE GREAT EASTERN INSTITUTE OF MARITIME STUDIES</a:t>
            </a:r>
            <a:br>
              <a:rPr lang="en-US" sz="2600" b="1" dirty="0" smtClean="0">
                <a:solidFill>
                  <a:schemeClr val="tx1"/>
                </a:solidFill>
                <a:latin typeface="Times New Roman" pitchFamily="18" charset="0"/>
              </a:rPr>
            </a:br>
            <a:r>
              <a:rPr lang="en-US" sz="2600" b="1" dirty="0" smtClean="0">
                <a:solidFill>
                  <a:schemeClr val="tx1"/>
                </a:solidFill>
                <a:latin typeface="Times New Roman" pitchFamily="18" charset="0"/>
              </a:rPr>
              <a:t>(LONAVALA)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Diagram 32"/>
          <p:cNvGraphicFramePr/>
          <p:nvPr/>
        </p:nvGraphicFramePr>
        <p:xfrm>
          <a:off x="457200" y="214290"/>
          <a:ext cx="8229600" cy="85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 name="Content Placeholder 36"/>
          <p:cNvSpPr>
            <a:spLocks noGrp="1"/>
          </p:cNvSpPr>
          <p:nvPr>
            <p:ph sz="quarter" idx="1"/>
          </p:nvPr>
        </p:nvSpPr>
        <p:spPr/>
        <p:txBody>
          <a:bodyPr>
            <a:normAutofit/>
          </a:bodyPr>
          <a:lstStyle/>
          <a:p>
            <a:endParaRPr lang="en-US" sz="1600" dirty="0" smtClean="0"/>
          </a:p>
          <a:p>
            <a:endParaRPr lang="en-US" sz="1600" dirty="0" smtClean="0"/>
          </a:p>
          <a:p>
            <a:endParaRPr lang="en-US" sz="1600" dirty="0"/>
          </a:p>
        </p:txBody>
      </p:sp>
      <p:pic>
        <p:nvPicPr>
          <p:cNvPr id="13" name="Picture 7"/>
          <p:cNvPicPr>
            <a:picLocks noChangeAspect="1" noChangeArrowheads="1"/>
          </p:cNvPicPr>
          <p:nvPr/>
        </p:nvPicPr>
        <p:blipFill>
          <a:blip r:embed="rId6" cstate="print"/>
          <a:srcRect/>
          <a:stretch>
            <a:fillRect/>
          </a:stretch>
        </p:blipFill>
        <p:spPr bwMode="auto">
          <a:xfrm>
            <a:off x="0" y="1428736"/>
            <a:ext cx="9144000" cy="51435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Diagram 32"/>
          <p:cNvGraphicFramePr/>
          <p:nvPr/>
        </p:nvGraphicFramePr>
        <p:xfrm>
          <a:off x="457200" y="214290"/>
          <a:ext cx="8229600" cy="85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 name="Content Placeholder 36"/>
          <p:cNvSpPr>
            <a:spLocks noGrp="1"/>
          </p:cNvSpPr>
          <p:nvPr>
            <p:ph sz="quarter" idx="1"/>
          </p:nvPr>
        </p:nvSpPr>
        <p:spPr>
          <a:xfrm>
            <a:off x="0" y="1600200"/>
            <a:ext cx="9144000" cy="5043510"/>
          </a:xfrm>
        </p:spPr>
        <p:txBody>
          <a:bodyPr>
            <a:normAutofit/>
          </a:bodyPr>
          <a:lstStyle/>
          <a:p>
            <a:pPr>
              <a:buNone/>
            </a:pPr>
            <a:endParaRPr lang="en-US" sz="1600" dirty="0" smtClean="0"/>
          </a:p>
          <a:p>
            <a:r>
              <a:rPr lang="en-US" sz="1800" b="1" dirty="0" smtClean="0"/>
              <a:t>For </a:t>
            </a:r>
            <a:r>
              <a:rPr lang="en-US" sz="1800" b="1" i="1" dirty="0" smtClean="0"/>
              <a:t>Re=O, the expressions for the constants  K1 to K6 are simplified. As the </a:t>
            </a:r>
            <a:r>
              <a:rPr lang="en-US" sz="1800" b="1" dirty="0" smtClean="0"/>
              <a:t>armature resistance is already neglected, this refers to a lossless network on the stator side. The expressions are given below.</a:t>
            </a:r>
          </a:p>
          <a:p>
            <a:endParaRPr lang="en-US" sz="1600" dirty="0" smtClean="0"/>
          </a:p>
        </p:txBody>
      </p:sp>
      <p:pic>
        <p:nvPicPr>
          <p:cNvPr id="7" name="Picture 6"/>
          <p:cNvPicPr>
            <a:picLocks noChangeAspect="1" noChangeArrowheads="1"/>
          </p:cNvPicPr>
          <p:nvPr/>
        </p:nvPicPr>
        <p:blipFill>
          <a:blip r:embed="rId6" cstate="print"/>
          <a:srcRect/>
          <a:stretch>
            <a:fillRect/>
          </a:stretch>
        </p:blipFill>
        <p:spPr bwMode="auto">
          <a:xfrm>
            <a:off x="0" y="2857496"/>
            <a:ext cx="9144000" cy="37284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654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7" name="Diagram 16"/>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029" name="Picture 5"/>
          <p:cNvPicPr>
            <a:picLocks noGrp="1" noChangeAspect="1" noChangeArrowheads="1"/>
          </p:cNvPicPr>
          <p:nvPr>
            <p:ph sz="quarter" idx="1"/>
          </p:nvPr>
        </p:nvPicPr>
        <p:blipFill>
          <a:blip r:embed="rId10" cstate="print"/>
          <a:srcRect/>
          <a:stretch>
            <a:fillRect/>
          </a:stretch>
        </p:blipFill>
        <p:spPr bwMode="auto">
          <a:xfrm>
            <a:off x="1763688" y="1340768"/>
            <a:ext cx="5929354" cy="1714512"/>
          </a:xfrm>
          <a:prstGeom prst="rect">
            <a:avLst/>
          </a:prstGeom>
          <a:noFill/>
          <a:ln w="9525">
            <a:noFill/>
            <a:miter lim="800000"/>
            <a:headEnd/>
            <a:tailEnd/>
          </a:ln>
          <a:effectLst/>
        </p:spPr>
      </p:pic>
      <p:sp>
        <p:nvSpPr>
          <p:cNvPr id="16" name="Content Placeholder 15"/>
          <p:cNvSpPr>
            <a:spLocks noGrp="1"/>
          </p:cNvSpPr>
          <p:nvPr>
            <p:ph sz="quarter" idx="2"/>
          </p:nvPr>
        </p:nvSpPr>
        <p:spPr>
          <a:xfrm>
            <a:off x="0" y="3071810"/>
            <a:ext cx="9144000" cy="3571900"/>
          </a:xfrm>
        </p:spPr>
        <p:txBody>
          <a:bodyPr>
            <a:normAutofit fontScale="92500" lnSpcReduction="20000"/>
          </a:bodyPr>
          <a:lstStyle/>
          <a:p>
            <a:r>
              <a:rPr lang="en-IN" sz="1600" b="1" dirty="0" smtClean="0"/>
              <a:t>A cost efficient and satisfactory solution of the problem of oscillatory instability is to provide damping for generator rotor oscillation. This is conveniently done by providing Power System Stabilizers (PSS) which are supplementary controllers  in the excitation systems.</a:t>
            </a:r>
          </a:p>
          <a:p>
            <a:pPr>
              <a:buNone/>
            </a:pPr>
            <a:endParaRPr lang="en-IN" sz="1600" b="1" dirty="0"/>
          </a:p>
          <a:p>
            <a:r>
              <a:rPr lang="en-IN" sz="1600" b="1" dirty="0"/>
              <a:t>Washout Circuit: The washout circuit is used to eliminate steady state bias in the output of PSS which will modify the generator terminal voltage </a:t>
            </a:r>
          </a:p>
          <a:p>
            <a:endParaRPr lang="en-IN" sz="1600" b="1" dirty="0"/>
          </a:p>
          <a:p>
            <a:r>
              <a:rPr lang="en-IN" sz="1600" b="1" dirty="0"/>
              <a:t>Dynamic Compensator: The dynamic compensator used in industry is made up of lead-lag stages and has the following transfer function, </a:t>
            </a:r>
          </a:p>
          <a:p>
            <a:endParaRPr lang="en-IN" sz="1600" b="1" dirty="0" smtClean="0"/>
          </a:p>
          <a:p>
            <a:endParaRPr lang="en-IN" sz="1600" b="1" dirty="0" smtClean="0"/>
          </a:p>
          <a:p>
            <a:endParaRPr lang="en-IN" sz="1600" b="1" dirty="0"/>
          </a:p>
          <a:p>
            <a:r>
              <a:rPr lang="en-IN" sz="1600" b="1" dirty="0"/>
              <a:t>Where K is the gain of PSS and the time constants, T1 to T4 are chosen to provide a phase lead for the input signal in the range of frequencies that are of interest (0.1 to 3.0Hz</a:t>
            </a:r>
            <a:r>
              <a:rPr lang="en-IN" sz="1600" b="1" dirty="0" smtClean="0"/>
              <a:t>)</a:t>
            </a:r>
          </a:p>
          <a:p>
            <a:endParaRPr lang="en-IN" sz="1600" dirty="0"/>
          </a:p>
        </p:txBody>
      </p:sp>
      <p:pic>
        <p:nvPicPr>
          <p:cNvPr id="1031" name="Picture 7"/>
          <p:cNvPicPr>
            <a:picLocks noChangeAspect="1" noChangeArrowheads="1"/>
          </p:cNvPicPr>
          <p:nvPr/>
        </p:nvPicPr>
        <p:blipFill>
          <a:blip r:embed="rId11" cstate="print"/>
          <a:srcRect/>
          <a:stretch>
            <a:fillRect/>
          </a:stretch>
        </p:blipFill>
        <p:spPr bwMode="auto">
          <a:xfrm>
            <a:off x="4643438" y="5072074"/>
            <a:ext cx="2457450" cy="790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a:xfrm>
            <a:off x="0" y="1600200"/>
            <a:ext cx="9144000" cy="4495800"/>
          </a:xfrm>
        </p:spPr>
        <p:txBody>
          <a:bodyPr>
            <a:normAutofit lnSpcReduction="10000"/>
          </a:bodyPr>
          <a:lstStyle/>
          <a:p>
            <a:endParaRPr lang="en-IN" sz="2000" dirty="0"/>
          </a:p>
          <a:p>
            <a:r>
              <a:rPr lang="en-IN" sz="2000" b="1" dirty="0"/>
              <a:t>Torsional Filter: The </a:t>
            </a:r>
            <a:r>
              <a:rPr lang="en-IN" sz="2000" b="1" dirty="0" smtClean="0"/>
              <a:t>Torsional </a:t>
            </a:r>
            <a:r>
              <a:rPr lang="en-IN" sz="2000" b="1" dirty="0"/>
              <a:t>filter in the PSS is a band reject or a low pass filter to attenuate the first torsional mode frequency. It is used to avoid the adverse interaction of PSS with the torsional oscillations. This can lead to shaft damage, particularly at light generator loads when the inherent mechanical damping is small </a:t>
            </a:r>
            <a:r>
              <a:rPr lang="en-IN" sz="2000" b="1" dirty="0" smtClean="0"/>
              <a:t>.</a:t>
            </a:r>
          </a:p>
          <a:p>
            <a:pPr>
              <a:buNone/>
            </a:pPr>
            <a:endParaRPr lang="en-IN" sz="2000" b="1" dirty="0"/>
          </a:p>
          <a:p>
            <a:r>
              <a:rPr lang="en-IN" sz="2000" b="1" dirty="0"/>
              <a:t>Limiter: The output of the PSS must be limited to prevent the PSS acting to counter the action of AVR. At load rejections it is desired to trip the PSS, since AVR acts to reduce the terminal voltage to nominal value </a:t>
            </a:r>
            <a:r>
              <a:rPr lang="en-IN" sz="2000" b="1" dirty="0" smtClean="0"/>
              <a:t>.</a:t>
            </a:r>
            <a:endParaRPr lang="en-IN" sz="2000" b="1" dirty="0"/>
          </a:p>
          <a:p>
            <a:endParaRPr lang="en-IN" sz="2000" b="1" dirty="0"/>
          </a:p>
          <a:p>
            <a:r>
              <a:rPr lang="en-IN" sz="2000" b="1" dirty="0" smtClean="0"/>
              <a:t>One </a:t>
            </a:r>
            <a:r>
              <a:rPr lang="en-IN" sz="2000" b="1" dirty="0" smtClean="0"/>
              <a:t>of  the main drawback of this method is that it requires Mathematical model ,which gets complicated for a large bus system.</a:t>
            </a:r>
            <a:endParaRPr lang="en-IN" sz="2000" b="1" dirty="0"/>
          </a:p>
        </p:txBody>
      </p:sp>
      <p:sp>
        <p:nvSpPr>
          <p:cNvPr id="4" name="Rectangle 3"/>
          <p:cNvSpPr/>
          <p:nvPr/>
        </p:nvSpPr>
        <p:spPr>
          <a:xfrm>
            <a:off x="2571736" y="2714620"/>
            <a:ext cx="4572000" cy="369332"/>
          </a:xfrm>
          <a:prstGeom prst="rect">
            <a:avLst/>
          </a:prstGeom>
        </p:spPr>
        <p:txBody>
          <a:bodyPr>
            <a:spAutoFit/>
          </a:bodyPr>
          <a:lstStyle/>
          <a:p>
            <a:r>
              <a:rPr lang="en-IN"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p:cNvPicPr>
            <a:picLocks noGrp="1" noChangeAspect="1" noChangeArrowheads="1"/>
          </p:cNvPicPr>
          <p:nvPr>
            <p:ph sz="quarter" idx="1"/>
          </p:nvPr>
        </p:nvPicPr>
        <p:blipFill>
          <a:blip r:embed="rId6" cstate="print"/>
          <a:stretch>
            <a:fillRect/>
          </a:stretch>
        </p:blipFill>
        <p:spPr bwMode="auto">
          <a:xfrm>
            <a:off x="571472" y="1600200"/>
            <a:ext cx="8286808" cy="50435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7"/>
          <p:cNvSpPr>
            <a:spLocks noGrp="1"/>
          </p:cNvSpPr>
          <p:nvPr>
            <p:ph sz="quarter" idx="1"/>
          </p:nvPr>
        </p:nvSpPr>
        <p:spPr>
          <a:xfrm>
            <a:off x="0" y="1285860"/>
            <a:ext cx="9144000" cy="5357850"/>
          </a:xfrm>
        </p:spPr>
        <p:txBody>
          <a:bodyPr>
            <a:normAutofit/>
          </a:bodyPr>
          <a:lstStyle/>
          <a:p>
            <a:endParaRPr lang="en-IN" sz="1600" dirty="0" smtClean="0"/>
          </a:p>
          <a:p>
            <a:r>
              <a:rPr lang="en-IN" sz="1800" b="1" dirty="0" smtClean="0"/>
              <a:t>FLCs </a:t>
            </a:r>
            <a:r>
              <a:rPr lang="en-IN" sz="1800" b="1" dirty="0"/>
              <a:t>are very useful when an exact mathematical model of the plant </a:t>
            </a:r>
            <a:r>
              <a:rPr lang="en-IN" sz="1800" b="1" dirty="0" smtClean="0"/>
              <a:t>is not </a:t>
            </a:r>
            <a:r>
              <a:rPr lang="en-IN" sz="1800" b="1" dirty="0"/>
              <a:t>available; however, experienced human operators are available for </a:t>
            </a:r>
            <a:r>
              <a:rPr lang="en-IN" sz="1800" b="1" dirty="0" smtClean="0"/>
              <a:t>providing </a:t>
            </a:r>
            <a:r>
              <a:rPr lang="en-IN" sz="1800" b="1" dirty="0"/>
              <a:t>qualitative rules to control the system</a:t>
            </a:r>
            <a:r>
              <a:rPr lang="en-IN" sz="1800" b="1" dirty="0" smtClean="0"/>
              <a:t>.</a:t>
            </a:r>
          </a:p>
          <a:p>
            <a:r>
              <a:rPr lang="en-IN" sz="1800" b="1" dirty="0"/>
              <a:t>Fuzzy logic, which is the logic </a:t>
            </a:r>
            <a:r>
              <a:rPr lang="en-IN" sz="1800" b="1" dirty="0" smtClean="0"/>
              <a:t>on which </a:t>
            </a:r>
            <a:r>
              <a:rPr lang="en-IN" sz="1800" b="1" dirty="0"/>
              <a:t>fuzzy logic control is based, is much closer in spirit to human </a:t>
            </a:r>
            <a:r>
              <a:rPr lang="en-IN" sz="1800" b="1" dirty="0" smtClean="0"/>
              <a:t>thinking and </a:t>
            </a:r>
            <a:r>
              <a:rPr lang="en-IN" sz="1800" b="1" dirty="0"/>
              <a:t>natural language than the traditional logic systems</a:t>
            </a:r>
            <a:r>
              <a:rPr lang="en-IN" sz="1800" b="1" dirty="0" smtClean="0"/>
              <a:t>.</a:t>
            </a:r>
          </a:p>
          <a:p>
            <a:endParaRPr lang="en-IN" sz="1600" dirty="0"/>
          </a:p>
        </p:txBody>
      </p:sp>
      <p:pic>
        <p:nvPicPr>
          <p:cNvPr id="9" name="Picture 2"/>
          <p:cNvPicPr>
            <a:picLocks noChangeAspect="1" noChangeArrowheads="1"/>
          </p:cNvPicPr>
          <p:nvPr/>
        </p:nvPicPr>
        <p:blipFill>
          <a:blip r:embed="rId6" cstate="print"/>
          <a:srcRect/>
          <a:stretch>
            <a:fillRect/>
          </a:stretch>
        </p:blipFill>
        <p:spPr bwMode="auto">
          <a:xfrm>
            <a:off x="642910" y="3143248"/>
            <a:ext cx="7329510" cy="34051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7"/>
          <p:cNvSpPr>
            <a:spLocks noGrp="1"/>
          </p:cNvSpPr>
          <p:nvPr>
            <p:ph sz="quarter" idx="1"/>
          </p:nvPr>
        </p:nvSpPr>
        <p:spPr>
          <a:xfrm>
            <a:off x="0" y="1500174"/>
            <a:ext cx="9144000" cy="4595826"/>
          </a:xfrm>
        </p:spPr>
        <p:txBody>
          <a:bodyPr>
            <a:normAutofit/>
          </a:bodyPr>
          <a:lstStyle/>
          <a:p>
            <a:r>
              <a:rPr lang="en-IN" sz="2000" b="1" dirty="0"/>
              <a:t>The fuzzy controller used in power system stabilizer is normally a </a:t>
            </a:r>
            <a:r>
              <a:rPr lang="en-IN" sz="2000" b="1" dirty="0" smtClean="0"/>
              <a:t>two- input </a:t>
            </a:r>
            <a:r>
              <a:rPr lang="en-IN" sz="2000" b="1" dirty="0"/>
              <a:t>and a single-output component. It is usually a MISO system. </a:t>
            </a:r>
            <a:r>
              <a:rPr lang="en-IN" sz="2000" b="1" dirty="0" smtClean="0"/>
              <a:t>The two </a:t>
            </a:r>
            <a:r>
              <a:rPr lang="en-IN" sz="2000" b="1" dirty="0"/>
              <a:t>inputs are change in angular speed and rate of change of angular </a:t>
            </a:r>
            <a:r>
              <a:rPr lang="en-IN" sz="2000" b="1" dirty="0" smtClean="0"/>
              <a:t>speed whereas </a:t>
            </a:r>
            <a:r>
              <a:rPr lang="en-IN" sz="2000" b="1" dirty="0"/>
              <a:t>output of fuzzy logic controller is a voltage signal</a:t>
            </a:r>
            <a:r>
              <a:rPr lang="en-IN" sz="2000" b="1" dirty="0" smtClean="0"/>
              <a:t>.</a:t>
            </a:r>
          </a:p>
          <a:p>
            <a:endParaRPr lang="en-IN" sz="1800" dirty="0"/>
          </a:p>
          <a:p>
            <a:endParaRPr lang="en-IN" sz="1800" dirty="0"/>
          </a:p>
        </p:txBody>
      </p:sp>
      <p:pic>
        <p:nvPicPr>
          <p:cNvPr id="10" name="Content Placeholder 3"/>
          <p:cNvPicPr>
            <a:picLocks noChangeAspect="1" noChangeArrowheads="1"/>
          </p:cNvPicPr>
          <p:nvPr/>
        </p:nvPicPr>
        <p:blipFill>
          <a:blip r:embed="rId6" cstate="print"/>
          <a:srcRect/>
          <a:stretch>
            <a:fillRect/>
          </a:stretch>
        </p:blipFill>
        <p:spPr bwMode="auto">
          <a:xfrm>
            <a:off x="142844" y="3071810"/>
            <a:ext cx="5000628" cy="3143272"/>
          </a:xfrm>
          <a:prstGeom prst="rect">
            <a:avLst/>
          </a:prstGeom>
          <a:noFill/>
          <a:ln w="9525">
            <a:noFill/>
            <a:miter lim="800000"/>
            <a:headEnd/>
            <a:tailEnd/>
          </a:ln>
          <a:effectLst/>
        </p:spPr>
      </p:pic>
      <p:pic>
        <p:nvPicPr>
          <p:cNvPr id="11" name="Picture 2"/>
          <p:cNvPicPr>
            <a:picLocks noChangeAspect="1" noChangeArrowheads="1"/>
          </p:cNvPicPr>
          <p:nvPr/>
        </p:nvPicPr>
        <p:blipFill>
          <a:blip r:embed="rId7" cstate="print"/>
          <a:srcRect/>
          <a:stretch>
            <a:fillRect/>
          </a:stretch>
        </p:blipFill>
        <p:spPr bwMode="auto">
          <a:xfrm>
            <a:off x="5072066" y="3357562"/>
            <a:ext cx="3857652"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500034"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p:cNvSpPr>
            <a:spLocks noGrp="1"/>
          </p:cNvSpPr>
          <p:nvPr>
            <p:ph sz="quarter" idx="1"/>
          </p:nvPr>
        </p:nvSpPr>
        <p:spPr>
          <a:xfrm>
            <a:off x="0" y="1600200"/>
            <a:ext cx="9144000" cy="4495800"/>
          </a:xfrm>
        </p:spPr>
        <p:txBody>
          <a:bodyPr>
            <a:normAutofit fontScale="92500" lnSpcReduction="20000"/>
          </a:bodyPr>
          <a:lstStyle/>
          <a:p>
            <a:r>
              <a:rPr lang="en-IN" sz="2200" b="1" dirty="0"/>
              <a:t>The design starts with assigning the mapped variables inputs/output of </a:t>
            </a:r>
            <a:r>
              <a:rPr lang="en-IN" sz="2200" b="1" dirty="0" smtClean="0"/>
              <a:t>the fuzzy </a:t>
            </a:r>
            <a:r>
              <a:rPr lang="en-IN" sz="2200" b="1" dirty="0"/>
              <a:t>logic controller (FLC). The </a:t>
            </a:r>
            <a:r>
              <a:rPr lang="en-IN" sz="2200" b="1" dirty="0" smtClean="0"/>
              <a:t>first </a:t>
            </a:r>
            <a:r>
              <a:rPr lang="en-IN" sz="2200" b="1" dirty="0"/>
              <a:t>input variable to the FLC is the </a:t>
            </a:r>
            <a:r>
              <a:rPr lang="en-IN" sz="2200" b="1" dirty="0" smtClean="0"/>
              <a:t>generator </a:t>
            </a:r>
            <a:r>
              <a:rPr lang="en-IN" sz="2200" b="1" dirty="0"/>
              <a:t>speed deviation and the second is acceleration. The output </a:t>
            </a:r>
            <a:r>
              <a:rPr lang="en-IN" sz="2200" b="1" dirty="0" smtClean="0"/>
              <a:t>variable to </a:t>
            </a:r>
            <a:r>
              <a:rPr lang="en-IN" sz="2200" b="1" dirty="0"/>
              <a:t>the FLC is the voltage</a:t>
            </a:r>
            <a:r>
              <a:rPr lang="en-IN" sz="2200" b="1" dirty="0" smtClean="0"/>
              <a:t>.</a:t>
            </a:r>
          </a:p>
          <a:p>
            <a:r>
              <a:rPr lang="en-IN" sz="2200" b="1" dirty="0" smtClean="0"/>
              <a:t>Choosing  linguistic variables.</a:t>
            </a:r>
            <a:r>
              <a:rPr lang="en-IN" sz="2200" b="1" dirty="0"/>
              <a:t> These variables </a:t>
            </a:r>
            <a:r>
              <a:rPr lang="en-IN" sz="2200" b="1" dirty="0" smtClean="0"/>
              <a:t>transform the </a:t>
            </a:r>
            <a:r>
              <a:rPr lang="en-IN" sz="2200" b="1" dirty="0"/>
              <a:t>numerical values of the input of the fuzzy controller to fuzzy quantities</a:t>
            </a:r>
            <a:r>
              <a:rPr lang="en-IN" sz="2200" b="1" dirty="0" smtClean="0"/>
              <a:t>.</a:t>
            </a:r>
          </a:p>
          <a:p>
            <a:r>
              <a:rPr lang="en-IN" sz="2200" b="1" dirty="0"/>
              <a:t>The membership function maps the crisp values into fuzzy variables</a:t>
            </a:r>
            <a:r>
              <a:rPr lang="en-IN" sz="2200" b="1" dirty="0" smtClean="0"/>
              <a:t>.</a:t>
            </a:r>
          </a:p>
          <a:p>
            <a:endParaRPr lang="en-IN" sz="1600" dirty="0" smtClean="0"/>
          </a:p>
          <a:p>
            <a:endParaRPr lang="en-IN" sz="1600" dirty="0" smtClean="0"/>
          </a:p>
          <a:p>
            <a:endParaRPr lang="en-IN" sz="1600" dirty="0"/>
          </a:p>
          <a:p>
            <a:endParaRPr lang="en-IN" sz="1600" dirty="0" smtClean="0"/>
          </a:p>
          <a:p>
            <a:endParaRPr lang="en-IN" sz="1600" dirty="0"/>
          </a:p>
          <a:p>
            <a:endParaRPr lang="en-IN" sz="1600" dirty="0" smtClean="0"/>
          </a:p>
          <a:p>
            <a:endParaRPr lang="en-IN" sz="1600" dirty="0"/>
          </a:p>
          <a:p>
            <a:endParaRPr lang="en-IN" sz="1600" dirty="0" smtClean="0"/>
          </a:p>
          <a:p>
            <a:r>
              <a:rPr lang="en-IN" sz="1600" dirty="0" smtClean="0"/>
              <a:t>The triangular </a:t>
            </a:r>
            <a:r>
              <a:rPr lang="en-IN" sz="1600" dirty="0"/>
              <a:t>membership functions are used to </a:t>
            </a:r>
            <a:r>
              <a:rPr lang="en-IN" sz="1600" dirty="0" smtClean="0"/>
              <a:t>define </a:t>
            </a:r>
            <a:r>
              <a:rPr lang="en-IN" sz="1600" dirty="0"/>
              <a:t>the degree of membership.</a:t>
            </a:r>
          </a:p>
        </p:txBody>
      </p:sp>
      <p:pic>
        <p:nvPicPr>
          <p:cNvPr id="5122" name="Picture 2"/>
          <p:cNvPicPr>
            <a:picLocks noChangeAspect="1" noChangeArrowheads="1"/>
          </p:cNvPicPr>
          <p:nvPr/>
        </p:nvPicPr>
        <p:blipFill>
          <a:blip r:embed="rId6" cstate="print"/>
          <a:srcRect/>
          <a:stretch>
            <a:fillRect/>
          </a:stretch>
        </p:blipFill>
        <p:spPr bwMode="auto">
          <a:xfrm>
            <a:off x="1857356" y="3571876"/>
            <a:ext cx="3524250" cy="21431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500034"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Grp="1" noChangeAspect="1" noChangeArrowheads="1"/>
          </p:cNvPicPr>
          <p:nvPr>
            <p:ph sz="quarter" idx="1"/>
          </p:nvPr>
        </p:nvPicPr>
        <p:blipFill>
          <a:blip r:embed="rId6" cstate="print"/>
          <a:srcRect b="18182"/>
          <a:stretch>
            <a:fillRect/>
          </a:stretch>
        </p:blipFill>
        <p:spPr bwMode="auto">
          <a:xfrm>
            <a:off x="827584" y="1628800"/>
            <a:ext cx="7488831" cy="4032448"/>
          </a:xfrm>
          <a:prstGeom prst="rect">
            <a:avLst/>
          </a:prstGeom>
          <a:noFill/>
          <a:ln w="9525">
            <a:noFill/>
            <a:miter lim="800000"/>
            <a:headEnd/>
            <a:tailEnd/>
          </a:ln>
        </p:spPr>
      </p:pic>
      <p:sp>
        <p:nvSpPr>
          <p:cNvPr id="5" name="TextBox 4"/>
          <p:cNvSpPr txBox="1"/>
          <p:nvPr/>
        </p:nvSpPr>
        <p:spPr>
          <a:xfrm>
            <a:off x="683568" y="5589240"/>
            <a:ext cx="7776864" cy="369332"/>
          </a:xfrm>
          <a:prstGeom prst="rect">
            <a:avLst/>
          </a:prstGeom>
          <a:noFill/>
        </p:spPr>
        <p:txBody>
          <a:bodyPr wrap="square" rtlCol="0">
            <a:spAutoFit/>
          </a:bodyPr>
          <a:lstStyle/>
          <a:p>
            <a:endParaRPr lang="en-US" b="1" dirty="0"/>
          </a:p>
        </p:txBody>
      </p:sp>
      <p:sp>
        <p:nvSpPr>
          <p:cNvPr id="6" name="TextBox 5"/>
          <p:cNvSpPr txBox="1"/>
          <p:nvPr/>
        </p:nvSpPr>
        <p:spPr>
          <a:xfrm>
            <a:off x="467544" y="5661248"/>
            <a:ext cx="8136904" cy="369332"/>
          </a:xfrm>
          <a:prstGeom prst="rect">
            <a:avLst/>
          </a:prstGeom>
          <a:noFill/>
        </p:spPr>
        <p:txBody>
          <a:bodyPr wrap="square" rtlCol="0">
            <a:spAutoFit/>
          </a:bodyPr>
          <a:lstStyle/>
          <a:p>
            <a:pPr algn="ctr"/>
            <a:r>
              <a:rPr lang="en-US" b="1" dirty="0" smtClean="0"/>
              <a:t>Membership functions for Fuzzy controller for input and output variable</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500034"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7" name="Picture 3"/>
          <p:cNvPicPr>
            <a:picLocks noGrp="1" noChangeAspect="1" noChangeArrowheads="1"/>
          </p:cNvPicPr>
          <p:nvPr>
            <p:ph sz="quarter" idx="1"/>
          </p:nvPr>
        </p:nvPicPr>
        <p:blipFill>
          <a:blip r:embed="rId6" cstate="print"/>
          <a:srcRect/>
          <a:stretch>
            <a:fillRect/>
          </a:stretch>
        </p:blipFill>
        <p:spPr bwMode="auto">
          <a:xfrm>
            <a:off x="214282" y="1643050"/>
            <a:ext cx="4429156" cy="3000396"/>
          </a:xfrm>
          <a:prstGeom prst="rect">
            <a:avLst/>
          </a:prstGeom>
          <a:noFill/>
          <a:ln w="9525">
            <a:noFill/>
            <a:miter lim="800000"/>
            <a:headEnd/>
            <a:tailEnd/>
          </a:ln>
          <a:effectLst/>
        </p:spPr>
      </p:pic>
      <p:pic>
        <p:nvPicPr>
          <p:cNvPr id="6148" name="Picture 4"/>
          <p:cNvPicPr>
            <a:picLocks noChangeAspect="1" noChangeArrowheads="1"/>
          </p:cNvPicPr>
          <p:nvPr/>
        </p:nvPicPr>
        <p:blipFill>
          <a:blip r:embed="rId7" cstate="print"/>
          <a:srcRect/>
          <a:stretch>
            <a:fillRect/>
          </a:stretch>
        </p:blipFill>
        <p:spPr bwMode="auto">
          <a:xfrm>
            <a:off x="4929190" y="1785926"/>
            <a:ext cx="4214810" cy="2786082"/>
          </a:xfrm>
          <a:prstGeom prst="rect">
            <a:avLst/>
          </a:prstGeom>
          <a:noFill/>
          <a:ln w="9525">
            <a:noFill/>
            <a:miter lim="800000"/>
            <a:headEnd/>
            <a:tailEnd/>
          </a:ln>
          <a:effectLst/>
        </p:spPr>
      </p:pic>
      <p:pic>
        <p:nvPicPr>
          <p:cNvPr id="6149" name="Picture 5"/>
          <p:cNvPicPr>
            <a:picLocks noChangeAspect="1" noChangeArrowheads="1"/>
          </p:cNvPicPr>
          <p:nvPr/>
        </p:nvPicPr>
        <p:blipFill>
          <a:blip r:embed="rId8" cstate="print"/>
          <a:srcRect/>
          <a:stretch>
            <a:fillRect/>
          </a:stretch>
        </p:blipFill>
        <p:spPr bwMode="auto">
          <a:xfrm>
            <a:off x="1785918" y="4572008"/>
            <a:ext cx="5572164" cy="22859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857256"/>
          </a:xfrm>
        </p:spPr>
        <p:txBody>
          <a:bodyPr>
            <a:normAutofit/>
          </a:bodyPr>
          <a:lstStyle/>
          <a:p>
            <a:r>
              <a:rPr lang="en-IN" sz="2800" b="1" dirty="0">
                <a:latin typeface="Arial Black" pitchFamily="34" charset="0"/>
              </a:rPr>
              <a:t>o</a:t>
            </a:r>
            <a:r>
              <a:rPr lang="en-IN" sz="2800" b="1" dirty="0" smtClean="0">
                <a:latin typeface="Arial Black" pitchFamily="34" charset="0"/>
              </a:rPr>
              <a:t>verview</a:t>
            </a:r>
            <a:endParaRPr lang="en-IN" sz="2800" b="1" dirty="0">
              <a:latin typeface="Arial Black" pitchFamily="34" charset="0"/>
            </a:endParaRPr>
          </a:p>
        </p:txBody>
      </p:sp>
      <p:graphicFrame>
        <p:nvGraphicFramePr>
          <p:cNvPr id="7" name="Content Placeholder 6"/>
          <p:cNvGraphicFramePr>
            <a:graphicFrameLocks noGrp="1"/>
          </p:cNvGraphicFramePr>
          <p:nvPr>
            <p:ph sz="quarter" idx="1"/>
          </p:nvPr>
        </p:nvGraphicFramePr>
        <p:xfrm>
          <a:off x="457200" y="1071546"/>
          <a:ext cx="8229600"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357158"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p:cNvPicPr>
            <a:picLocks noGrp="1" noChangeAspect="1" noChangeArrowheads="1"/>
          </p:cNvPicPr>
          <p:nvPr>
            <p:ph sz="quarter" idx="1"/>
          </p:nvPr>
        </p:nvPicPr>
        <p:blipFill>
          <a:blip r:embed="rId6" cstate="print"/>
          <a:srcRect/>
          <a:stretch>
            <a:fillRect/>
          </a:stretch>
        </p:blipFill>
        <p:spPr bwMode="auto">
          <a:xfrm>
            <a:off x="714348" y="1643050"/>
            <a:ext cx="7543824" cy="4286280"/>
          </a:xfrm>
          <a:prstGeom prst="rect">
            <a:avLst/>
          </a:prstGeom>
          <a:noFill/>
          <a:ln w="9525">
            <a:noFill/>
            <a:miter lim="800000"/>
            <a:headEnd/>
            <a:tailEnd/>
          </a:ln>
          <a:effectLst/>
        </p:spPr>
      </p:pic>
      <p:sp>
        <p:nvSpPr>
          <p:cNvPr id="4" name="TextBox 3"/>
          <p:cNvSpPr txBox="1"/>
          <p:nvPr/>
        </p:nvSpPr>
        <p:spPr>
          <a:xfrm>
            <a:off x="1785918" y="5643578"/>
            <a:ext cx="5214974" cy="369332"/>
          </a:xfrm>
          <a:prstGeom prst="rect">
            <a:avLst/>
          </a:prstGeom>
          <a:noFill/>
        </p:spPr>
        <p:txBody>
          <a:bodyPr wrap="square" rtlCol="0">
            <a:spAutoFit/>
          </a:bodyPr>
          <a:lstStyle/>
          <a:p>
            <a:pPr algn="ctr"/>
            <a:r>
              <a:rPr lang="en-US" b="1" dirty="0" smtClean="0"/>
              <a:t>Table : Rule  Base</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28596"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p:txBody>
          <a:bodyPr>
            <a:normAutofit fontScale="90000"/>
          </a:bodyPr>
          <a:lstStyle/>
          <a:p>
            <a:r>
              <a:rPr lang="en-IN" dirty="0" smtClean="0"/>
              <a:t/>
            </a:r>
            <a:br>
              <a:rPr lang="en-IN" dirty="0" smtClean="0"/>
            </a:br>
            <a:r>
              <a:rPr lang="en-IN" dirty="0" smtClean="0"/>
              <a:t/>
            </a:r>
            <a:br>
              <a:rPr lang="en-IN" dirty="0" smtClean="0"/>
            </a:br>
            <a:endParaRPr lang="en-IN" dirty="0"/>
          </a:p>
        </p:txBody>
      </p:sp>
      <p:sp>
        <p:nvSpPr>
          <p:cNvPr id="7" name="Content Placeholder 6"/>
          <p:cNvSpPr>
            <a:spLocks noGrp="1"/>
          </p:cNvSpPr>
          <p:nvPr>
            <p:ph sz="quarter" idx="2"/>
          </p:nvPr>
        </p:nvSpPr>
        <p:spPr>
          <a:xfrm>
            <a:off x="0" y="1600200"/>
            <a:ext cx="9144000" cy="4757758"/>
          </a:xfrm>
        </p:spPr>
        <p:txBody>
          <a:bodyPr>
            <a:noAutofit/>
          </a:bodyPr>
          <a:lstStyle/>
          <a:p>
            <a:r>
              <a:rPr lang="en-IN" sz="2400" b="1" dirty="0" smtClean="0"/>
              <a:t>It </a:t>
            </a:r>
            <a:r>
              <a:rPr lang="en-IN" sz="2400" b="1" dirty="0"/>
              <a:t>depicts that the system reaches </a:t>
            </a:r>
            <a:r>
              <a:rPr lang="en-IN" sz="2400" b="1" dirty="0" smtClean="0"/>
              <a:t>it</a:t>
            </a:r>
            <a:r>
              <a:rPr lang="en-IN" sz="2400" b="1" dirty="0"/>
              <a:t> steady state value much earlier with </a:t>
            </a:r>
            <a:r>
              <a:rPr lang="en-IN" sz="2400" b="1" dirty="0" smtClean="0"/>
              <a:t>Fuzzy PSS </a:t>
            </a:r>
            <a:r>
              <a:rPr lang="en-IN" sz="2400" b="1" dirty="0"/>
              <a:t>compared to conventional PSS </a:t>
            </a:r>
            <a:r>
              <a:rPr lang="en-IN" sz="2400" b="1" dirty="0" smtClean="0"/>
              <a:t>.</a:t>
            </a:r>
          </a:p>
          <a:p>
            <a:r>
              <a:rPr lang="en-IN" sz="2400" b="1" dirty="0" smtClean="0"/>
              <a:t>Therefore</a:t>
            </a:r>
            <a:r>
              <a:rPr lang="en-IN" sz="2400" b="1" dirty="0"/>
              <a:t>, it can inferred that the fuzzy controller </a:t>
            </a:r>
            <a:r>
              <a:rPr lang="en-IN" sz="2400" b="1" dirty="0" smtClean="0"/>
              <a:t>does not </a:t>
            </a:r>
            <a:r>
              <a:rPr lang="en-IN" sz="2400" b="1" dirty="0"/>
              <a:t>require any complex mathematical support and </a:t>
            </a:r>
            <a:r>
              <a:rPr lang="en-IN" sz="2400" b="1" dirty="0" smtClean="0"/>
              <a:t>the response </a:t>
            </a:r>
            <a:r>
              <a:rPr lang="en-IN" sz="2400" b="1" dirty="0"/>
              <a:t>is much improved than with </a:t>
            </a:r>
            <a:r>
              <a:rPr lang="en-IN" sz="2400" b="1" dirty="0" smtClean="0"/>
              <a:t>conventional PSS.</a:t>
            </a:r>
          </a:p>
          <a:p>
            <a:r>
              <a:rPr lang="en-IN" sz="2400" b="1" dirty="0" smtClean="0"/>
              <a:t>Fuzzy </a:t>
            </a:r>
            <a:r>
              <a:rPr lang="en-IN" sz="2400" b="1" dirty="0"/>
              <a:t>rules and membership </a:t>
            </a:r>
            <a:r>
              <a:rPr lang="en-IN" sz="2400" b="1" dirty="0" smtClean="0"/>
              <a:t>functions shape </a:t>
            </a:r>
            <a:r>
              <a:rPr lang="en-IN" sz="2400" b="1" dirty="0"/>
              <a:t>should be adjusted to obtain the best control performance in FLC. Conventionally </a:t>
            </a:r>
            <a:r>
              <a:rPr lang="en-IN" sz="2400" b="1" dirty="0" smtClean="0"/>
              <a:t>the adjustment </a:t>
            </a:r>
            <a:r>
              <a:rPr lang="en-IN" sz="2400" b="1" dirty="0"/>
              <a:t>is done by the experience of experts or trial and error methods. Therefore it </a:t>
            </a:r>
            <a:r>
              <a:rPr lang="en-IN" sz="2400" b="1" dirty="0" smtClean="0"/>
              <a:t>is difficult </a:t>
            </a:r>
            <a:r>
              <a:rPr lang="en-IN" sz="2400" b="1" dirty="0"/>
              <a:t>to determine the suitable membership functions without the knowledge of </a:t>
            </a:r>
            <a:r>
              <a:rPr lang="en-IN" sz="2400" b="1" dirty="0" smtClean="0"/>
              <a:t>the system.</a:t>
            </a:r>
          </a:p>
          <a:p>
            <a:r>
              <a:rPr lang="en-IN" sz="2400" b="1" dirty="0" smtClean="0"/>
              <a:t>Hence</a:t>
            </a:r>
            <a:r>
              <a:rPr lang="en-IN" sz="2400" b="1" dirty="0" smtClean="0"/>
              <a:t>, in order to overcome this problem Evolutionary Computation(EC)  is used.</a:t>
            </a:r>
            <a:endParaRPr lang="en-IN" sz="2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571472" y="357166"/>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18" name="Picture 2"/>
          <p:cNvPicPr>
            <a:picLocks noGrp="1" noChangeAspect="1" noChangeArrowheads="1"/>
          </p:cNvPicPr>
          <p:nvPr>
            <p:ph sz="quarter" idx="1"/>
          </p:nvPr>
        </p:nvPicPr>
        <p:blipFill>
          <a:blip r:embed="rId6" cstate="print"/>
          <a:srcRect/>
          <a:stretch>
            <a:fillRect/>
          </a:stretch>
        </p:blipFill>
        <p:spPr bwMode="auto">
          <a:xfrm>
            <a:off x="0" y="1643050"/>
            <a:ext cx="3857620" cy="4460188"/>
          </a:xfrm>
          <a:prstGeom prst="rect">
            <a:avLst/>
          </a:prstGeom>
          <a:noFill/>
          <a:ln w="9525">
            <a:noFill/>
            <a:miter lim="800000"/>
            <a:headEnd/>
            <a:tailEnd/>
          </a:ln>
          <a:effectLst/>
        </p:spPr>
      </p:pic>
      <p:sp>
        <p:nvSpPr>
          <p:cNvPr id="4" name="Content Placeholder 3"/>
          <p:cNvSpPr>
            <a:spLocks noGrp="1"/>
          </p:cNvSpPr>
          <p:nvPr>
            <p:ph sz="quarter" idx="2"/>
          </p:nvPr>
        </p:nvSpPr>
        <p:spPr>
          <a:xfrm>
            <a:off x="3857620" y="1600200"/>
            <a:ext cx="5286380" cy="4525963"/>
          </a:xfrm>
        </p:spPr>
        <p:txBody>
          <a:bodyPr>
            <a:normAutofit/>
          </a:bodyPr>
          <a:lstStyle/>
          <a:p>
            <a:r>
              <a:rPr lang="en-IN" sz="2000" dirty="0"/>
              <a:t> </a:t>
            </a:r>
            <a:r>
              <a:rPr lang="en-IN" sz="2000" b="1" dirty="0" smtClean="0"/>
              <a:t>Genetic </a:t>
            </a:r>
            <a:r>
              <a:rPr lang="en-IN" sz="2000" b="1" dirty="0"/>
              <a:t>algorithm (GA)</a:t>
            </a:r>
            <a:r>
              <a:rPr lang="en-IN" sz="2000" dirty="0"/>
              <a:t> is a search heuristic that mimics the process of natural selection. This heuristic (also sometimes called a </a:t>
            </a:r>
            <a:r>
              <a:rPr lang="en-IN" sz="2000" dirty="0" smtClean="0"/>
              <a:t>meta-heuristic</a:t>
            </a:r>
            <a:r>
              <a:rPr lang="en-IN" sz="2000" dirty="0"/>
              <a:t>) is routinely used to generate useful solutions to optimization and search </a:t>
            </a:r>
            <a:r>
              <a:rPr lang="en-IN" sz="2000" dirty="0" smtClean="0"/>
              <a:t>problems.</a:t>
            </a:r>
          </a:p>
          <a:p>
            <a:pPr>
              <a:buNone/>
            </a:pPr>
            <a:endParaRPr lang="en-IN" sz="2000" dirty="0" smtClean="0"/>
          </a:p>
          <a:p>
            <a:r>
              <a:rPr lang="en-IN" sz="2000" dirty="0"/>
              <a:t> </a:t>
            </a:r>
            <a:r>
              <a:rPr lang="en-IN" sz="2000" dirty="0" smtClean="0"/>
              <a:t>Is </a:t>
            </a:r>
            <a:r>
              <a:rPr lang="en-IN" sz="2000" dirty="0"/>
              <a:t>an iterative process, with the population in each iteration called a </a:t>
            </a:r>
            <a:r>
              <a:rPr lang="en-IN" sz="2000" b="1" dirty="0"/>
              <a:t>generation</a:t>
            </a:r>
            <a:r>
              <a:rPr lang="en-IN" sz="2000" dirty="0"/>
              <a:t>. In each generation, the </a:t>
            </a:r>
            <a:r>
              <a:rPr lang="en-IN" sz="2000" dirty="0" smtClean="0"/>
              <a:t>fitness of </a:t>
            </a:r>
            <a:r>
              <a:rPr lang="en-IN" sz="2000" dirty="0"/>
              <a:t>every individual in the population is evaluated; the fitness is usually the value of the objective function in the optimization problem being solved. </a:t>
            </a:r>
            <a:endParaRPr lang="en-IN" sz="2000" dirty="0" smtClean="0"/>
          </a:p>
          <a:p>
            <a:endParaRPr lang="en-IN" sz="16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214282" y="214290"/>
          <a:ext cx="8229600" cy="1142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itle 9"/>
          <p:cNvSpPr>
            <a:spLocks noGrp="1"/>
          </p:cNvSpPr>
          <p:nvPr>
            <p:ph type="title"/>
          </p:nvPr>
        </p:nvSpPr>
        <p:spPr/>
        <p:txBody>
          <a:bodyPr/>
          <a:lstStyle/>
          <a:p>
            <a:r>
              <a:rPr lang="en-IN" dirty="0" smtClean="0"/>
              <a:t>  </a:t>
            </a:r>
            <a:endParaRPr lang="en-IN" dirty="0"/>
          </a:p>
        </p:txBody>
      </p:sp>
      <p:pic>
        <p:nvPicPr>
          <p:cNvPr id="14" name="Picture 2"/>
          <p:cNvPicPr>
            <a:picLocks noGrp="1" noChangeAspect="1" noChangeArrowheads="1"/>
          </p:cNvPicPr>
          <p:nvPr>
            <p:ph sz="quarter" idx="1"/>
          </p:nvPr>
        </p:nvPicPr>
        <p:blipFill>
          <a:blip r:embed="rId6" cstate="print"/>
          <a:stretch>
            <a:fillRect/>
          </a:stretch>
        </p:blipFill>
        <p:spPr bwMode="auto">
          <a:xfrm>
            <a:off x="0" y="1589088"/>
            <a:ext cx="4143372" cy="4572000"/>
          </a:xfrm>
          <a:prstGeom prst="rect">
            <a:avLst/>
          </a:prstGeom>
          <a:noFill/>
          <a:ln w="9525">
            <a:noFill/>
            <a:miter lim="800000"/>
            <a:headEnd/>
            <a:tailEnd/>
          </a:ln>
          <a:effectLst/>
        </p:spPr>
      </p:pic>
      <p:sp>
        <p:nvSpPr>
          <p:cNvPr id="13" name="Content Placeholder 12"/>
          <p:cNvSpPr>
            <a:spLocks noGrp="1"/>
          </p:cNvSpPr>
          <p:nvPr>
            <p:ph sz="quarter" idx="2"/>
          </p:nvPr>
        </p:nvSpPr>
        <p:spPr>
          <a:xfrm>
            <a:off x="4357686" y="1589567"/>
            <a:ext cx="4786313" cy="4572000"/>
          </a:xfrm>
        </p:spPr>
        <p:txBody>
          <a:bodyPr>
            <a:noAutofit/>
          </a:bodyPr>
          <a:lstStyle/>
          <a:p>
            <a:pPr>
              <a:buNone/>
            </a:pPr>
            <a:r>
              <a:rPr lang="en-IN" sz="1400" b="1" dirty="0" smtClean="0">
                <a:latin typeface="Calibri" pitchFamily="34" charset="0"/>
              </a:rPr>
              <a:t>        This </a:t>
            </a:r>
            <a:r>
              <a:rPr lang="en-IN" sz="1400" b="1" dirty="0" smtClean="0">
                <a:latin typeface="Calibri" pitchFamily="34" charset="0"/>
              </a:rPr>
              <a:t>generational process is repeated until a termination condition has been reached. Common terminating conditions are:</a:t>
            </a:r>
          </a:p>
          <a:p>
            <a:endParaRPr lang="en-IN" sz="1400" b="1" dirty="0" smtClean="0">
              <a:latin typeface="Calibri" pitchFamily="34" charset="0"/>
            </a:endParaRPr>
          </a:p>
          <a:p>
            <a:r>
              <a:rPr lang="en-IN" sz="1400" b="1" dirty="0" smtClean="0">
                <a:latin typeface="Calibri" pitchFamily="34" charset="0"/>
              </a:rPr>
              <a:t>A solution is found that satisfies minimum criteria.</a:t>
            </a:r>
          </a:p>
          <a:p>
            <a:pPr>
              <a:buNone/>
            </a:pPr>
            <a:endParaRPr lang="en-IN" sz="1400" b="1" dirty="0" smtClean="0">
              <a:latin typeface="Calibri" pitchFamily="34" charset="0"/>
            </a:endParaRPr>
          </a:p>
          <a:p>
            <a:r>
              <a:rPr lang="en-IN" sz="1400" b="1" dirty="0" smtClean="0">
                <a:latin typeface="Calibri" pitchFamily="34" charset="0"/>
              </a:rPr>
              <a:t>Fixed number of generations reached.</a:t>
            </a:r>
          </a:p>
          <a:p>
            <a:endParaRPr lang="en-IN" sz="1400" b="1" dirty="0" smtClean="0">
              <a:latin typeface="Calibri" pitchFamily="34" charset="0"/>
            </a:endParaRPr>
          </a:p>
          <a:p>
            <a:r>
              <a:rPr lang="en-IN" sz="1400" b="1" dirty="0" smtClean="0">
                <a:latin typeface="Calibri" pitchFamily="34" charset="0"/>
              </a:rPr>
              <a:t>Allocated budget (computation time/money) reached.</a:t>
            </a:r>
          </a:p>
          <a:p>
            <a:r>
              <a:rPr lang="en-IN" sz="1400" b="1" dirty="0" smtClean="0">
                <a:latin typeface="Calibri" pitchFamily="34" charset="0"/>
              </a:rPr>
              <a:t>The highest ranking solution's fitness is reaching or has reached a plateau such that successive iterations no longer produce better results.</a:t>
            </a:r>
          </a:p>
          <a:p>
            <a:pPr>
              <a:buNone/>
            </a:pPr>
            <a:endParaRPr lang="en-IN" sz="1400" b="1" dirty="0" smtClean="0">
              <a:latin typeface="Calibri" pitchFamily="34" charset="0"/>
            </a:endParaRPr>
          </a:p>
          <a:p>
            <a:r>
              <a:rPr lang="en-IN" sz="1400" b="1" dirty="0" smtClean="0">
                <a:latin typeface="Calibri" pitchFamily="34" charset="0"/>
              </a:rPr>
              <a:t>Manual inspection.</a:t>
            </a:r>
          </a:p>
          <a:p>
            <a:endParaRPr lang="en-IN" sz="1400" b="1" dirty="0" smtClean="0">
              <a:latin typeface="Calibri" pitchFamily="34" charset="0"/>
            </a:endParaRPr>
          </a:p>
          <a:p>
            <a:r>
              <a:rPr lang="en-IN" sz="1400" b="1" dirty="0" smtClean="0">
                <a:latin typeface="Calibri" pitchFamily="34" charset="0"/>
              </a:rPr>
              <a:t>Combinations of the above.</a:t>
            </a:r>
          </a:p>
          <a:p>
            <a:endParaRPr lang="en-IN" sz="1400" b="1" dirty="0" smtClean="0"/>
          </a:p>
          <a:p>
            <a:pPr>
              <a:buNone/>
            </a:pPr>
            <a:endParaRPr lang="en-IN" sz="1400" b="1" dirty="0" smtClean="0"/>
          </a:p>
          <a:p>
            <a:endParaRPr lang="en-IN" sz="1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500034" y="28572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Content Placeholder 12"/>
          <p:cNvSpPr>
            <a:spLocks noGrp="1"/>
          </p:cNvSpPr>
          <p:nvPr>
            <p:ph sz="quarter" idx="2"/>
          </p:nvPr>
        </p:nvSpPr>
        <p:spPr/>
        <p:txBody>
          <a:bodyPr>
            <a:normAutofit/>
          </a:bodyPr>
          <a:lstStyle/>
          <a:p>
            <a:r>
              <a:rPr lang="en-IN" sz="1600" b="1" dirty="0"/>
              <a:t>MATLAB</a:t>
            </a:r>
            <a:r>
              <a:rPr lang="en-IN" sz="1600" dirty="0"/>
              <a:t> (</a:t>
            </a:r>
            <a:r>
              <a:rPr lang="en-IN" sz="1600" b="1" dirty="0"/>
              <a:t>mat</a:t>
            </a:r>
            <a:r>
              <a:rPr lang="en-IN" sz="1600" dirty="0"/>
              <a:t>rix </a:t>
            </a:r>
            <a:r>
              <a:rPr lang="en-IN" sz="1600" b="1" dirty="0"/>
              <a:t>lab</a:t>
            </a:r>
            <a:r>
              <a:rPr lang="en-IN" sz="1600" dirty="0"/>
              <a:t>oratory) is a numerical computing environment and </a:t>
            </a:r>
            <a:r>
              <a:rPr lang="en-IN" sz="1600" u="sng" dirty="0"/>
              <a:t>fourth-generation programming </a:t>
            </a:r>
            <a:r>
              <a:rPr lang="en-IN" sz="1600" u="sng" dirty="0" smtClean="0"/>
              <a:t>language.</a:t>
            </a:r>
          </a:p>
          <a:p>
            <a:r>
              <a:rPr lang="en-IN" sz="1800" dirty="0"/>
              <a:t> </a:t>
            </a:r>
            <a:r>
              <a:rPr lang="en-IN" sz="1600" dirty="0"/>
              <a:t>MATLAB allows matrix manipulations, plotting of functions and data, implementation of algorithms, creation of user interfaces, and interfacing with programs written in other languages, including C, C++, Java, </a:t>
            </a:r>
            <a:r>
              <a:rPr lang="en-IN" sz="1600" dirty="0" smtClean="0"/>
              <a:t>and</a:t>
            </a:r>
            <a:r>
              <a:rPr lang="en-IN" sz="1600" dirty="0"/>
              <a:t> Fortran</a:t>
            </a:r>
            <a:r>
              <a:rPr lang="en-IN" sz="1600" dirty="0" smtClean="0"/>
              <a:t>.</a:t>
            </a:r>
          </a:p>
          <a:p>
            <a:endParaRPr lang="en-IN" sz="1600" dirty="0"/>
          </a:p>
        </p:txBody>
      </p:sp>
      <p:sp>
        <p:nvSpPr>
          <p:cNvPr id="11" name="Content Placeholder 10"/>
          <p:cNvSpPr>
            <a:spLocks noGrp="1"/>
          </p:cNvSpPr>
          <p:nvPr>
            <p:ph sz="quarter" idx="4"/>
          </p:nvPr>
        </p:nvSpPr>
        <p:spPr/>
        <p:txBody>
          <a:bodyPr>
            <a:normAutofit/>
          </a:bodyPr>
          <a:lstStyle/>
          <a:p>
            <a:r>
              <a:rPr lang="en-IN" sz="1600" dirty="0" smtClean="0"/>
              <a:t>Simulink is </a:t>
            </a:r>
            <a:r>
              <a:rPr lang="en-IN" sz="1600" dirty="0"/>
              <a:t>a data flow graphical programming language tool for modeling, simulating and analyzing </a:t>
            </a:r>
            <a:r>
              <a:rPr lang="en-IN" sz="1600" dirty="0" smtClean="0"/>
              <a:t>multi-domain</a:t>
            </a:r>
            <a:r>
              <a:rPr lang="en-IN" sz="1600" dirty="0"/>
              <a:t> dynamic systems</a:t>
            </a:r>
            <a:r>
              <a:rPr lang="en-IN" sz="1600" dirty="0" smtClean="0"/>
              <a:t>.</a:t>
            </a:r>
            <a:endParaRPr lang="en-IN" sz="1600" dirty="0"/>
          </a:p>
          <a:p>
            <a:r>
              <a:rPr lang="en-IN" sz="1600" dirty="0"/>
              <a:t> Its primary interface is a graphical block diagramming tool and a customizable set of block libraries. It offers tight integration with the rest of the MATLAB environment and can either drive MATLAB or be scripted from it.</a:t>
            </a:r>
          </a:p>
        </p:txBody>
      </p:sp>
      <p:sp>
        <p:nvSpPr>
          <p:cNvPr id="8" name="Text Placeholder 7"/>
          <p:cNvSpPr>
            <a:spLocks noGrp="1"/>
          </p:cNvSpPr>
          <p:nvPr>
            <p:ph type="body" sz="quarter" idx="1"/>
          </p:nvPr>
        </p:nvSpPr>
        <p:spPr/>
        <p:txBody>
          <a:bodyPr/>
          <a:lstStyle/>
          <a:p>
            <a:r>
              <a:rPr lang="en-IN" dirty="0" smtClean="0"/>
              <a:t>                Mat Lab</a:t>
            </a:r>
            <a:endParaRPr lang="en-IN" dirty="0"/>
          </a:p>
        </p:txBody>
      </p:sp>
      <p:sp>
        <p:nvSpPr>
          <p:cNvPr id="10" name="Text Placeholder 9"/>
          <p:cNvSpPr>
            <a:spLocks noGrp="1"/>
          </p:cNvSpPr>
          <p:nvPr>
            <p:ph type="body" sz="quarter" idx="3"/>
          </p:nvPr>
        </p:nvSpPr>
        <p:spPr/>
        <p:txBody>
          <a:bodyPr/>
          <a:lstStyle/>
          <a:p>
            <a:r>
              <a:rPr lang="en-IN" dirty="0" smtClean="0"/>
              <a:t>               Simulink</a:t>
            </a:r>
            <a:endParaRPr lang="en-IN" dirty="0"/>
          </a:p>
        </p:txBody>
      </p:sp>
      <p:pic>
        <p:nvPicPr>
          <p:cNvPr id="14" name="Content Placeholder 11" descr="MATLAB.jpg"/>
          <p:cNvPicPr>
            <a:picLocks noChangeAspect="1"/>
          </p:cNvPicPr>
          <p:nvPr/>
        </p:nvPicPr>
        <p:blipFill>
          <a:blip r:embed="rId6" cstate="print"/>
          <a:stretch>
            <a:fillRect/>
          </a:stretch>
        </p:blipFill>
        <p:spPr>
          <a:xfrm>
            <a:off x="208441" y="5103708"/>
            <a:ext cx="4040188" cy="1754292"/>
          </a:xfrm>
          <a:prstGeom prst="rect">
            <a:avLst/>
          </a:prstGeom>
        </p:spPr>
      </p:pic>
      <p:pic>
        <p:nvPicPr>
          <p:cNvPr id="15" name="Content Placeholder 8" descr="Simulink_model_of_a_wind_turbine.tif.jpg"/>
          <p:cNvPicPr>
            <a:picLocks noChangeAspect="1"/>
          </p:cNvPicPr>
          <p:nvPr/>
        </p:nvPicPr>
        <p:blipFill>
          <a:blip r:embed="rId7" cstate="print"/>
          <a:stretch>
            <a:fillRect/>
          </a:stretch>
        </p:blipFill>
        <p:spPr>
          <a:xfrm>
            <a:off x="5572132" y="5000636"/>
            <a:ext cx="2857520" cy="185736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Heffron-Phillips Simulink model without controller</a:t>
            </a:r>
            <a:endParaRPr lang="en-US" b="1"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1043608" y="1428736"/>
            <a:ext cx="6840760" cy="53969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Simulink model of conventional PSS</a:t>
            </a:r>
            <a:endParaRPr lang="en-US" b="1"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928662" y="1412776"/>
            <a:ext cx="7215238" cy="5445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fontScale="90000"/>
          </a:bodyPr>
          <a:lstStyle/>
          <a:p>
            <a:r>
              <a:rPr lang="en-US" b="1" dirty="0" smtClean="0"/>
              <a:t>Simulink model of Fuzzy rule based PSS</a:t>
            </a:r>
            <a:endParaRPr lang="en-US" b="1" dirty="0"/>
          </a:p>
        </p:txBody>
      </p:sp>
      <p:pic>
        <p:nvPicPr>
          <p:cNvPr id="6146" name="Picture 2"/>
          <p:cNvPicPr>
            <a:picLocks noGrp="1" noChangeAspect="1" noChangeArrowheads="1"/>
          </p:cNvPicPr>
          <p:nvPr>
            <p:ph sz="quarter" idx="1"/>
          </p:nvPr>
        </p:nvPicPr>
        <p:blipFill>
          <a:blip r:embed="rId2" cstate="print"/>
          <a:srcRect/>
          <a:stretch>
            <a:fillRect/>
          </a:stretch>
        </p:blipFill>
        <p:spPr bwMode="auto">
          <a:xfrm>
            <a:off x="683568" y="1428736"/>
            <a:ext cx="7632848" cy="52406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Diagram 32"/>
          <p:cNvGraphicFramePr/>
          <p:nvPr/>
        </p:nvGraphicFramePr>
        <p:xfrm>
          <a:off x="457200" y="214290"/>
          <a:ext cx="8229600" cy="85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Content Placeholder 8" descr="flow.PNG"/>
          <p:cNvPicPr>
            <a:picLocks noGrp="1" noChangeAspect="1"/>
          </p:cNvPicPr>
          <p:nvPr>
            <p:ph sz="quarter" idx="1"/>
          </p:nvPr>
        </p:nvPicPr>
        <p:blipFill>
          <a:blip r:embed="rId6" cstate="print"/>
          <a:stretch>
            <a:fillRect/>
          </a:stretch>
        </p:blipFill>
        <p:spPr>
          <a:xfrm>
            <a:off x="1428728" y="1268760"/>
            <a:ext cx="5929354" cy="55892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Power angle deviation of SMIB </a:t>
            </a:r>
            <a:endParaRPr lang="en-US" b="1" dirty="0"/>
          </a:p>
        </p:txBody>
      </p:sp>
      <p:pic>
        <p:nvPicPr>
          <p:cNvPr id="4" name="Picture 2"/>
          <p:cNvPicPr>
            <a:picLocks noChangeAspect="1" noChangeArrowheads="1"/>
          </p:cNvPicPr>
          <p:nvPr/>
        </p:nvPicPr>
        <p:blipFill>
          <a:blip r:embed="rId2" cstate="print"/>
          <a:srcRect/>
          <a:stretch>
            <a:fillRect/>
          </a:stretch>
        </p:blipFill>
        <p:spPr bwMode="auto">
          <a:xfrm>
            <a:off x="0" y="1571612"/>
            <a:ext cx="9013011" cy="5072098"/>
          </a:xfrm>
          <a:prstGeom prst="rect">
            <a:avLst/>
          </a:prstGeom>
          <a:noFill/>
          <a:ln w="9525">
            <a:noFill/>
            <a:miter lim="800000"/>
            <a:headEnd/>
            <a:tailEnd/>
          </a:ln>
          <a:effectLst/>
        </p:spPr>
      </p:pic>
      <p:sp>
        <p:nvSpPr>
          <p:cNvPr id="7" name="TextBox 6"/>
          <p:cNvSpPr txBox="1"/>
          <p:nvPr/>
        </p:nvSpPr>
        <p:spPr>
          <a:xfrm rot="16200000">
            <a:off x="-708341" y="3994433"/>
            <a:ext cx="2928958" cy="369332"/>
          </a:xfrm>
          <a:prstGeom prst="rect">
            <a:avLst/>
          </a:prstGeom>
          <a:solidFill>
            <a:schemeClr val="bg1"/>
          </a:solidFill>
          <a:ln>
            <a:solidFill>
              <a:schemeClr val="bg1"/>
            </a:solidFill>
          </a:ln>
        </p:spPr>
        <p:txBody>
          <a:bodyPr wrap="square" rtlCol="0">
            <a:spAutoFit/>
          </a:bodyPr>
          <a:lstStyle/>
          <a:p>
            <a:r>
              <a:rPr lang="en-US" dirty="0" smtClean="0"/>
              <a:t>Power Angle Deviation ( p.u.)</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457200" y="274638"/>
          <a:ext cx="8229600" cy="654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p:cNvSpPr>
            <a:spLocks noGrp="1"/>
          </p:cNvSpPr>
          <p:nvPr>
            <p:ph sz="quarter" idx="1"/>
          </p:nvPr>
        </p:nvSpPr>
        <p:spPr>
          <a:xfrm>
            <a:off x="0" y="1600200"/>
            <a:ext cx="9144000" cy="4495800"/>
          </a:xfrm>
        </p:spPr>
        <p:txBody>
          <a:bodyPr>
            <a:normAutofit/>
          </a:bodyPr>
          <a:lstStyle/>
          <a:p>
            <a:r>
              <a:rPr lang="en-IN" sz="2000" b="1" dirty="0" smtClean="0"/>
              <a:t>Power system is becoming more complex now a days; large synchronous machines are employed to generate the power. But the stable operation of power system is very important .Thus, power system stability study, plays a vital role in the power generation.  In any power system, synchronous machine is one of the major components which contribute to stability analysis. Thus proper modelling of synchronous machine is important to analyze the power system for its stability. </a:t>
            </a:r>
          </a:p>
          <a:p>
            <a:endParaRPr lang="en-US" sz="2000" b="1" dirty="0" smtClean="0"/>
          </a:p>
          <a:p>
            <a:r>
              <a:rPr lang="en-IN" sz="2000" b="1" dirty="0" smtClean="0"/>
              <a:t>Low frequency oscillations are common in interconnected power system. These oscillations are created when a disturbance (such as fault, change in Pm, and change in </a:t>
            </a:r>
            <a:r>
              <a:rPr lang="en-IN" sz="2000" b="1" dirty="0" err="1" smtClean="0"/>
              <a:t>Vref</a:t>
            </a:r>
            <a:r>
              <a:rPr lang="en-IN" sz="2000" b="1" dirty="0" smtClean="0"/>
              <a:t>) occurs in power system. Low frequency oscillations can be effectively damped using PSS (power system stabilizer). </a:t>
            </a:r>
            <a:r>
              <a:rPr lang="en-IN" sz="2000" b="1" dirty="0" err="1" smtClean="0"/>
              <a:t>Heffron</a:t>
            </a:r>
            <a:r>
              <a:rPr lang="en-IN" sz="2000" b="1" dirty="0" smtClean="0"/>
              <a:t>-Phillips model provides reliable results for small signal stability studies.</a:t>
            </a:r>
            <a:endParaRPr lang="en-US" sz="2000" b="1"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Speed deviation of SMIB </a:t>
            </a:r>
            <a:endParaRPr lang="en-US" b="1" dirty="0"/>
          </a:p>
        </p:txBody>
      </p:sp>
      <p:pic>
        <p:nvPicPr>
          <p:cNvPr id="7" name="Picture 4"/>
          <p:cNvPicPr>
            <a:picLocks noChangeAspect="1" noChangeArrowheads="1"/>
          </p:cNvPicPr>
          <p:nvPr/>
        </p:nvPicPr>
        <p:blipFill>
          <a:blip r:embed="rId2" cstate="print"/>
          <a:srcRect/>
          <a:stretch>
            <a:fillRect/>
          </a:stretch>
        </p:blipFill>
        <p:spPr bwMode="auto">
          <a:xfrm>
            <a:off x="357158" y="1500174"/>
            <a:ext cx="8429684" cy="51551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2571736" y="2714620"/>
            <a:ext cx="4572000" cy="369332"/>
          </a:xfrm>
          <a:prstGeom prst="rect">
            <a:avLst/>
          </a:prstGeom>
        </p:spPr>
        <p:txBody>
          <a:bodyPr>
            <a:spAutoFit/>
          </a:bodyPr>
          <a:lstStyle/>
          <a:p>
            <a:r>
              <a:rPr lang="en-IN" dirty="0" smtClean="0"/>
              <a:t>.</a:t>
            </a:r>
          </a:p>
        </p:txBody>
      </p:sp>
      <p:sp>
        <p:nvSpPr>
          <p:cNvPr id="8" name="Content Placeholder 7"/>
          <p:cNvSpPr>
            <a:spLocks noGrp="1"/>
          </p:cNvSpPr>
          <p:nvPr>
            <p:ph sz="quarter" idx="1"/>
          </p:nvPr>
        </p:nvSpPr>
        <p:spPr>
          <a:xfrm>
            <a:off x="0" y="1589566"/>
            <a:ext cx="4495800" cy="5268433"/>
          </a:xfrm>
        </p:spPr>
        <p:txBody>
          <a:bodyPr>
            <a:normAutofit/>
          </a:bodyPr>
          <a:lstStyle/>
          <a:p>
            <a:pPr algn="ctr">
              <a:buNone/>
            </a:pPr>
            <a:r>
              <a:rPr lang="en-US" u="sng" dirty="0" smtClean="0"/>
              <a:t>Conventional  PSS</a:t>
            </a:r>
          </a:p>
          <a:p>
            <a:r>
              <a:rPr lang="en-US" sz="2800" b="1" dirty="0" smtClean="0"/>
              <a:t>Settling time is relatively more.</a:t>
            </a:r>
          </a:p>
          <a:p>
            <a:r>
              <a:rPr lang="en-US" sz="2800" b="1" dirty="0" smtClean="0"/>
              <a:t>Simple in design.</a:t>
            </a:r>
          </a:p>
          <a:p>
            <a:r>
              <a:rPr lang="en-US" sz="2800" b="1" dirty="0" smtClean="0"/>
              <a:t>Implementation cost is </a:t>
            </a:r>
            <a:r>
              <a:rPr lang="en-US" sz="2800" b="1" dirty="0" err="1" smtClean="0"/>
              <a:t>comparitively</a:t>
            </a:r>
            <a:r>
              <a:rPr lang="en-US" sz="2800" b="1" dirty="0" smtClean="0"/>
              <a:t> less.</a:t>
            </a:r>
          </a:p>
          <a:p>
            <a:r>
              <a:rPr lang="en-US" sz="2800" b="1" dirty="0" smtClean="0"/>
              <a:t>For complex systems design is difficult.</a:t>
            </a:r>
          </a:p>
          <a:p>
            <a:r>
              <a:rPr lang="en-US" sz="2800" b="1" dirty="0" smtClean="0"/>
              <a:t>It is a mathematical model.</a:t>
            </a:r>
            <a:endParaRPr lang="en-US" sz="2800" b="1" dirty="0"/>
          </a:p>
        </p:txBody>
      </p:sp>
      <p:sp>
        <p:nvSpPr>
          <p:cNvPr id="9" name="Content Placeholder 8"/>
          <p:cNvSpPr>
            <a:spLocks noGrp="1"/>
          </p:cNvSpPr>
          <p:nvPr>
            <p:ph sz="quarter" idx="2"/>
          </p:nvPr>
        </p:nvSpPr>
        <p:spPr>
          <a:xfrm>
            <a:off x="4844900" y="1589566"/>
            <a:ext cx="4299099" cy="5268433"/>
          </a:xfrm>
        </p:spPr>
        <p:txBody>
          <a:bodyPr>
            <a:normAutofit/>
          </a:bodyPr>
          <a:lstStyle/>
          <a:p>
            <a:pPr algn="ctr">
              <a:buNone/>
            </a:pPr>
            <a:r>
              <a:rPr lang="en-US" u="sng" dirty="0" smtClean="0"/>
              <a:t>Fuzzy PSS</a:t>
            </a:r>
          </a:p>
          <a:p>
            <a:r>
              <a:rPr lang="en-US" sz="2800" b="1" dirty="0" smtClean="0"/>
              <a:t>Settling time is less.</a:t>
            </a:r>
          </a:p>
          <a:p>
            <a:r>
              <a:rPr lang="en-US" sz="2800" b="1" dirty="0" smtClean="0"/>
              <a:t>Design is little complex but  robust.</a:t>
            </a:r>
          </a:p>
          <a:p>
            <a:r>
              <a:rPr lang="en-US" sz="2800" b="1" dirty="0" smtClean="0"/>
              <a:t>Implementation cost is more.</a:t>
            </a:r>
          </a:p>
          <a:p>
            <a:r>
              <a:rPr lang="en-US" sz="2800" b="1" dirty="0" smtClean="0"/>
              <a:t>For complex systems design is easy.</a:t>
            </a:r>
          </a:p>
          <a:p>
            <a:r>
              <a:rPr lang="en-US" sz="2800" b="1" dirty="0" smtClean="0"/>
              <a:t>It is a heuristic model.</a:t>
            </a:r>
            <a:endParaRPr lang="en-US" sz="28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Scope for future work</a:t>
            </a:r>
            <a:endParaRPr lang="en-US" dirty="0"/>
          </a:p>
        </p:txBody>
      </p:sp>
      <p:sp>
        <p:nvSpPr>
          <p:cNvPr id="3" name="Content Placeholder 2"/>
          <p:cNvSpPr>
            <a:spLocks noGrp="1"/>
          </p:cNvSpPr>
          <p:nvPr>
            <p:ph sz="quarter" idx="1"/>
          </p:nvPr>
        </p:nvSpPr>
        <p:spPr>
          <a:xfrm>
            <a:off x="0" y="1589567"/>
            <a:ext cx="9144000" cy="4572000"/>
          </a:xfrm>
        </p:spPr>
        <p:txBody>
          <a:bodyPr>
            <a:normAutofit/>
          </a:bodyPr>
          <a:lstStyle/>
          <a:p>
            <a:r>
              <a:rPr lang="en-IN" dirty="0" smtClean="0"/>
              <a:t> PSS can be added to state space variable model and stability of system can be analysed.</a:t>
            </a:r>
            <a:endParaRPr lang="en-US" dirty="0" smtClean="0"/>
          </a:p>
          <a:p>
            <a:r>
              <a:rPr lang="en-IN" dirty="0" smtClean="0"/>
              <a:t> Instead of using conventional PSS, ANN(Artificial Neural Network)  based or an adaptive fuzzy based PSS with GA(Genetic Algorithm) optimization can be considered for analysis.</a:t>
            </a:r>
            <a:endParaRPr lang="en-US" dirty="0" smtClean="0"/>
          </a:p>
          <a:p>
            <a:r>
              <a:rPr lang="en-IN" dirty="0" smtClean="0"/>
              <a:t> Many Optimization techniques can be employed for tuning PSS.</a:t>
            </a:r>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nvGraphicFramePr>
        <p:xfrm>
          <a:off x="457200" y="21429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Content Placeholder 16"/>
          <p:cNvSpPr>
            <a:spLocks noGrp="1"/>
          </p:cNvSpPr>
          <p:nvPr>
            <p:ph sz="quarter" idx="1"/>
          </p:nvPr>
        </p:nvSpPr>
        <p:spPr>
          <a:xfrm>
            <a:off x="0" y="1600200"/>
            <a:ext cx="9144000" cy="4495800"/>
          </a:xfrm>
        </p:spPr>
        <p:txBody>
          <a:bodyPr>
            <a:normAutofit fontScale="92500" lnSpcReduction="20000"/>
          </a:bodyPr>
          <a:lstStyle/>
          <a:p>
            <a:r>
              <a:rPr lang="en-US" sz="4000" dirty="0" smtClean="0"/>
              <a:t>SMIB system was subjected to small disturbance in terms of rise in Pm to evaluate the effectiveness of PSS.  The SMIB system was analyzed with conventional PSS and Fuzzy PSS. </a:t>
            </a:r>
          </a:p>
          <a:p>
            <a:r>
              <a:rPr lang="en-US" sz="4000" dirty="0" smtClean="0"/>
              <a:t>It is observed that settling time for power angle deviation and speed deviation is improved when Fuzzy PSS is employed rather than conventional PSS.</a:t>
            </a:r>
          </a:p>
          <a:p>
            <a:endParaRPr lang="en-US" sz="4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Content Placeholder 16"/>
          <p:cNvSpPr>
            <a:spLocks noGrp="1"/>
          </p:cNvSpPr>
          <p:nvPr>
            <p:ph sz="quarter" idx="1"/>
          </p:nvPr>
        </p:nvSpPr>
        <p:spPr/>
        <p:txBody>
          <a:bodyPr>
            <a:normAutofit/>
          </a:bodyPr>
          <a:lstStyle/>
          <a:p>
            <a:r>
              <a:rPr lang="en-US" sz="4000" dirty="0" smtClean="0"/>
              <a:t>Small is never big if you think small, and small is big  if you never think small. Similarly, small signal instability is one such which can’t be suppressed but can be confined.</a:t>
            </a:r>
            <a:endParaRPr lang="en-US" sz="4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sz="quarter" idx="1"/>
          </p:nvPr>
        </p:nvSpPr>
        <p:spPr/>
        <p:txBody>
          <a:bodyPr>
            <a:normAutofit/>
          </a:bodyPr>
          <a:lstStyle/>
          <a:p>
            <a:r>
              <a:rPr lang="en-US" dirty="0" smtClean="0"/>
              <a:t>Power system dynamics – stability and control by </a:t>
            </a:r>
            <a:r>
              <a:rPr lang="en-US" dirty="0" err="1" smtClean="0"/>
              <a:t>K.R.Padiyar</a:t>
            </a:r>
            <a:endParaRPr lang="en-US" dirty="0" smtClean="0"/>
          </a:p>
          <a:p>
            <a:r>
              <a:rPr lang="en-US" dirty="0" smtClean="0"/>
              <a:t>Power system stability by </a:t>
            </a:r>
            <a:r>
              <a:rPr lang="en-US" dirty="0" err="1" smtClean="0"/>
              <a:t>Shailendra</a:t>
            </a:r>
            <a:r>
              <a:rPr lang="en-US" dirty="0" smtClean="0"/>
              <a:t> Kumar</a:t>
            </a:r>
          </a:p>
          <a:p>
            <a:r>
              <a:rPr lang="en-US" dirty="0" smtClean="0"/>
              <a:t>Digital Simulation of Reduced Rule Fuzzy Logic Power System Stabilizer for Analysis of Power System Stability Enhancement by Vijay Kumar </a:t>
            </a:r>
            <a:r>
              <a:rPr lang="en-US" dirty="0" err="1" smtClean="0"/>
              <a:t>Tayal</a:t>
            </a:r>
            <a:r>
              <a:rPr lang="en-US" dirty="0" smtClean="0"/>
              <a:t> and J. S. Lather</a:t>
            </a:r>
          </a:p>
          <a:p>
            <a:r>
              <a:rPr lang="en-US" dirty="0" smtClean="0"/>
              <a:t>L.A. </a:t>
            </a:r>
            <a:r>
              <a:rPr lang="en-US" dirty="0" err="1" smtClean="0"/>
              <a:t>Zadeh</a:t>
            </a:r>
            <a:r>
              <a:rPr lang="en-US" dirty="0" smtClean="0"/>
              <a:t>, 'Fuzzy Sets', </a:t>
            </a:r>
            <a:r>
              <a:rPr lang="en-US" i="1" dirty="0" smtClean="0"/>
              <a:t>Information and Control 8, pp.</a:t>
            </a:r>
            <a:r>
              <a:rPr lang="en-US" dirty="0" smtClean="0"/>
              <a:t>338-353, 1965.</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ACKNOWLEDGEMENTS</a:t>
            </a:r>
            <a:endParaRPr lang="en-US" b="1" dirty="0"/>
          </a:p>
        </p:txBody>
      </p:sp>
      <p:sp>
        <p:nvSpPr>
          <p:cNvPr id="3" name="Slide Number Placeholder 2"/>
          <p:cNvSpPr>
            <a:spLocks noGrp="1"/>
          </p:cNvSpPr>
          <p:nvPr>
            <p:ph type="sldNum" sz="quarter" idx="12"/>
          </p:nvPr>
        </p:nvSpPr>
        <p:spPr/>
        <p:txBody>
          <a:bodyPr>
            <a:normAutofit fontScale="85000" lnSpcReduction="20000"/>
          </a:bodyPr>
          <a:lstStyle/>
          <a:p>
            <a:fld id="{33694EE9-5692-404C-B567-32C55678B7F5}" type="slidenum">
              <a:rPr lang="en-IN" smtClean="0"/>
              <a:pPr/>
              <a:t>36</a:t>
            </a:fld>
            <a:endParaRPr lang="en-IN"/>
          </a:p>
        </p:txBody>
      </p:sp>
      <p:sp>
        <p:nvSpPr>
          <p:cNvPr id="4" name="Content Placeholder 3"/>
          <p:cNvSpPr>
            <a:spLocks noGrp="1"/>
          </p:cNvSpPr>
          <p:nvPr>
            <p:ph sz="quarter" idx="1"/>
          </p:nvPr>
        </p:nvSpPr>
        <p:spPr>
          <a:xfrm>
            <a:off x="0" y="1428736"/>
            <a:ext cx="9144000" cy="4995866"/>
          </a:xfrm>
        </p:spPr>
        <p:txBody>
          <a:bodyPr>
            <a:noAutofit/>
          </a:bodyPr>
          <a:lstStyle/>
          <a:p>
            <a:r>
              <a:rPr lang="en-US" sz="4400" dirty="0" err="1" smtClean="0"/>
              <a:t>Mr.Ajoy</a:t>
            </a:r>
            <a:r>
              <a:rPr lang="en-US" sz="4400" dirty="0" smtClean="0"/>
              <a:t> </a:t>
            </a:r>
            <a:r>
              <a:rPr lang="en-US" sz="4400" dirty="0" err="1" smtClean="0"/>
              <a:t>Chatterjee</a:t>
            </a:r>
            <a:r>
              <a:rPr lang="en-US" sz="4400" dirty="0" smtClean="0"/>
              <a:t> ( Principal and Head )</a:t>
            </a:r>
          </a:p>
          <a:p>
            <a:r>
              <a:rPr lang="en-US" sz="4400" dirty="0" smtClean="0"/>
              <a:t>Captain Philip John ( Vice Principal )</a:t>
            </a:r>
          </a:p>
          <a:p>
            <a:r>
              <a:rPr lang="en-US" sz="4400" dirty="0" err="1" smtClean="0"/>
              <a:t>Mr.Varinder</a:t>
            </a:r>
            <a:r>
              <a:rPr lang="en-US" sz="4400" dirty="0" smtClean="0"/>
              <a:t> </a:t>
            </a:r>
            <a:r>
              <a:rPr lang="en-US" sz="4400" dirty="0" err="1" smtClean="0"/>
              <a:t>Katyal</a:t>
            </a:r>
            <a:r>
              <a:rPr lang="en-US" sz="4400" dirty="0" smtClean="0"/>
              <a:t> ( Course </a:t>
            </a:r>
            <a:r>
              <a:rPr lang="en-US" sz="4400" dirty="0" err="1" smtClean="0"/>
              <a:t>Incharge</a:t>
            </a:r>
            <a:r>
              <a:rPr lang="en-US" sz="4400" dirty="0" smtClean="0"/>
              <a:t> )</a:t>
            </a:r>
          </a:p>
          <a:p>
            <a:r>
              <a:rPr lang="en-US" sz="4400" dirty="0" err="1" smtClean="0"/>
              <a:t>Ms.Meena</a:t>
            </a:r>
            <a:r>
              <a:rPr lang="en-US" sz="4400" dirty="0" smtClean="0"/>
              <a:t> </a:t>
            </a:r>
            <a:r>
              <a:rPr lang="en-US" sz="4400" dirty="0" err="1" smtClean="0"/>
              <a:t>Ravishankar</a:t>
            </a:r>
            <a:r>
              <a:rPr lang="en-US" sz="4400" dirty="0" smtClean="0"/>
              <a:t> ( Soft Skill Trainer ) </a:t>
            </a:r>
            <a:endParaRPr lang="en-US" sz="4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33694EE9-5692-404C-B567-32C55678B7F5}" type="slidenum">
              <a:rPr lang="en-IN" smtClean="0"/>
              <a:pPr/>
              <a:t>37</a:t>
            </a:fld>
            <a:endParaRPr lang="en-IN"/>
          </a:p>
        </p:txBody>
      </p:sp>
      <p:sp>
        <p:nvSpPr>
          <p:cNvPr id="4" name="Content Placeholder 3"/>
          <p:cNvSpPr>
            <a:spLocks noGrp="1"/>
          </p:cNvSpPr>
          <p:nvPr>
            <p:ph sz="quarter" idx="1"/>
          </p:nvPr>
        </p:nvSpPr>
        <p:spPr>
          <a:xfrm>
            <a:off x="285720" y="1600200"/>
            <a:ext cx="8643998" cy="4495800"/>
          </a:xfrm>
        </p:spPr>
        <p:txBody>
          <a:bodyPr>
            <a:normAutofit/>
          </a:bodyPr>
          <a:lstStyle/>
          <a:p>
            <a:pPr algn="ctr">
              <a:buNone/>
            </a:pPr>
            <a:r>
              <a:rPr lang="en-US" sz="4400" b="1" dirty="0" smtClean="0">
                <a:solidFill>
                  <a:srgbClr val="FF0000"/>
                </a:solidFill>
              </a:rPr>
              <a:t>HOPE THIS PRESENTATION IS QUITE EDUCATIONAL</a:t>
            </a:r>
          </a:p>
          <a:p>
            <a:pPr algn="ctr">
              <a:buNone/>
            </a:pPr>
            <a:r>
              <a:rPr lang="en-US" sz="4400" b="1" dirty="0" smtClean="0">
                <a:solidFill>
                  <a:srgbClr val="FF0000"/>
                </a:solidFill>
              </a:rPr>
              <a:t>THANK YOU FOR YOUR PATIENT LISTENING</a:t>
            </a:r>
          </a:p>
        </p:txBody>
      </p:sp>
      <p:sp>
        <p:nvSpPr>
          <p:cNvPr id="6" name="TextBox 5"/>
          <p:cNvSpPr txBox="1"/>
          <p:nvPr/>
        </p:nvSpPr>
        <p:spPr>
          <a:xfrm>
            <a:off x="1357290" y="285728"/>
            <a:ext cx="5857916" cy="923330"/>
          </a:xfrm>
          <a:prstGeom prst="rect">
            <a:avLst/>
          </a:prstGeom>
          <a:noFill/>
        </p:spPr>
        <p:txBody>
          <a:bodyPr wrap="square" rtlCol="0">
            <a:spAutoFit/>
          </a:bodyPr>
          <a:lstStyle/>
          <a:p>
            <a:pPr algn="ctr">
              <a:buNone/>
            </a:pPr>
            <a:r>
              <a:rPr lang="en-US" sz="5400" b="1" dirty="0" smtClean="0">
                <a:solidFill>
                  <a:srgbClr val="FF0000"/>
                </a:solidFill>
              </a:rPr>
              <a:t>ANY QUESTIONS?</a:t>
            </a:r>
            <a:endParaRPr lang="en-US" sz="54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457200" y="274638"/>
          <a:ext cx="8229600" cy="654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a:xfrm>
            <a:off x="500034" y="1142984"/>
            <a:ext cx="7901014" cy="5286412"/>
          </a:xfrm>
        </p:spPr>
        <p:txBody>
          <a:bodyPr>
            <a:normAutofit/>
          </a:bodyPr>
          <a:lstStyle/>
          <a:p>
            <a:endParaRPr lang="en-IN" sz="2000" dirty="0" smtClean="0"/>
          </a:p>
          <a:p>
            <a:r>
              <a:rPr lang="en-IN" sz="2000" dirty="0" smtClean="0"/>
              <a:t>Modern </a:t>
            </a:r>
            <a:r>
              <a:rPr lang="en-IN" sz="2000" dirty="0"/>
              <a:t>power systems are operating increasingly </a:t>
            </a:r>
            <a:r>
              <a:rPr lang="en-IN" sz="2000" dirty="0" smtClean="0"/>
              <a:t>closer to </a:t>
            </a:r>
            <a:r>
              <a:rPr lang="en-IN" sz="2000" dirty="0"/>
              <a:t>their control and operational limits, such as those </a:t>
            </a:r>
            <a:r>
              <a:rPr lang="en-IN" sz="2000" dirty="0" smtClean="0"/>
              <a:t>imposed by </a:t>
            </a:r>
            <a:r>
              <a:rPr lang="en-IN" sz="2000" dirty="0"/>
              <a:t>generator Automatic Voltage Regulators (</a:t>
            </a:r>
            <a:r>
              <a:rPr lang="en-IN" sz="2000" dirty="0" smtClean="0"/>
              <a:t>AVR</a:t>
            </a:r>
            <a:r>
              <a:rPr lang="en-IN" sz="2000" dirty="0"/>
              <a:t>) or </a:t>
            </a:r>
            <a:r>
              <a:rPr lang="en-IN" sz="2000" dirty="0" smtClean="0"/>
              <a:t>other devices.</a:t>
            </a:r>
          </a:p>
          <a:p>
            <a:endParaRPr lang="en-IN" sz="2000" dirty="0" smtClean="0"/>
          </a:p>
          <a:p>
            <a:r>
              <a:rPr lang="en-IN" sz="2000" dirty="0" smtClean="0"/>
              <a:t>This </a:t>
            </a:r>
            <a:r>
              <a:rPr lang="en-IN" sz="2000" dirty="0"/>
              <a:t>scenario has originated on </a:t>
            </a:r>
            <a:r>
              <a:rPr lang="en-IN" sz="2000" dirty="0" smtClean="0"/>
              <a:t>the increase </a:t>
            </a:r>
            <a:r>
              <a:rPr lang="en-IN" sz="2000" dirty="0"/>
              <a:t>in demand for electric energy coupled </a:t>
            </a:r>
            <a:r>
              <a:rPr lang="en-IN" sz="2000" dirty="0" smtClean="0"/>
              <a:t>with economic </a:t>
            </a:r>
            <a:r>
              <a:rPr lang="en-IN" sz="2000" dirty="0"/>
              <a:t>and environmental restrictions on power </a:t>
            </a:r>
            <a:r>
              <a:rPr lang="en-IN" sz="2000" dirty="0" smtClean="0"/>
              <a:t>system expansion.</a:t>
            </a:r>
          </a:p>
          <a:p>
            <a:endParaRPr lang="en-IN" sz="2000" dirty="0"/>
          </a:p>
          <a:p>
            <a:r>
              <a:rPr lang="en-IN" sz="2000" dirty="0"/>
              <a:t>It is </a:t>
            </a:r>
            <a:r>
              <a:rPr lang="en-IN" sz="2000" dirty="0" smtClean="0"/>
              <a:t>recognized </a:t>
            </a:r>
            <a:r>
              <a:rPr lang="en-IN" sz="2000" dirty="0"/>
              <a:t>that gradual </a:t>
            </a:r>
            <a:r>
              <a:rPr lang="en-IN" sz="2000" dirty="0" smtClean="0"/>
              <a:t>system parameter </a:t>
            </a:r>
            <a:r>
              <a:rPr lang="en-IN" sz="2000" dirty="0"/>
              <a:t>variations such as load increase, combined </a:t>
            </a:r>
            <a:r>
              <a:rPr lang="en-IN" sz="2000" dirty="0" smtClean="0"/>
              <a:t>with contingencies</a:t>
            </a:r>
            <a:r>
              <a:rPr lang="en-IN" sz="2000" dirty="0"/>
              <a:t>, lead to system instabilities</a:t>
            </a:r>
            <a:r>
              <a:rPr lang="en-IN" sz="2000" dirty="0" smtClean="0"/>
              <a:t>.</a:t>
            </a:r>
          </a:p>
          <a:p>
            <a:pPr>
              <a:buNone/>
            </a:pPr>
            <a:endParaRPr lang="en-IN" sz="2000" dirty="0" smtClean="0"/>
          </a:p>
          <a:p>
            <a:r>
              <a:rPr lang="en-IN" sz="2000" dirty="0" smtClean="0"/>
              <a:t>These stressed </a:t>
            </a:r>
            <a:r>
              <a:rPr lang="en-IN" sz="2000" dirty="0"/>
              <a:t>conditions can lead a system </a:t>
            </a:r>
            <a:r>
              <a:rPr lang="en-IN" sz="2000" dirty="0" smtClean="0"/>
              <a:t>to unstable </a:t>
            </a:r>
            <a:r>
              <a:rPr lang="en-IN" sz="2000" dirty="0"/>
              <a:t>conditions, it has become necessary to </a:t>
            </a:r>
            <a:r>
              <a:rPr lang="en-IN" sz="2000" dirty="0" smtClean="0"/>
              <a:t>properly model </a:t>
            </a:r>
            <a:r>
              <a:rPr lang="en-IN" sz="2000" dirty="0"/>
              <a:t>the effect of such limits on the </a:t>
            </a:r>
            <a:r>
              <a:rPr lang="en-IN" sz="2000" dirty="0" smtClean="0"/>
              <a:t>system.</a:t>
            </a:r>
          </a:p>
          <a:p>
            <a:endParaRPr lang="en-IN"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Diagram 32"/>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Content Placeholder 3"/>
          <p:cNvGrpSpPr>
            <a:grpSpLocks noGrp="1"/>
          </p:cNvGrpSpPr>
          <p:nvPr/>
        </p:nvGrpSpPr>
        <p:grpSpPr>
          <a:xfrm>
            <a:off x="612775" y="1600200"/>
            <a:ext cx="8153400" cy="4495800"/>
            <a:chOff x="583342" y="2307788"/>
            <a:chExt cx="7031402" cy="4132976"/>
          </a:xfrm>
        </p:grpSpPr>
        <p:grpSp>
          <p:nvGrpSpPr>
            <p:cNvPr id="5" name="25 Grupo"/>
            <p:cNvGrpSpPr/>
            <p:nvPr/>
          </p:nvGrpSpPr>
          <p:grpSpPr>
            <a:xfrm>
              <a:off x="583342" y="2307788"/>
              <a:ext cx="7031401" cy="3923951"/>
              <a:chOff x="819825" y="2560033"/>
              <a:chExt cx="7031401" cy="3923951"/>
            </a:xfrm>
          </p:grpSpPr>
          <p:sp>
            <p:nvSpPr>
              <p:cNvPr id="12" name="23 Rectángulo"/>
              <p:cNvSpPr/>
              <p:nvPr/>
            </p:nvSpPr>
            <p:spPr bwMode="auto">
              <a:xfrm>
                <a:off x="2414047" y="4792717"/>
                <a:ext cx="1984531" cy="614855"/>
              </a:xfrm>
              <a:prstGeom prst="rect">
                <a:avLst/>
              </a:prstGeom>
              <a:solidFill>
                <a:srgbClr val="DDFB2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Arial" charset="0"/>
                  <a:ea typeface="ヒラギノ角ゴ Pro W3" pitchFamily="32" charset="-128"/>
                </a:endParaRPr>
              </a:p>
            </p:txBody>
          </p:sp>
          <p:grpSp>
            <p:nvGrpSpPr>
              <p:cNvPr id="13" name="7 Grupo"/>
              <p:cNvGrpSpPr/>
              <p:nvPr/>
            </p:nvGrpSpPr>
            <p:grpSpPr>
              <a:xfrm>
                <a:off x="819825" y="2560033"/>
                <a:ext cx="7031401" cy="3923951"/>
                <a:chOff x="285720" y="357166"/>
                <a:chExt cx="8715436" cy="5234946"/>
              </a:xfrm>
            </p:grpSpPr>
            <p:sp>
              <p:nvSpPr>
                <p:cNvPr id="14" name="8 Rectángulo redondeado"/>
                <p:cNvSpPr/>
                <p:nvPr/>
              </p:nvSpPr>
              <p:spPr>
                <a:xfrm>
                  <a:off x="3571868" y="357166"/>
                  <a:ext cx="2000264" cy="642942"/>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Power System</a:t>
                  </a:r>
                </a:p>
                <a:p>
                  <a:pPr algn="ctr"/>
                  <a:r>
                    <a:rPr lang="en-US" sz="1400" b="1" dirty="0" smtClean="0">
                      <a:solidFill>
                        <a:schemeClr val="tx1"/>
                      </a:solidFill>
                    </a:rPr>
                    <a:t>Stability</a:t>
                  </a:r>
                  <a:endParaRPr lang="en-US" sz="1400" b="1" dirty="0">
                    <a:solidFill>
                      <a:schemeClr val="tx1"/>
                    </a:solidFill>
                  </a:endParaRPr>
                </a:p>
              </p:txBody>
            </p:sp>
            <p:sp>
              <p:nvSpPr>
                <p:cNvPr id="15" name="9 Rectángulo redondeado"/>
                <p:cNvSpPr/>
                <p:nvPr/>
              </p:nvSpPr>
              <p:spPr>
                <a:xfrm>
                  <a:off x="285720" y="1857364"/>
                  <a:ext cx="2000264" cy="642942"/>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Frequency</a:t>
                  </a:r>
                </a:p>
                <a:p>
                  <a:pPr algn="ctr"/>
                  <a:r>
                    <a:rPr lang="en-US" sz="1400" b="1" dirty="0" smtClean="0">
                      <a:solidFill>
                        <a:schemeClr val="tx1"/>
                      </a:solidFill>
                    </a:rPr>
                    <a:t>Stability</a:t>
                  </a:r>
                  <a:endParaRPr lang="en-US" sz="1400" b="1" dirty="0">
                    <a:solidFill>
                      <a:schemeClr val="tx1"/>
                    </a:solidFill>
                  </a:endParaRPr>
                </a:p>
              </p:txBody>
            </p:sp>
            <p:sp>
              <p:nvSpPr>
                <p:cNvPr id="16" name="10 Rectángulo redondeado"/>
                <p:cNvSpPr/>
                <p:nvPr/>
              </p:nvSpPr>
              <p:spPr>
                <a:xfrm>
                  <a:off x="7000892" y="1857364"/>
                  <a:ext cx="2000264" cy="642942"/>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Voltage</a:t>
                  </a:r>
                </a:p>
                <a:p>
                  <a:pPr algn="ctr"/>
                  <a:r>
                    <a:rPr lang="en-US" sz="1400" b="1" dirty="0" smtClean="0">
                      <a:solidFill>
                        <a:schemeClr val="tx1"/>
                      </a:solidFill>
                    </a:rPr>
                    <a:t>Stability</a:t>
                  </a:r>
                  <a:endParaRPr lang="en-US" sz="1400" b="1" dirty="0">
                    <a:solidFill>
                      <a:schemeClr val="tx1"/>
                    </a:solidFill>
                  </a:endParaRPr>
                </a:p>
              </p:txBody>
            </p:sp>
            <p:sp>
              <p:nvSpPr>
                <p:cNvPr id="17" name="11 Rectángulo redondeado"/>
                <p:cNvSpPr/>
                <p:nvPr/>
              </p:nvSpPr>
              <p:spPr>
                <a:xfrm>
                  <a:off x="3500430" y="1857364"/>
                  <a:ext cx="2000264" cy="642942"/>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Rotor Angle</a:t>
                  </a:r>
                </a:p>
                <a:p>
                  <a:pPr algn="ctr"/>
                  <a:r>
                    <a:rPr lang="en-US" sz="1400" b="1" dirty="0" smtClean="0">
                      <a:solidFill>
                        <a:schemeClr val="tx1"/>
                      </a:solidFill>
                    </a:rPr>
                    <a:t>Stability</a:t>
                  </a:r>
                  <a:endParaRPr lang="en-US" sz="1400" b="1" dirty="0">
                    <a:solidFill>
                      <a:schemeClr val="tx1"/>
                    </a:solidFill>
                  </a:endParaRPr>
                </a:p>
              </p:txBody>
            </p:sp>
            <p:sp>
              <p:nvSpPr>
                <p:cNvPr id="18" name="12 Rectángulo redondeado"/>
                <p:cNvSpPr/>
                <p:nvPr/>
              </p:nvSpPr>
              <p:spPr>
                <a:xfrm>
                  <a:off x="2571736" y="3429000"/>
                  <a:ext cx="2000264" cy="642942"/>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Small Signal</a:t>
                  </a:r>
                </a:p>
                <a:p>
                  <a:pPr algn="ctr"/>
                  <a:r>
                    <a:rPr lang="en-US" sz="1400" b="1" dirty="0" smtClean="0">
                      <a:solidFill>
                        <a:schemeClr val="tx1"/>
                      </a:solidFill>
                    </a:rPr>
                    <a:t>Stability</a:t>
                  </a:r>
                  <a:endParaRPr lang="en-US" sz="1400" b="1" dirty="0">
                    <a:solidFill>
                      <a:schemeClr val="tx1"/>
                    </a:solidFill>
                  </a:endParaRPr>
                </a:p>
              </p:txBody>
            </p:sp>
            <p:sp>
              <p:nvSpPr>
                <p:cNvPr id="19" name="13 Rectángulo redondeado"/>
                <p:cNvSpPr/>
                <p:nvPr/>
              </p:nvSpPr>
              <p:spPr>
                <a:xfrm>
                  <a:off x="4786314" y="3429000"/>
                  <a:ext cx="2000264" cy="642942"/>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Transient</a:t>
                  </a:r>
                </a:p>
                <a:p>
                  <a:pPr algn="ctr"/>
                  <a:r>
                    <a:rPr lang="en-US" sz="1400" b="1" dirty="0" smtClean="0">
                      <a:solidFill>
                        <a:schemeClr val="tx1"/>
                      </a:solidFill>
                    </a:rPr>
                    <a:t>Stability</a:t>
                  </a:r>
                  <a:endParaRPr lang="en-US" sz="1400" b="1" dirty="0">
                    <a:solidFill>
                      <a:schemeClr val="tx1"/>
                    </a:solidFill>
                  </a:endParaRPr>
                </a:p>
              </p:txBody>
            </p:sp>
            <p:cxnSp>
              <p:nvCxnSpPr>
                <p:cNvPr id="20" name="14 Conector recto"/>
                <p:cNvCxnSpPr/>
                <p:nvPr/>
              </p:nvCxnSpPr>
              <p:spPr>
                <a:xfrm>
                  <a:off x="3500430" y="2928934"/>
                  <a:ext cx="214314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15 Conector recto"/>
                <p:cNvCxnSpPr/>
                <p:nvPr/>
              </p:nvCxnSpPr>
              <p:spPr>
                <a:xfrm>
                  <a:off x="1285852" y="1428736"/>
                  <a:ext cx="664373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16 Conector recto"/>
                <p:cNvCxnSpPr/>
                <p:nvPr/>
              </p:nvCxnSpPr>
              <p:spPr>
                <a:xfrm rot="5400000">
                  <a:off x="3250397" y="3178967"/>
                  <a:ext cx="50006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17 Conector recto"/>
                <p:cNvCxnSpPr/>
                <p:nvPr/>
              </p:nvCxnSpPr>
              <p:spPr>
                <a:xfrm rot="5400000">
                  <a:off x="5393537" y="3178967"/>
                  <a:ext cx="50006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18 Conector recto"/>
                <p:cNvCxnSpPr/>
                <p:nvPr/>
              </p:nvCxnSpPr>
              <p:spPr>
                <a:xfrm rot="5400000">
                  <a:off x="4286248" y="2714620"/>
                  <a:ext cx="4286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19 Conector recto"/>
                <p:cNvCxnSpPr/>
                <p:nvPr/>
              </p:nvCxnSpPr>
              <p:spPr>
                <a:xfrm rot="5400000">
                  <a:off x="4286248" y="1643050"/>
                  <a:ext cx="4286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0 Conector recto"/>
                <p:cNvCxnSpPr/>
                <p:nvPr/>
              </p:nvCxnSpPr>
              <p:spPr>
                <a:xfrm rot="5400000">
                  <a:off x="4286248" y="1214422"/>
                  <a:ext cx="4286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1 Conector recto"/>
                <p:cNvCxnSpPr/>
                <p:nvPr/>
              </p:nvCxnSpPr>
              <p:spPr>
                <a:xfrm rot="5400000">
                  <a:off x="1071538" y="1643050"/>
                  <a:ext cx="4286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2 Conector recto"/>
                <p:cNvCxnSpPr/>
                <p:nvPr/>
              </p:nvCxnSpPr>
              <p:spPr>
                <a:xfrm rot="5400000">
                  <a:off x="7715272" y="1643050"/>
                  <a:ext cx="4286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34 Conector recto"/>
                <p:cNvCxnSpPr/>
                <p:nvPr/>
              </p:nvCxnSpPr>
              <p:spPr>
                <a:xfrm rot="5400000">
                  <a:off x="3057684" y="4606465"/>
                  <a:ext cx="1102221" cy="496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42 Conector recto"/>
                <p:cNvCxnSpPr/>
                <p:nvPr/>
              </p:nvCxnSpPr>
              <p:spPr>
                <a:xfrm rot="5400000">
                  <a:off x="3690097" y="5162327"/>
                  <a:ext cx="841862" cy="1770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6" name="26 Grupo"/>
            <p:cNvGrpSpPr/>
            <p:nvPr/>
          </p:nvGrpSpPr>
          <p:grpSpPr>
            <a:xfrm>
              <a:off x="3263462" y="5421239"/>
              <a:ext cx="2474311" cy="1017264"/>
              <a:chOff x="1787719" y="3174459"/>
              <a:chExt cx="3341919" cy="1604740"/>
            </a:xfrm>
          </p:grpSpPr>
          <p:cxnSp>
            <p:nvCxnSpPr>
              <p:cNvPr id="7" name="31 Conector recto"/>
              <p:cNvCxnSpPr/>
              <p:nvPr/>
            </p:nvCxnSpPr>
            <p:spPr bwMode="auto">
              <a:xfrm flipV="1">
                <a:off x="1787719" y="3920435"/>
                <a:ext cx="545206" cy="519"/>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8" name="32 Conector recto"/>
              <p:cNvCxnSpPr/>
              <p:nvPr/>
            </p:nvCxnSpPr>
            <p:spPr bwMode="auto">
              <a:xfrm>
                <a:off x="2347357" y="3449912"/>
                <a:ext cx="484909" cy="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9" name="33 Conector recto"/>
              <p:cNvCxnSpPr/>
              <p:nvPr/>
            </p:nvCxnSpPr>
            <p:spPr bwMode="auto">
              <a:xfrm>
                <a:off x="2307773" y="4433323"/>
                <a:ext cx="484909" cy="2"/>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0" name="75 Rectángulo redondeado"/>
              <p:cNvSpPr/>
              <p:nvPr/>
            </p:nvSpPr>
            <p:spPr>
              <a:xfrm>
                <a:off x="2805386" y="4083353"/>
                <a:ext cx="2255787" cy="695846"/>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Non-oscillatory mode</a:t>
                </a:r>
                <a:endParaRPr lang="en-US" sz="1400" b="1" dirty="0">
                  <a:solidFill>
                    <a:schemeClr val="tx1"/>
                  </a:solidFill>
                </a:endParaRPr>
              </a:p>
            </p:txBody>
          </p:sp>
          <p:sp>
            <p:nvSpPr>
              <p:cNvPr id="11" name="76 Rectángulo redondeado"/>
              <p:cNvSpPr/>
              <p:nvPr/>
            </p:nvSpPr>
            <p:spPr>
              <a:xfrm>
                <a:off x="2826997" y="3174459"/>
                <a:ext cx="2302641" cy="642943"/>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Oscillatory mode</a:t>
                </a:r>
                <a:endParaRPr lang="en-US" sz="1400" b="1" dirty="0">
                  <a:solidFill>
                    <a:schemeClr val="tx1"/>
                  </a:solidFill>
                </a:endParaRPr>
              </a:p>
            </p:txBody>
          </p:sp>
        </p:gr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868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Content Placeholder 7" descr="1-s2.0-S0378779606000198-gr16.jpg"/>
          <p:cNvPicPr>
            <a:picLocks noGrp="1" noChangeAspect="1"/>
          </p:cNvPicPr>
          <p:nvPr>
            <p:ph sz="quarter" idx="1"/>
          </p:nvPr>
        </p:nvPicPr>
        <p:blipFill>
          <a:blip r:embed="rId6" cstate="print"/>
          <a:stretch>
            <a:fillRect/>
          </a:stretch>
        </p:blipFill>
        <p:spPr>
          <a:xfrm>
            <a:off x="214282" y="1785926"/>
            <a:ext cx="3929091" cy="4643470"/>
          </a:xfrm>
        </p:spPr>
      </p:pic>
      <p:sp>
        <p:nvSpPr>
          <p:cNvPr id="7" name="Content Placeholder 6"/>
          <p:cNvSpPr>
            <a:spLocks noGrp="1"/>
          </p:cNvSpPr>
          <p:nvPr>
            <p:ph sz="quarter" idx="2"/>
          </p:nvPr>
        </p:nvSpPr>
        <p:spPr>
          <a:xfrm>
            <a:off x="4357686" y="1600200"/>
            <a:ext cx="4786314" cy="5257800"/>
          </a:xfrm>
        </p:spPr>
        <p:txBody>
          <a:bodyPr>
            <a:normAutofit fontScale="92500" lnSpcReduction="10000"/>
          </a:bodyPr>
          <a:lstStyle/>
          <a:p>
            <a:r>
              <a:rPr lang="en-IN" sz="1800" b="1" dirty="0" smtClean="0"/>
              <a:t>Low  frequency oscillations have been observed when large power systems are inter-connected by  relatively weak tie lines. These oscillations may  sustain and grow  to cause system separation  if no adequate damping is available.</a:t>
            </a:r>
          </a:p>
          <a:p>
            <a:endParaRPr lang="en-IN" sz="1800" b="1" dirty="0"/>
          </a:p>
          <a:p>
            <a:r>
              <a:rPr lang="en-IN" sz="1800" b="1" dirty="0" smtClean="0"/>
              <a:t>The </a:t>
            </a:r>
            <a:r>
              <a:rPr lang="en-IN" sz="1800" b="1" dirty="0"/>
              <a:t>small signal stability margins </a:t>
            </a:r>
            <a:r>
              <a:rPr lang="en-IN" sz="1800" b="1" dirty="0" smtClean="0"/>
              <a:t>are highly </a:t>
            </a:r>
            <a:r>
              <a:rPr lang="en-IN" sz="1800" b="1" dirty="0"/>
              <a:t>dependent upon such system factors as load </a:t>
            </a:r>
            <a:r>
              <a:rPr lang="en-IN" sz="1800" b="1" dirty="0" smtClean="0"/>
              <a:t>flow feasibility </a:t>
            </a:r>
            <a:r>
              <a:rPr lang="en-IN" sz="1800" b="1" dirty="0"/>
              <a:t>boundaries, minimum and maximum </a:t>
            </a:r>
            <a:r>
              <a:rPr lang="en-IN" sz="1800" b="1" dirty="0" smtClean="0"/>
              <a:t>damping conditions.</a:t>
            </a:r>
          </a:p>
          <a:p>
            <a:endParaRPr lang="en-IN" sz="1800" b="1" dirty="0" smtClean="0"/>
          </a:p>
          <a:p>
            <a:r>
              <a:rPr lang="en-IN" sz="1800" b="1" dirty="0" smtClean="0"/>
              <a:t>It </a:t>
            </a:r>
            <a:r>
              <a:rPr lang="en-IN" sz="1800" b="1" dirty="0"/>
              <a:t>is very difficult to say in advance which </a:t>
            </a:r>
            <a:r>
              <a:rPr lang="en-IN" sz="1800" b="1" dirty="0" smtClean="0"/>
              <a:t>of these </a:t>
            </a:r>
            <a:r>
              <a:rPr lang="en-IN" sz="1800" b="1" dirty="0"/>
              <a:t>factors will make a decisive contribution to </a:t>
            </a:r>
            <a:r>
              <a:rPr lang="en-IN" sz="1800" b="1" dirty="0" smtClean="0"/>
              <a:t>instability.</a:t>
            </a:r>
          </a:p>
          <a:p>
            <a:pPr>
              <a:buNone/>
            </a:pPr>
            <a:endParaRPr lang="en-IN" sz="1800" b="1" dirty="0" smtClean="0"/>
          </a:p>
          <a:p>
            <a:r>
              <a:rPr lang="en-IN" sz="1800" b="1" dirty="0" smtClean="0"/>
              <a:t> </a:t>
            </a:r>
            <a:r>
              <a:rPr lang="en-IN" sz="1800" b="1" dirty="0"/>
              <a:t>The small-signal stability problem is usually one </a:t>
            </a:r>
            <a:r>
              <a:rPr lang="en-IN" sz="1800" b="1" dirty="0" smtClean="0"/>
              <a:t>of insufficient </a:t>
            </a:r>
            <a:r>
              <a:rPr lang="en-IN" sz="1800" b="1" dirty="0"/>
              <a:t>damping of system oscillations.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274638"/>
          <a:ext cx="822960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5"/>
          <p:cNvSpPr>
            <a:spLocks noGrp="1"/>
          </p:cNvSpPr>
          <p:nvPr>
            <p:ph sz="quarter" idx="1"/>
          </p:nvPr>
        </p:nvSpPr>
        <p:spPr>
          <a:xfrm>
            <a:off x="0" y="1214422"/>
            <a:ext cx="9144000" cy="5500726"/>
          </a:xfrm>
        </p:spPr>
        <p:txBody>
          <a:bodyPr>
            <a:normAutofit/>
          </a:bodyPr>
          <a:lstStyle/>
          <a:p>
            <a:endParaRPr lang="en-IN" sz="1600" dirty="0" smtClean="0"/>
          </a:p>
          <a:p>
            <a:r>
              <a:rPr lang="en-IN" sz="1800" b="1" dirty="0" smtClean="0"/>
              <a:t>Associated </a:t>
            </a:r>
            <a:r>
              <a:rPr lang="en-IN" sz="1800" b="1" dirty="0"/>
              <a:t>with rotor angle oscillations of a single </a:t>
            </a:r>
            <a:r>
              <a:rPr lang="en-IN" sz="1800" b="1" dirty="0" smtClean="0"/>
              <a:t>generator or </a:t>
            </a:r>
            <a:r>
              <a:rPr lang="en-IN" sz="1800" b="1" dirty="0"/>
              <a:t>a single plant against the rest of the power system. </a:t>
            </a:r>
            <a:r>
              <a:rPr lang="en-IN" sz="1800" b="1" dirty="0" smtClean="0"/>
              <a:t>Such oscillations </a:t>
            </a:r>
            <a:r>
              <a:rPr lang="en-IN" sz="1800" b="1" dirty="0"/>
              <a:t>are called local plant mode oscillations</a:t>
            </a:r>
            <a:r>
              <a:rPr lang="en-IN" sz="1800" b="1" dirty="0" smtClean="0"/>
              <a:t>. </a:t>
            </a:r>
            <a:r>
              <a:rPr lang="en-IN" sz="1800" b="1" dirty="0"/>
              <a:t>Most commonly encountered small-signal stability </a:t>
            </a:r>
            <a:r>
              <a:rPr lang="en-IN" sz="1800" b="1" dirty="0" smtClean="0"/>
              <a:t>problems are </a:t>
            </a:r>
            <a:r>
              <a:rPr lang="en-IN" sz="1800" b="1" dirty="0"/>
              <a:t>of this category</a:t>
            </a:r>
            <a:r>
              <a:rPr lang="en-IN" sz="1800" b="1" dirty="0" smtClean="0"/>
              <a:t>.</a:t>
            </a:r>
          </a:p>
          <a:p>
            <a:pPr>
              <a:buNone/>
            </a:pPr>
            <a:r>
              <a:rPr lang="en-IN" sz="1800" b="1" dirty="0"/>
              <a:t> </a:t>
            </a:r>
            <a:r>
              <a:rPr lang="en-IN" sz="1800" b="1" dirty="0" smtClean="0"/>
              <a:t>    </a:t>
            </a:r>
          </a:p>
          <a:p>
            <a:r>
              <a:rPr lang="en-IN" sz="1800" b="1" dirty="0" smtClean="0"/>
              <a:t> </a:t>
            </a:r>
            <a:r>
              <a:rPr lang="en-IN" sz="1800" b="1" dirty="0"/>
              <a:t>Local problems may also be associated with </a:t>
            </a:r>
            <a:r>
              <a:rPr lang="en-IN" sz="1800" b="1" dirty="0" smtClean="0"/>
              <a:t>oscillations between </a:t>
            </a:r>
            <a:r>
              <a:rPr lang="en-IN" sz="1800" b="1" dirty="0"/>
              <a:t>the rotors of a few generators close to each other</a:t>
            </a:r>
            <a:r>
              <a:rPr lang="en-IN" sz="1800" b="1" dirty="0" smtClean="0"/>
              <a:t>. </a:t>
            </a:r>
            <a:r>
              <a:rPr lang="en-IN" sz="1800" b="1" dirty="0"/>
              <a:t>Such oscillations are called inter-machine or </a:t>
            </a:r>
            <a:r>
              <a:rPr lang="en-IN" sz="1800" b="1" dirty="0" smtClean="0"/>
              <a:t>inter-plant mode </a:t>
            </a:r>
            <a:r>
              <a:rPr lang="en-IN" sz="1800" b="1" dirty="0"/>
              <a:t>oscillations</a:t>
            </a:r>
            <a:r>
              <a:rPr lang="en-IN" sz="1800" b="1" dirty="0" smtClean="0"/>
              <a:t>.</a:t>
            </a:r>
          </a:p>
          <a:p>
            <a:endParaRPr lang="en-IN" sz="1800" b="1" dirty="0"/>
          </a:p>
          <a:p>
            <a:r>
              <a:rPr lang="en-IN" sz="1800" b="1" dirty="0" smtClean="0"/>
              <a:t>The </a:t>
            </a:r>
            <a:r>
              <a:rPr lang="en-IN" sz="1800" b="1" dirty="0"/>
              <a:t>local plant mode and interplant mode oscillations </a:t>
            </a:r>
            <a:r>
              <a:rPr lang="en-IN" sz="1800" b="1" dirty="0" smtClean="0"/>
              <a:t>have frequencies </a:t>
            </a:r>
            <a:r>
              <a:rPr lang="en-IN" sz="1800" b="1" dirty="0"/>
              <a:t>in the range of 0.7 to 2.0 Hz</a:t>
            </a:r>
            <a:r>
              <a:rPr lang="en-IN" sz="1800" b="1" dirty="0" smtClean="0"/>
              <a:t>.</a:t>
            </a:r>
          </a:p>
          <a:p>
            <a:endParaRPr lang="en-IN" sz="1800" b="1" dirty="0"/>
          </a:p>
          <a:p>
            <a:r>
              <a:rPr lang="en-IN" sz="1800" b="1" dirty="0" smtClean="0"/>
              <a:t>Analysis </a:t>
            </a:r>
            <a:r>
              <a:rPr lang="en-IN" sz="1800" b="1" dirty="0"/>
              <a:t>of local small-signal stability problems requires </a:t>
            </a:r>
            <a:r>
              <a:rPr lang="en-IN" sz="1800" b="1" dirty="0" smtClean="0"/>
              <a:t>a detailed </a:t>
            </a:r>
            <a:r>
              <a:rPr lang="en-IN" sz="1800" b="1" dirty="0"/>
              <a:t>representation of a small portion of the </a:t>
            </a:r>
            <a:r>
              <a:rPr lang="en-IN" sz="1800" b="1" dirty="0" smtClean="0"/>
              <a:t>complete interconnected </a:t>
            </a:r>
            <a:r>
              <a:rPr lang="en-IN" sz="1800" b="1" dirty="0"/>
              <a:t>power </a:t>
            </a:r>
            <a:r>
              <a:rPr lang="en-IN" sz="1800" b="1" dirty="0" smtClean="0"/>
              <a:t>system. The </a:t>
            </a:r>
            <a:r>
              <a:rPr lang="en-IN" sz="1800" b="1" dirty="0"/>
              <a:t>rest of the system representation may be </a:t>
            </a:r>
            <a:r>
              <a:rPr lang="en-IN" sz="1800" b="1" dirty="0" smtClean="0"/>
              <a:t>appropriately simplified </a:t>
            </a:r>
            <a:r>
              <a:rPr lang="en-IN" sz="1800" b="1" dirty="0"/>
              <a:t>by use of simple models and system equivalents.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714348" y="0"/>
          <a:ext cx="8229600" cy="1142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a:xfrm>
            <a:off x="0" y="1600200"/>
            <a:ext cx="9144000" cy="4495800"/>
          </a:xfrm>
        </p:spPr>
        <p:txBody>
          <a:bodyPr>
            <a:noAutofit/>
          </a:bodyPr>
          <a:lstStyle/>
          <a:p>
            <a:r>
              <a:rPr lang="en-IN" sz="2000" b="1" dirty="0" smtClean="0"/>
              <a:t> </a:t>
            </a:r>
            <a:r>
              <a:rPr lang="en-IN" sz="2000" b="1" dirty="0"/>
              <a:t>Global small-signal stability problems are caused </a:t>
            </a:r>
            <a:r>
              <a:rPr lang="en-IN" sz="2000" b="1" dirty="0" smtClean="0"/>
              <a:t>by interactions </a:t>
            </a:r>
            <a:r>
              <a:rPr lang="en-IN" sz="2000" b="1" dirty="0"/>
              <a:t>among large groups of generators and </a:t>
            </a:r>
            <a:r>
              <a:rPr lang="en-IN" sz="2000" b="1" dirty="0" smtClean="0"/>
              <a:t>have widespread </a:t>
            </a:r>
            <a:r>
              <a:rPr lang="en-IN" sz="2000" b="1" dirty="0"/>
              <a:t>effects</a:t>
            </a:r>
            <a:r>
              <a:rPr lang="en-IN" sz="2000" b="1" dirty="0" smtClean="0"/>
              <a:t>.</a:t>
            </a:r>
          </a:p>
          <a:p>
            <a:pPr>
              <a:buNone/>
            </a:pPr>
            <a:endParaRPr lang="en-IN" sz="2000" b="1" dirty="0"/>
          </a:p>
          <a:p>
            <a:r>
              <a:rPr lang="en-IN" sz="2000" b="1" dirty="0" smtClean="0"/>
              <a:t>They </a:t>
            </a:r>
            <a:r>
              <a:rPr lang="en-IN" sz="2000" b="1" dirty="0"/>
              <a:t>involve oscillations of a group of generators in </a:t>
            </a:r>
            <a:r>
              <a:rPr lang="en-IN" sz="2000" b="1" dirty="0" smtClean="0"/>
              <a:t>one area </a:t>
            </a:r>
            <a:r>
              <a:rPr lang="en-IN" sz="2000" b="1" dirty="0"/>
              <a:t>swinging against a group of generators in </a:t>
            </a:r>
            <a:r>
              <a:rPr lang="en-IN" sz="2000" b="1" dirty="0" smtClean="0"/>
              <a:t>another area</a:t>
            </a:r>
            <a:r>
              <a:rPr lang="en-IN" sz="2000" b="1" dirty="0"/>
              <a:t>. Such oscillations are called inter-area mode </a:t>
            </a:r>
            <a:r>
              <a:rPr lang="en-IN" sz="2000" b="1" dirty="0" smtClean="0"/>
              <a:t>oscillations. Large </a:t>
            </a:r>
            <a:r>
              <a:rPr lang="en-IN" sz="2000" b="1" dirty="0"/>
              <a:t>interconnected systems usually have two distinct forms </a:t>
            </a:r>
            <a:r>
              <a:rPr lang="en-IN" sz="2000" b="1" dirty="0" smtClean="0"/>
              <a:t>of inter-area </a:t>
            </a:r>
            <a:r>
              <a:rPr lang="en-IN" sz="2000" b="1" dirty="0"/>
              <a:t>oscillations:</a:t>
            </a:r>
          </a:p>
          <a:p>
            <a:pPr>
              <a:buNone/>
            </a:pPr>
            <a:r>
              <a:rPr lang="en-IN" sz="2000" b="1" dirty="0"/>
              <a:t>(a)A very low frequency mode involving all the generators in </a:t>
            </a:r>
            <a:r>
              <a:rPr lang="en-IN" sz="2000" b="1" dirty="0" smtClean="0"/>
              <a:t>the system</a:t>
            </a:r>
            <a:r>
              <a:rPr lang="en-IN" sz="2000" b="1" dirty="0"/>
              <a:t>. The frequency of this mode of oscillation is on </a:t>
            </a:r>
            <a:r>
              <a:rPr lang="en-IN" sz="2000" b="1" dirty="0" smtClean="0"/>
              <a:t>the order </a:t>
            </a:r>
            <a:r>
              <a:rPr lang="en-IN" sz="2000" b="1" dirty="0"/>
              <a:t>of 0.1 to 0.3 Hz</a:t>
            </a:r>
            <a:r>
              <a:rPr lang="en-IN" sz="2000" b="1" dirty="0" smtClean="0"/>
              <a:t>.</a:t>
            </a:r>
          </a:p>
          <a:p>
            <a:pPr>
              <a:buNone/>
            </a:pPr>
            <a:endParaRPr lang="en-IN" sz="2000" b="1" dirty="0"/>
          </a:p>
          <a:p>
            <a:pPr>
              <a:buNone/>
            </a:pPr>
            <a:r>
              <a:rPr lang="en-IN" sz="2000" b="1" dirty="0"/>
              <a:t>(b)Higher frequency modes involving subgroups of </a:t>
            </a:r>
            <a:r>
              <a:rPr lang="en-IN" sz="2000" b="1" dirty="0" smtClean="0"/>
              <a:t>generators swinging </a:t>
            </a:r>
            <a:r>
              <a:rPr lang="en-IN" sz="2000" b="1" dirty="0"/>
              <a:t>against each other. The frequency of </a:t>
            </a:r>
            <a:r>
              <a:rPr lang="en-IN" sz="2000" b="1" dirty="0" smtClean="0"/>
              <a:t>these oscillations </a:t>
            </a:r>
            <a:r>
              <a:rPr lang="en-IN" sz="2000" b="1" dirty="0"/>
              <a:t>is typically in the range of 0.4 to 0.7 Hz.</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Diagram 32"/>
          <p:cNvGraphicFramePr/>
          <p:nvPr/>
        </p:nvGraphicFramePr>
        <p:xfrm>
          <a:off x="457200" y="214290"/>
          <a:ext cx="8229600" cy="85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 name="Content Placeholder 36"/>
          <p:cNvSpPr>
            <a:spLocks noGrp="1"/>
          </p:cNvSpPr>
          <p:nvPr>
            <p:ph sz="quarter" idx="1"/>
          </p:nvPr>
        </p:nvSpPr>
        <p:spPr>
          <a:xfrm>
            <a:off x="0" y="1500174"/>
            <a:ext cx="9144000" cy="5143536"/>
          </a:xfrm>
        </p:spPr>
        <p:txBody>
          <a:bodyPr>
            <a:normAutofit/>
          </a:bodyPr>
          <a:lstStyle/>
          <a:p>
            <a:endParaRPr lang="en-US" sz="1600" dirty="0" smtClean="0"/>
          </a:p>
          <a:p>
            <a:r>
              <a:rPr lang="en-US" sz="2000" b="1" dirty="0" smtClean="0"/>
              <a:t>Consider a single machine system .For simplicity, we will assume a synchronous machine represented by model 1.0 neglecting damper windings both in the d and q axes. Also, the armature resistance of the machine is neglected.</a:t>
            </a:r>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pPr>
              <a:buNone/>
            </a:pPr>
            <a:endParaRPr lang="en-US" sz="1600" dirty="0" smtClean="0"/>
          </a:p>
          <a:p>
            <a:pPr>
              <a:buNone/>
            </a:pPr>
            <a:endParaRPr lang="en-US" sz="1600" dirty="0" smtClean="0"/>
          </a:p>
          <a:p>
            <a:r>
              <a:rPr lang="en-US" sz="2400" b="1" dirty="0" smtClean="0"/>
              <a:t>The system block diagram, consisting of the representation of the rotor swing equations, flux decay and excitation system.</a:t>
            </a:r>
          </a:p>
          <a:p>
            <a:endParaRPr lang="en-US" sz="1600" dirty="0" smtClean="0"/>
          </a:p>
          <a:p>
            <a:endParaRPr lang="en-US" sz="1600" dirty="0" smtClean="0"/>
          </a:p>
          <a:p>
            <a:endParaRPr lang="en-US" sz="1600" dirty="0" smtClean="0"/>
          </a:p>
          <a:p>
            <a:endParaRPr lang="en-US" sz="1600" dirty="0"/>
          </a:p>
        </p:txBody>
      </p:sp>
      <p:pic>
        <p:nvPicPr>
          <p:cNvPr id="44" name="Picture 8"/>
          <p:cNvPicPr>
            <a:picLocks noChangeAspect="1" noChangeArrowheads="1"/>
          </p:cNvPicPr>
          <p:nvPr/>
        </p:nvPicPr>
        <p:blipFill>
          <a:blip r:embed="rId6" cstate="print"/>
          <a:srcRect/>
          <a:stretch>
            <a:fillRect/>
          </a:stretch>
        </p:blipFill>
        <p:spPr bwMode="auto">
          <a:xfrm>
            <a:off x="1214414" y="2928934"/>
            <a:ext cx="6591300" cy="2171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1056</TotalTime>
  <Words>1911</Words>
  <Application>Microsoft Office PowerPoint</Application>
  <PresentationFormat>On-screen Show (4:3)</PresentationFormat>
  <Paragraphs>216</Paragraphs>
  <Slides>37</Slides>
  <Notes>0</Notes>
  <HiddenSlides>0</HiddenSlides>
  <MMClips>0</MMClips>
  <ScaleCrop>false</ScaleCrop>
  <HeadingPairs>
    <vt:vector size="4" baseType="variant">
      <vt:variant>
        <vt:lpstr>Theme</vt:lpstr>
      </vt:variant>
      <vt:variant>
        <vt:i4>3</vt:i4>
      </vt:variant>
      <vt:variant>
        <vt:lpstr>Slide Titles</vt:lpstr>
      </vt:variant>
      <vt:variant>
        <vt:i4>37</vt:i4>
      </vt:variant>
    </vt:vector>
  </HeadingPairs>
  <TitlesOfParts>
    <vt:vector size="40" baseType="lpstr">
      <vt:lpstr>Aspect</vt:lpstr>
      <vt:lpstr>Civic</vt:lpstr>
      <vt:lpstr>Median</vt:lpstr>
      <vt:lpstr>Slide 1</vt:lpstr>
      <vt:lpstr>overview</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  </vt:lpstr>
      <vt:lpstr>Slide 22</vt:lpstr>
      <vt:lpstr>  </vt:lpstr>
      <vt:lpstr>Slide 24</vt:lpstr>
      <vt:lpstr>Heffron-Phillips Simulink model without controller</vt:lpstr>
      <vt:lpstr>Simulink model of conventional PSS</vt:lpstr>
      <vt:lpstr>Simulink model of Fuzzy rule based PSS</vt:lpstr>
      <vt:lpstr>Slide 28</vt:lpstr>
      <vt:lpstr>Power angle deviation of SMIB </vt:lpstr>
      <vt:lpstr>Speed deviation of SMIB </vt:lpstr>
      <vt:lpstr>Slide 31</vt:lpstr>
      <vt:lpstr>Scope for future work</vt:lpstr>
      <vt:lpstr>Slide 33</vt:lpstr>
      <vt:lpstr>Slide 34</vt:lpstr>
      <vt:lpstr>References</vt:lpstr>
      <vt:lpstr>ACKNOWLEDGEMENTS</vt:lpstr>
      <vt:lpstr>Slide 37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Small Signal Stability Analysis</dc:title>
  <dc:creator>light</dc:creator>
  <cp:lastModifiedBy>MRS</cp:lastModifiedBy>
  <cp:revision>198</cp:revision>
  <dcterms:created xsi:type="dcterms:W3CDTF">2013-09-28T18:01:59Z</dcterms:created>
  <dcterms:modified xsi:type="dcterms:W3CDTF">2015-02-27T04:40:19Z</dcterms:modified>
</cp:coreProperties>
</file>