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av" ContentType="audio/x-wav"/>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41" r:id="rId1"/>
  </p:sldMasterIdLst>
  <p:notesMasterIdLst>
    <p:notesMasterId r:id="rId74"/>
  </p:notesMasterIdLst>
  <p:handoutMasterIdLst>
    <p:handoutMasterId r:id="rId75"/>
  </p:handoutMasterIdLst>
  <p:sldIdLst>
    <p:sldId id="383" r:id="rId2"/>
    <p:sldId id="363" r:id="rId3"/>
    <p:sldId id="275" r:id="rId4"/>
    <p:sldId id="359" r:id="rId5"/>
    <p:sldId id="322" r:id="rId6"/>
    <p:sldId id="400" r:id="rId7"/>
    <p:sldId id="355" r:id="rId8"/>
    <p:sldId id="385" r:id="rId9"/>
    <p:sldId id="386" r:id="rId10"/>
    <p:sldId id="387" r:id="rId11"/>
    <p:sldId id="384" r:id="rId12"/>
    <p:sldId id="389" r:id="rId13"/>
    <p:sldId id="381" r:id="rId14"/>
    <p:sldId id="356" r:id="rId15"/>
    <p:sldId id="378" r:id="rId16"/>
    <p:sldId id="382" r:id="rId17"/>
    <p:sldId id="390" r:id="rId18"/>
    <p:sldId id="391" r:id="rId19"/>
    <p:sldId id="392" r:id="rId20"/>
    <p:sldId id="393" r:id="rId21"/>
    <p:sldId id="394" r:id="rId22"/>
    <p:sldId id="395" r:id="rId23"/>
    <p:sldId id="396" r:id="rId24"/>
    <p:sldId id="397" r:id="rId25"/>
    <p:sldId id="398" r:id="rId26"/>
    <p:sldId id="399" r:id="rId27"/>
    <p:sldId id="357" r:id="rId28"/>
    <p:sldId id="367" r:id="rId29"/>
    <p:sldId id="271" r:id="rId30"/>
    <p:sldId id="272" r:id="rId31"/>
    <p:sldId id="273" r:id="rId32"/>
    <p:sldId id="284" r:id="rId33"/>
    <p:sldId id="309" r:id="rId34"/>
    <p:sldId id="379" r:id="rId35"/>
    <p:sldId id="291" r:id="rId36"/>
    <p:sldId id="293" r:id="rId37"/>
    <p:sldId id="295" r:id="rId38"/>
    <p:sldId id="369" r:id="rId39"/>
    <p:sldId id="371" r:id="rId40"/>
    <p:sldId id="297" r:id="rId41"/>
    <p:sldId id="372" r:id="rId42"/>
    <p:sldId id="373" r:id="rId43"/>
    <p:sldId id="374" r:id="rId44"/>
    <p:sldId id="375" r:id="rId45"/>
    <p:sldId id="313" r:id="rId46"/>
    <p:sldId id="299" r:id="rId47"/>
    <p:sldId id="305" r:id="rId48"/>
    <p:sldId id="366" r:id="rId49"/>
    <p:sldId id="300" r:id="rId50"/>
    <p:sldId id="352" r:id="rId51"/>
    <p:sldId id="277" r:id="rId52"/>
    <p:sldId id="268" r:id="rId53"/>
    <p:sldId id="267" r:id="rId54"/>
    <p:sldId id="324" r:id="rId55"/>
    <p:sldId id="325" r:id="rId56"/>
    <p:sldId id="332" r:id="rId57"/>
    <p:sldId id="333" r:id="rId58"/>
    <p:sldId id="335" r:id="rId59"/>
    <p:sldId id="336" r:id="rId60"/>
    <p:sldId id="338" r:id="rId61"/>
    <p:sldId id="339" r:id="rId62"/>
    <p:sldId id="340" r:id="rId63"/>
    <p:sldId id="342" r:id="rId64"/>
    <p:sldId id="344" r:id="rId65"/>
    <p:sldId id="346" r:id="rId66"/>
    <p:sldId id="360" r:id="rId67"/>
    <p:sldId id="347" r:id="rId68"/>
    <p:sldId id="348" r:id="rId69"/>
    <p:sldId id="349" r:id="rId70"/>
    <p:sldId id="320" r:id="rId71"/>
    <p:sldId id="377" r:id="rId72"/>
    <p:sldId id="323" r:id="rId73"/>
  </p:sldIdLst>
  <p:sldSz cx="9144000" cy="6858000" type="screen4x3"/>
  <p:notesSz cx="6858000" cy="9144000"/>
  <p:defaultTextStyle>
    <a:defPPr>
      <a:defRPr lang="en-CA"/>
    </a:defPPr>
    <a:lvl1pPr algn="l" rtl="0" eaLnBrk="0" fontAlgn="base" hangingPunct="0">
      <a:spcBef>
        <a:spcPct val="0"/>
      </a:spcBef>
      <a:spcAft>
        <a:spcPct val="0"/>
      </a:spcAft>
      <a:defRPr sz="2000" kern="1200">
        <a:solidFill>
          <a:srgbClr val="000099"/>
        </a:solidFill>
        <a:latin typeface="Tahoma" panose="020B0604030504040204" pitchFamily="34" charset="0"/>
        <a:ea typeface="+mn-ea"/>
        <a:cs typeface="+mn-cs"/>
      </a:defRPr>
    </a:lvl1pPr>
    <a:lvl2pPr marL="457200" algn="l" rtl="0" eaLnBrk="0" fontAlgn="base" hangingPunct="0">
      <a:spcBef>
        <a:spcPct val="0"/>
      </a:spcBef>
      <a:spcAft>
        <a:spcPct val="0"/>
      </a:spcAft>
      <a:defRPr sz="2000" kern="1200">
        <a:solidFill>
          <a:srgbClr val="000099"/>
        </a:solidFill>
        <a:latin typeface="Tahoma" panose="020B0604030504040204" pitchFamily="34" charset="0"/>
        <a:ea typeface="+mn-ea"/>
        <a:cs typeface="+mn-cs"/>
      </a:defRPr>
    </a:lvl2pPr>
    <a:lvl3pPr marL="914400" algn="l" rtl="0" eaLnBrk="0" fontAlgn="base" hangingPunct="0">
      <a:spcBef>
        <a:spcPct val="0"/>
      </a:spcBef>
      <a:spcAft>
        <a:spcPct val="0"/>
      </a:spcAft>
      <a:defRPr sz="2000" kern="1200">
        <a:solidFill>
          <a:srgbClr val="000099"/>
        </a:solidFill>
        <a:latin typeface="Tahoma" panose="020B0604030504040204" pitchFamily="34" charset="0"/>
        <a:ea typeface="+mn-ea"/>
        <a:cs typeface="+mn-cs"/>
      </a:defRPr>
    </a:lvl3pPr>
    <a:lvl4pPr marL="1371600" algn="l" rtl="0" eaLnBrk="0" fontAlgn="base" hangingPunct="0">
      <a:spcBef>
        <a:spcPct val="0"/>
      </a:spcBef>
      <a:spcAft>
        <a:spcPct val="0"/>
      </a:spcAft>
      <a:defRPr sz="2000" kern="1200">
        <a:solidFill>
          <a:srgbClr val="000099"/>
        </a:solidFill>
        <a:latin typeface="Tahoma" panose="020B0604030504040204" pitchFamily="34" charset="0"/>
        <a:ea typeface="+mn-ea"/>
        <a:cs typeface="+mn-cs"/>
      </a:defRPr>
    </a:lvl4pPr>
    <a:lvl5pPr marL="1828800" algn="l" rtl="0" eaLnBrk="0" fontAlgn="base" hangingPunct="0">
      <a:spcBef>
        <a:spcPct val="0"/>
      </a:spcBef>
      <a:spcAft>
        <a:spcPct val="0"/>
      </a:spcAft>
      <a:defRPr sz="2000" kern="1200">
        <a:solidFill>
          <a:srgbClr val="000099"/>
        </a:solidFill>
        <a:latin typeface="Tahoma" panose="020B0604030504040204" pitchFamily="34" charset="0"/>
        <a:ea typeface="+mn-ea"/>
        <a:cs typeface="+mn-cs"/>
      </a:defRPr>
    </a:lvl5pPr>
    <a:lvl6pPr marL="2286000" algn="l" defTabSz="914400" rtl="0" eaLnBrk="1" latinLnBrk="0" hangingPunct="1">
      <a:defRPr sz="2000" kern="1200">
        <a:solidFill>
          <a:srgbClr val="000099"/>
        </a:solidFill>
        <a:latin typeface="Tahoma" panose="020B0604030504040204" pitchFamily="34" charset="0"/>
        <a:ea typeface="+mn-ea"/>
        <a:cs typeface="+mn-cs"/>
      </a:defRPr>
    </a:lvl6pPr>
    <a:lvl7pPr marL="2743200" algn="l" defTabSz="914400" rtl="0" eaLnBrk="1" latinLnBrk="0" hangingPunct="1">
      <a:defRPr sz="2000" kern="1200">
        <a:solidFill>
          <a:srgbClr val="000099"/>
        </a:solidFill>
        <a:latin typeface="Tahoma" panose="020B0604030504040204" pitchFamily="34" charset="0"/>
        <a:ea typeface="+mn-ea"/>
        <a:cs typeface="+mn-cs"/>
      </a:defRPr>
    </a:lvl7pPr>
    <a:lvl8pPr marL="3200400" algn="l" defTabSz="914400" rtl="0" eaLnBrk="1" latinLnBrk="0" hangingPunct="1">
      <a:defRPr sz="2000" kern="1200">
        <a:solidFill>
          <a:srgbClr val="000099"/>
        </a:solidFill>
        <a:latin typeface="Tahoma" panose="020B0604030504040204" pitchFamily="34" charset="0"/>
        <a:ea typeface="+mn-ea"/>
        <a:cs typeface="+mn-cs"/>
      </a:defRPr>
    </a:lvl8pPr>
    <a:lvl9pPr marL="3657600" algn="l" defTabSz="914400" rtl="0" eaLnBrk="1" latinLnBrk="0" hangingPunct="1">
      <a:defRPr sz="2000" kern="1200">
        <a:solidFill>
          <a:srgbClr val="000099"/>
        </a:solidFill>
        <a:latin typeface="Tahom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CCFF"/>
    <a:srgbClr val="66FFFF"/>
    <a:srgbClr val="FF99FF"/>
    <a:srgbClr val="FF66FF"/>
    <a:srgbClr val="CCFFFF"/>
    <a:srgbClr val="0000CC"/>
    <a:srgbClr val="009900"/>
    <a:srgbClr val="FF00FF"/>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23681" autoAdjust="0"/>
    <p:restoredTop sz="83842" autoAdjust="0"/>
  </p:normalViewPr>
  <p:slideViewPr>
    <p:cSldViewPr>
      <p:cViewPr varScale="1">
        <p:scale>
          <a:sx n="72" d="100"/>
          <a:sy n="72" d="100"/>
        </p:scale>
        <p:origin x="1728" y="6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824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lnSpc>
                <a:spcPct val="100000"/>
              </a:lnSpc>
              <a:spcBef>
                <a:spcPct val="0"/>
              </a:spcBef>
              <a:buClrTx/>
              <a:buSzTx/>
              <a:buFontTx/>
              <a:buNone/>
              <a:defRPr sz="1200">
                <a:solidFill>
                  <a:schemeClr val="tx1"/>
                </a:solidFill>
                <a:effectLst/>
                <a:latin typeface="Arial" panose="020B0604020202020204" pitchFamily="34" charset="0"/>
              </a:defRPr>
            </a:lvl1pPr>
          </a:lstStyle>
          <a:p>
            <a:pPr>
              <a:defRPr/>
            </a:pPr>
            <a:endParaRPr lang="en-CA"/>
          </a:p>
        </p:txBody>
      </p:sp>
      <p:sp>
        <p:nvSpPr>
          <p:cNvPr id="138243"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spcBef>
                <a:spcPct val="0"/>
              </a:spcBef>
              <a:buClrTx/>
              <a:buSzTx/>
              <a:buFontTx/>
              <a:buNone/>
              <a:defRPr sz="1200">
                <a:solidFill>
                  <a:schemeClr val="tx1"/>
                </a:solidFill>
                <a:effectLst/>
                <a:latin typeface="Arial" panose="020B0604020202020204" pitchFamily="34" charset="0"/>
              </a:defRPr>
            </a:lvl1pPr>
          </a:lstStyle>
          <a:p>
            <a:pPr>
              <a:defRPr/>
            </a:pPr>
            <a:endParaRPr lang="en-CA"/>
          </a:p>
        </p:txBody>
      </p:sp>
      <p:sp>
        <p:nvSpPr>
          <p:cNvPr id="138244"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lnSpc>
                <a:spcPct val="100000"/>
              </a:lnSpc>
              <a:spcBef>
                <a:spcPct val="0"/>
              </a:spcBef>
              <a:buClrTx/>
              <a:buSzTx/>
              <a:buFontTx/>
              <a:buNone/>
              <a:defRPr sz="1200">
                <a:solidFill>
                  <a:schemeClr val="tx1"/>
                </a:solidFill>
                <a:effectLst/>
                <a:latin typeface="Arial" panose="020B0604020202020204" pitchFamily="34" charset="0"/>
              </a:defRPr>
            </a:lvl1pPr>
          </a:lstStyle>
          <a:p>
            <a:pPr>
              <a:defRPr/>
            </a:pPr>
            <a:endParaRPr lang="en-CA"/>
          </a:p>
        </p:txBody>
      </p:sp>
      <p:sp>
        <p:nvSpPr>
          <p:cNvPr id="138245"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lnSpc>
                <a:spcPct val="100000"/>
              </a:lnSpc>
              <a:spcBef>
                <a:spcPct val="0"/>
              </a:spcBef>
              <a:buClrTx/>
              <a:buSzTx/>
              <a:buFontTx/>
              <a:buNone/>
              <a:defRPr sz="1200">
                <a:solidFill>
                  <a:schemeClr val="tx1"/>
                </a:solidFill>
                <a:effectLst/>
                <a:latin typeface="Arial" panose="020B0604020202020204" pitchFamily="34" charset="0"/>
              </a:defRPr>
            </a:lvl1pPr>
          </a:lstStyle>
          <a:p>
            <a:pPr>
              <a:defRPr/>
            </a:pPr>
            <a:fld id="{0B39865F-BB3A-42AB-959D-64C373042617}" type="slidenum">
              <a:rPr lang="en-CA"/>
              <a:pPr>
                <a:defRPr/>
              </a:pPr>
              <a:t>‹#›</a:t>
            </a:fld>
            <a:endParaRPr lang="en-CA"/>
          </a:p>
        </p:txBody>
      </p:sp>
    </p:spTree>
    <p:extLst>
      <p:ext uri="{BB962C8B-B14F-4D97-AF65-F5344CB8AC3E}">
        <p14:creationId xmlns:p14="http://schemas.microsoft.com/office/powerpoint/2010/main" val="30080782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lnSpc>
                <a:spcPct val="100000"/>
              </a:lnSpc>
              <a:spcBef>
                <a:spcPct val="0"/>
              </a:spcBef>
              <a:buClrTx/>
              <a:buSzTx/>
              <a:buFontTx/>
              <a:buNone/>
              <a:defRPr sz="1200">
                <a:solidFill>
                  <a:schemeClr val="tx1"/>
                </a:solidFill>
                <a:effectLst/>
                <a:latin typeface="Arial" panose="020B0604020202020204" pitchFamily="34" charset="0"/>
              </a:defRPr>
            </a:lvl1pPr>
          </a:lstStyle>
          <a:p>
            <a:pPr>
              <a:defRPr/>
            </a:pPr>
            <a:endParaRPr lang="en-CA"/>
          </a:p>
        </p:txBody>
      </p:sp>
      <p:sp>
        <p:nvSpPr>
          <p:cNvPr id="819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spcBef>
                <a:spcPct val="0"/>
              </a:spcBef>
              <a:buClrTx/>
              <a:buSzTx/>
              <a:buFontTx/>
              <a:buNone/>
              <a:defRPr sz="1200">
                <a:solidFill>
                  <a:schemeClr val="tx1"/>
                </a:solidFill>
                <a:effectLst/>
                <a:latin typeface="Arial" panose="020B0604020202020204" pitchFamily="34" charset="0"/>
              </a:defRPr>
            </a:lvl1pPr>
          </a:lstStyle>
          <a:p>
            <a:pPr>
              <a:defRPr/>
            </a:pPr>
            <a:endParaRPr lang="en-CA"/>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CA" noProof="0" smtClean="0"/>
              <a:t>Click to edit Master text styles</a:t>
            </a:r>
          </a:p>
          <a:p>
            <a:pPr lvl="1"/>
            <a:r>
              <a:rPr lang="en-CA" noProof="0" smtClean="0"/>
              <a:t>Second level</a:t>
            </a:r>
          </a:p>
          <a:p>
            <a:pPr lvl="2"/>
            <a:r>
              <a:rPr lang="en-CA" noProof="0" smtClean="0"/>
              <a:t>Third level</a:t>
            </a:r>
          </a:p>
          <a:p>
            <a:pPr lvl="3"/>
            <a:r>
              <a:rPr lang="en-CA" noProof="0" smtClean="0"/>
              <a:t>Fourth level</a:t>
            </a:r>
          </a:p>
          <a:p>
            <a:pPr lvl="4"/>
            <a:r>
              <a:rPr lang="en-CA" noProof="0" smtClean="0"/>
              <a:t>Fifth level</a:t>
            </a:r>
          </a:p>
        </p:txBody>
      </p:sp>
      <p:sp>
        <p:nvSpPr>
          <p:cNvPr id="819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lnSpc>
                <a:spcPct val="100000"/>
              </a:lnSpc>
              <a:spcBef>
                <a:spcPct val="0"/>
              </a:spcBef>
              <a:buClrTx/>
              <a:buSzTx/>
              <a:buFontTx/>
              <a:buNone/>
              <a:defRPr sz="1200">
                <a:solidFill>
                  <a:schemeClr val="tx1"/>
                </a:solidFill>
                <a:effectLst/>
                <a:latin typeface="Arial" panose="020B0604020202020204" pitchFamily="34" charset="0"/>
              </a:defRPr>
            </a:lvl1pPr>
          </a:lstStyle>
          <a:p>
            <a:pPr>
              <a:defRPr/>
            </a:pPr>
            <a:endParaRPr lang="en-CA"/>
          </a:p>
        </p:txBody>
      </p:sp>
      <p:sp>
        <p:nvSpPr>
          <p:cNvPr id="819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lnSpc>
                <a:spcPct val="100000"/>
              </a:lnSpc>
              <a:spcBef>
                <a:spcPct val="0"/>
              </a:spcBef>
              <a:buClrTx/>
              <a:buSzTx/>
              <a:buFontTx/>
              <a:buNone/>
              <a:defRPr sz="1200">
                <a:solidFill>
                  <a:schemeClr val="tx1"/>
                </a:solidFill>
                <a:effectLst/>
                <a:latin typeface="Arial" panose="020B0604020202020204" pitchFamily="34" charset="0"/>
              </a:defRPr>
            </a:lvl1pPr>
          </a:lstStyle>
          <a:p>
            <a:pPr>
              <a:defRPr/>
            </a:pPr>
            <a:fld id="{232CD2AB-30E4-4917-91C5-F2161EB61069}" type="slidenum">
              <a:rPr lang="en-CA"/>
              <a:pPr>
                <a:defRPr/>
              </a:pPr>
              <a:t>‹#›</a:t>
            </a:fld>
            <a:endParaRPr lang="en-CA"/>
          </a:p>
        </p:txBody>
      </p:sp>
    </p:spTree>
    <p:extLst>
      <p:ext uri="{BB962C8B-B14F-4D97-AF65-F5344CB8AC3E}">
        <p14:creationId xmlns:p14="http://schemas.microsoft.com/office/powerpoint/2010/main" val="288955343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sz="2000">
                <a:solidFill>
                  <a:srgbClr val="000099"/>
                </a:solidFill>
                <a:latin typeface="Tahoma" panose="020B0604030504040204" pitchFamily="34" charset="0"/>
              </a:defRPr>
            </a:lvl1pPr>
            <a:lvl2pPr marL="742950" indent="-285750">
              <a:defRPr sz="2000">
                <a:solidFill>
                  <a:srgbClr val="000099"/>
                </a:solidFill>
                <a:latin typeface="Tahoma" panose="020B0604030504040204" pitchFamily="34" charset="0"/>
              </a:defRPr>
            </a:lvl2pPr>
            <a:lvl3pPr marL="1143000" indent="-228600">
              <a:defRPr sz="2000">
                <a:solidFill>
                  <a:srgbClr val="000099"/>
                </a:solidFill>
                <a:latin typeface="Tahoma" panose="020B0604030504040204" pitchFamily="34" charset="0"/>
              </a:defRPr>
            </a:lvl3pPr>
            <a:lvl4pPr marL="1600200" indent="-228600">
              <a:defRPr sz="2000">
                <a:solidFill>
                  <a:srgbClr val="000099"/>
                </a:solidFill>
                <a:latin typeface="Tahoma" panose="020B0604030504040204" pitchFamily="34" charset="0"/>
              </a:defRPr>
            </a:lvl4pPr>
            <a:lvl5pPr marL="2057400" indent="-228600">
              <a:defRPr sz="2000">
                <a:solidFill>
                  <a:srgbClr val="000099"/>
                </a:solidFill>
                <a:latin typeface="Tahoma" panose="020B0604030504040204" pitchFamily="34" charset="0"/>
              </a:defRPr>
            </a:lvl5pPr>
            <a:lvl6pPr marL="2514600" indent="-228600" eaLnBrk="0" fontAlgn="base" hangingPunct="0">
              <a:spcBef>
                <a:spcPct val="0"/>
              </a:spcBef>
              <a:spcAft>
                <a:spcPct val="0"/>
              </a:spcAft>
              <a:defRPr sz="2000">
                <a:solidFill>
                  <a:srgbClr val="000099"/>
                </a:solidFill>
                <a:latin typeface="Tahoma" panose="020B0604030504040204" pitchFamily="34" charset="0"/>
              </a:defRPr>
            </a:lvl6pPr>
            <a:lvl7pPr marL="2971800" indent="-228600" eaLnBrk="0" fontAlgn="base" hangingPunct="0">
              <a:spcBef>
                <a:spcPct val="0"/>
              </a:spcBef>
              <a:spcAft>
                <a:spcPct val="0"/>
              </a:spcAft>
              <a:defRPr sz="2000">
                <a:solidFill>
                  <a:srgbClr val="000099"/>
                </a:solidFill>
                <a:latin typeface="Tahoma" panose="020B0604030504040204" pitchFamily="34" charset="0"/>
              </a:defRPr>
            </a:lvl7pPr>
            <a:lvl8pPr marL="3429000" indent="-228600" eaLnBrk="0" fontAlgn="base" hangingPunct="0">
              <a:spcBef>
                <a:spcPct val="0"/>
              </a:spcBef>
              <a:spcAft>
                <a:spcPct val="0"/>
              </a:spcAft>
              <a:defRPr sz="2000">
                <a:solidFill>
                  <a:srgbClr val="000099"/>
                </a:solidFill>
                <a:latin typeface="Tahoma" panose="020B0604030504040204" pitchFamily="34" charset="0"/>
              </a:defRPr>
            </a:lvl8pPr>
            <a:lvl9pPr marL="3886200" indent="-228600" eaLnBrk="0" fontAlgn="base" hangingPunct="0">
              <a:spcBef>
                <a:spcPct val="0"/>
              </a:spcBef>
              <a:spcAft>
                <a:spcPct val="0"/>
              </a:spcAft>
              <a:defRPr sz="2000">
                <a:solidFill>
                  <a:srgbClr val="000099"/>
                </a:solidFill>
                <a:latin typeface="Tahoma" panose="020B0604030504040204" pitchFamily="34" charset="0"/>
              </a:defRPr>
            </a:lvl9pPr>
          </a:lstStyle>
          <a:p>
            <a:fld id="{5989A28F-3CC7-4227-83ED-7D7ED20886B3}" type="slidenum">
              <a:rPr lang="en-CA" altLang="en-US" sz="1200" smtClean="0">
                <a:solidFill>
                  <a:schemeClr val="tx1"/>
                </a:solidFill>
                <a:latin typeface="Arial" panose="020B0604020202020204" pitchFamily="34" charset="0"/>
              </a:rPr>
              <a:pPr/>
              <a:t>3</a:t>
            </a:fld>
            <a:endParaRPr lang="en-CA" altLang="en-US" sz="1200" dirty="0" smtClean="0">
              <a:solidFill>
                <a:schemeClr val="tx1"/>
              </a:solidFill>
              <a:latin typeface="Arial" panose="020B0604020202020204" pitchFamily="34" charset="0"/>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r>
              <a:rPr lang="en-CA" altLang="en-US" dirty="0" smtClean="0"/>
              <a:t>Humans are some what limited within our visual and audible ranges.  We currently depend on our eyes and ears very heavily.</a:t>
            </a:r>
          </a:p>
          <a:p>
            <a:pPr eaLnBrk="1" hangingPunct="1"/>
            <a:r>
              <a:rPr lang="en-CA" altLang="en-US" dirty="0" smtClean="0"/>
              <a:t>Infrared and ultrasound allows us to gather information from outside of those limited ranges.  Information that is valuable in helping to determine well ahead of time that a piece of equipment, or one of its components, is beginning to fail.</a:t>
            </a:r>
          </a:p>
        </p:txBody>
      </p:sp>
    </p:spTree>
    <p:extLst>
      <p:ext uri="{BB962C8B-B14F-4D97-AF65-F5344CB8AC3E}">
        <p14:creationId xmlns:p14="http://schemas.microsoft.com/office/powerpoint/2010/main" val="3559314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a:defRPr sz="2000">
                <a:solidFill>
                  <a:srgbClr val="000099"/>
                </a:solidFill>
                <a:latin typeface="Tahoma" panose="020B0604030504040204" pitchFamily="34" charset="0"/>
              </a:defRPr>
            </a:lvl1pPr>
            <a:lvl2pPr marL="742950" indent="-285750">
              <a:defRPr sz="2000">
                <a:solidFill>
                  <a:srgbClr val="000099"/>
                </a:solidFill>
                <a:latin typeface="Tahoma" panose="020B0604030504040204" pitchFamily="34" charset="0"/>
              </a:defRPr>
            </a:lvl2pPr>
            <a:lvl3pPr marL="1143000" indent="-228600">
              <a:defRPr sz="2000">
                <a:solidFill>
                  <a:srgbClr val="000099"/>
                </a:solidFill>
                <a:latin typeface="Tahoma" panose="020B0604030504040204" pitchFamily="34" charset="0"/>
              </a:defRPr>
            </a:lvl3pPr>
            <a:lvl4pPr marL="1600200" indent="-228600">
              <a:defRPr sz="2000">
                <a:solidFill>
                  <a:srgbClr val="000099"/>
                </a:solidFill>
                <a:latin typeface="Tahoma" panose="020B0604030504040204" pitchFamily="34" charset="0"/>
              </a:defRPr>
            </a:lvl4pPr>
            <a:lvl5pPr marL="2057400" indent="-228600">
              <a:defRPr sz="2000">
                <a:solidFill>
                  <a:srgbClr val="000099"/>
                </a:solidFill>
                <a:latin typeface="Tahoma" panose="020B0604030504040204" pitchFamily="34" charset="0"/>
              </a:defRPr>
            </a:lvl5pPr>
            <a:lvl6pPr marL="2514600" indent="-228600" eaLnBrk="0" fontAlgn="base" hangingPunct="0">
              <a:spcBef>
                <a:spcPct val="0"/>
              </a:spcBef>
              <a:spcAft>
                <a:spcPct val="0"/>
              </a:spcAft>
              <a:defRPr sz="2000">
                <a:solidFill>
                  <a:srgbClr val="000099"/>
                </a:solidFill>
                <a:latin typeface="Tahoma" panose="020B0604030504040204" pitchFamily="34" charset="0"/>
              </a:defRPr>
            </a:lvl6pPr>
            <a:lvl7pPr marL="2971800" indent="-228600" eaLnBrk="0" fontAlgn="base" hangingPunct="0">
              <a:spcBef>
                <a:spcPct val="0"/>
              </a:spcBef>
              <a:spcAft>
                <a:spcPct val="0"/>
              </a:spcAft>
              <a:defRPr sz="2000">
                <a:solidFill>
                  <a:srgbClr val="000099"/>
                </a:solidFill>
                <a:latin typeface="Tahoma" panose="020B0604030504040204" pitchFamily="34" charset="0"/>
              </a:defRPr>
            </a:lvl7pPr>
            <a:lvl8pPr marL="3429000" indent="-228600" eaLnBrk="0" fontAlgn="base" hangingPunct="0">
              <a:spcBef>
                <a:spcPct val="0"/>
              </a:spcBef>
              <a:spcAft>
                <a:spcPct val="0"/>
              </a:spcAft>
              <a:defRPr sz="2000">
                <a:solidFill>
                  <a:srgbClr val="000099"/>
                </a:solidFill>
                <a:latin typeface="Tahoma" panose="020B0604030504040204" pitchFamily="34" charset="0"/>
              </a:defRPr>
            </a:lvl8pPr>
            <a:lvl9pPr marL="3886200" indent="-228600" eaLnBrk="0" fontAlgn="base" hangingPunct="0">
              <a:spcBef>
                <a:spcPct val="0"/>
              </a:spcBef>
              <a:spcAft>
                <a:spcPct val="0"/>
              </a:spcAft>
              <a:defRPr sz="2000">
                <a:solidFill>
                  <a:srgbClr val="000099"/>
                </a:solidFill>
                <a:latin typeface="Tahoma" panose="020B0604030504040204" pitchFamily="34" charset="0"/>
              </a:defRPr>
            </a:lvl9pPr>
          </a:lstStyle>
          <a:p>
            <a:fld id="{0523E176-1A01-4416-994A-7F26D255FA82}" type="slidenum">
              <a:rPr lang="en-CA" altLang="en-US" sz="1200" smtClean="0">
                <a:solidFill>
                  <a:schemeClr val="tx1"/>
                </a:solidFill>
                <a:latin typeface="Arial" panose="020B0604020202020204" pitchFamily="34" charset="0"/>
              </a:rPr>
              <a:pPr/>
              <a:t>38</a:t>
            </a:fld>
            <a:endParaRPr lang="en-CA" altLang="en-US" sz="1200" dirty="0" smtClean="0">
              <a:solidFill>
                <a:schemeClr val="tx1"/>
              </a:solidFill>
              <a:latin typeface="Arial" panose="020B0604020202020204" pitchFamily="34" charset="0"/>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p:spPr>
        <p:txBody>
          <a:bodyPr/>
          <a:lstStyle/>
          <a:p>
            <a:pPr eaLnBrk="1" hangingPunct="1"/>
            <a:endParaRPr lang="en-US" altLang="en-US" dirty="0" smtClean="0"/>
          </a:p>
        </p:txBody>
      </p:sp>
    </p:spTree>
    <p:extLst>
      <p:ext uri="{BB962C8B-B14F-4D97-AF65-F5344CB8AC3E}">
        <p14:creationId xmlns:p14="http://schemas.microsoft.com/office/powerpoint/2010/main" val="14949541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a:defRPr sz="2000">
                <a:solidFill>
                  <a:srgbClr val="000099"/>
                </a:solidFill>
                <a:latin typeface="Tahoma" panose="020B0604030504040204" pitchFamily="34" charset="0"/>
              </a:defRPr>
            </a:lvl1pPr>
            <a:lvl2pPr marL="742950" indent="-285750">
              <a:defRPr sz="2000">
                <a:solidFill>
                  <a:srgbClr val="000099"/>
                </a:solidFill>
                <a:latin typeface="Tahoma" panose="020B0604030504040204" pitchFamily="34" charset="0"/>
              </a:defRPr>
            </a:lvl2pPr>
            <a:lvl3pPr marL="1143000" indent="-228600">
              <a:defRPr sz="2000">
                <a:solidFill>
                  <a:srgbClr val="000099"/>
                </a:solidFill>
                <a:latin typeface="Tahoma" panose="020B0604030504040204" pitchFamily="34" charset="0"/>
              </a:defRPr>
            </a:lvl3pPr>
            <a:lvl4pPr marL="1600200" indent="-228600">
              <a:defRPr sz="2000">
                <a:solidFill>
                  <a:srgbClr val="000099"/>
                </a:solidFill>
                <a:latin typeface="Tahoma" panose="020B0604030504040204" pitchFamily="34" charset="0"/>
              </a:defRPr>
            </a:lvl4pPr>
            <a:lvl5pPr marL="2057400" indent="-228600">
              <a:defRPr sz="2000">
                <a:solidFill>
                  <a:srgbClr val="000099"/>
                </a:solidFill>
                <a:latin typeface="Tahoma" panose="020B0604030504040204" pitchFamily="34" charset="0"/>
              </a:defRPr>
            </a:lvl5pPr>
            <a:lvl6pPr marL="2514600" indent="-228600" eaLnBrk="0" fontAlgn="base" hangingPunct="0">
              <a:spcBef>
                <a:spcPct val="0"/>
              </a:spcBef>
              <a:spcAft>
                <a:spcPct val="0"/>
              </a:spcAft>
              <a:defRPr sz="2000">
                <a:solidFill>
                  <a:srgbClr val="000099"/>
                </a:solidFill>
                <a:latin typeface="Tahoma" panose="020B0604030504040204" pitchFamily="34" charset="0"/>
              </a:defRPr>
            </a:lvl6pPr>
            <a:lvl7pPr marL="2971800" indent="-228600" eaLnBrk="0" fontAlgn="base" hangingPunct="0">
              <a:spcBef>
                <a:spcPct val="0"/>
              </a:spcBef>
              <a:spcAft>
                <a:spcPct val="0"/>
              </a:spcAft>
              <a:defRPr sz="2000">
                <a:solidFill>
                  <a:srgbClr val="000099"/>
                </a:solidFill>
                <a:latin typeface="Tahoma" panose="020B0604030504040204" pitchFamily="34" charset="0"/>
              </a:defRPr>
            </a:lvl7pPr>
            <a:lvl8pPr marL="3429000" indent="-228600" eaLnBrk="0" fontAlgn="base" hangingPunct="0">
              <a:spcBef>
                <a:spcPct val="0"/>
              </a:spcBef>
              <a:spcAft>
                <a:spcPct val="0"/>
              </a:spcAft>
              <a:defRPr sz="2000">
                <a:solidFill>
                  <a:srgbClr val="000099"/>
                </a:solidFill>
                <a:latin typeface="Tahoma" panose="020B0604030504040204" pitchFamily="34" charset="0"/>
              </a:defRPr>
            </a:lvl8pPr>
            <a:lvl9pPr marL="3886200" indent="-228600" eaLnBrk="0" fontAlgn="base" hangingPunct="0">
              <a:spcBef>
                <a:spcPct val="0"/>
              </a:spcBef>
              <a:spcAft>
                <a:spcPct val="0"/>
              </a:spcAft>
              <a:defRPr sz="2000">
                <a:solidFill>
                  <a:srgbClr val="000099"/>
                </a:solidFill>
                <a:latin typeface="Tahoma" panose="020B0604030504040204" pitchFamily="34" charset="0"/>
              </a:defRPr>
            </a:lvl9pPr>
          </a:lstStyle>
          <a:p>
            <a:fld id="{0523E176-1A01-4416-994A-7F26D255FA82}" type="slidenum">
              <a:rPr lang="en-CA" altLang="en-US" sz="1200" smtClean="0">
                <a:solidFill>
                  <a:schemeClr val="tx1"/>
                </a:solidFill>
                <a:latin typeface="Arial" panose="020B0604020202020204" pitchFamily="34" charset="0"/>
              </a:rPr>
              <a:pPr/>
              <a:t>39</a:t>
            </a:fld>
            <a:endParaRPr lang="en-CA" altLang="en-US" sz="1200" dirty="0" smtClean="0">
              <a:solidFill>
                <a:schemeClr val="tx1"/>
              </a:solidFill>
              <a:latin typeface="Arial" panose="020B0604020202020204" pitchFamily="34" charset="0"/>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p:spPr>
        <p:txBody>
          <a:bodyPr/>
          <a:lstStyle/>
          <a:p>
            <a:pPr eaLnBrk="1" hangingPunct="1"/>
            <a:endParaRPr lang="en-US" altLang="en-US" dirty="0" smtClean="0"/>
          </a:p>
        </p:txBody>
      </p:sp>
    </p:spTree>
    <p:extLst>
      <p:ext uri="{BB962C8B-B14F-4D97-AF65-F5344CB8AC3E}">
        <p14:creationId xmlns:p14="http://schemas.microsoft.com/office/powerpoint/2010/main" val="6579557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lvl1pPr>
              <a:defRPr sz="2000">
                <a:solidFill>
                  <a:srgbClr val="000099"/>
                </a:solidFill>
                <a:latin typeface="Tahoma" panose="020B0604030504040204" pitchFamily="34" charset="0"/>
              </a:defRPr>
            </a:lvl1pPr>
            <a:lvl2pPr marL="742950" indent="-285750">
              <a:defRPr sz="2000">
                <a:solidFill>
                  <a:srgbClr val="000099"/>
                </a:solidFill>
                <a:latin typeface="Tahoma" panose="020B0604030504040204" pitchFamily="34" charset="0"/>
              </a:defRPr>
            </a:lvl2pPr>
            <a:lvl3pPr marL="1143000" indent="-228600">
              <a:defRPr sz="2000">
                <a:solidFill>
                  <a:srgbClr val="000099"/>
                </a:solidFill>
                <a:latin typeface="Tahoma" panose="020B0604030504040204" pitchFamily="34" charset="0"/>
              </a:defRPr>
            </a:lvl3pPr>
            <a:lvl4pPr marL="1600200" indent="-228600">
              <a:defRPr sz="2000">
                <a:solidFill>
                  <a:srgbClr val="000099"/>
                </a:solidFill>
                <a:latin typeface="Tahoma" panose="020B0604030504040204" pitchFamily="34" charset="0"/>
              </a:defRPr>
            </a:lvl4pPr>
            <a:lvl5pPr marL="2057400" indent="-228600">
              <a:defRPr sz="2000">
                <a:solidFill>
                  <a:srgbClr val="000099"/>
                </a:solidFill>
                <a:latin typeface="Tahoma" panose="020B0604030504040204" pitchFamily="34" charset="0"/>
              </a:defRPr>
            </a:lvl5pPr>
            <a:lvl6pPr marL="2514600" indent="-228600" eaLnBrk="0" fontAlgn="base" hangingPunct="0">
              <a:spcBef>
                <a:spcPct val="0"/>
              </a:spcBef>
              <a:spcAft>
                <a:spcPct val="0"/>
              </a:spcAft>
              <a:defRPr sz="2000">
                <a:solidFill>
                  <a:srgbClr val="000099"/>
                </a:solidFill>
                <a:latin typeface="Tahoma" panose="020B0604030504040204" pitchFamily="34" charset="0"/>
              </a:defRPr>
            </a:lvl6pPr>
            <a:lvl7pPr marL="2971800" indent="-228600" eaLnBrk="0" fontAlgn="base" hangingPunct="0">
              <a:spcBef>
                <a:spcPct val="0"/>
              </a:spcBef>
              <a:spcAft>
                <a:spcPct val="0"/>
              </a:spcAft>
              <a:defRPr sz="2000">
                <a:solidFill>
                  <a:srgbClr val="000099"/>
                </a:solidFill>
                <a:latin typeface="Tahoma" panose="020B0604030504040204" pitchFamily="34" charset="0"/>
              </a:defRPr>
            </a:lvl7pPr>
            <a:lvl8pPr marL="3429000" indent="-228600" eaLnBrk="0" fontAlgn="base" hangingPunct="0">
              <a:spcBef>
                <a:spcPct val="0"/>
              </a:spcBef>
              <a:spcAft>
                <a:spcPct val="0"/>
              </a:spcAft>
              <a:defRPr sz="2000">
                <a:solidFill>
                  <a:srgbClr val="000099"/>
                </a:solidFill>
                <a:latin typeface="Tahoma" panose="020B0604030504040204" pitchFamily="34" charset="0"/>
              </a:defRPr>
            </a:lvl8pPr>
            <a:lvl9pPr marL="3886200" indent="-228600" eaLnBrk="0" fontAlgn="base" hangingPunct="0">
              <a:spcBef>
                <a:spcPct val="0"/>
              </a:spcBef>
              <a:spcAft>
                <a:spcPct val="0"/>
              </a:spcAft>
              <a:defRPr sz="2000">
                <a:solidFill>
                  <a:srgbClr val="000099"/>
                </a:solidFill>
                <a:latin typeface="Tahoma" panose="020B0604030504040204" pitchFamily="34" charset="0"/>
              </a:defRPr>
            </a:lvl9pPr>
          </a:lstStyle>
          <a:p>
            <a:fld id="{F02A00EE-F61C-46E5-B508-ECF8EE26EE5E}" type="slidenum">
              <a:rPr lang="en-CA" altLang="en-US" sz="1200" smtClean="0">
                <a:solidFill>
                  <a:schemeClr val="tx1"/>
                </a:solidFill>
                <a:latin typeface="Arial" panose="020B0604020202020204" pitchFamily="34" charset="0"/>
              </a:rPr>
              <a:pPr/>
              <a:t>40</a:t>
            </a:fld>
            <a:endParaRPr lang="en-CA" altLang="en-US" sz="1200" dirty="0" smtClean="0">
              <a:solidFill>
                <a:schemeClr val="tx1"/>
              </a:solidFill>
              <a:latin typeface="Arial" panose="020B0604020202020204" pitchFamily="34" charset="0"/>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p:spPr>
        <p:txBody>
          <a:bodyPr/>
          <a:lstStyle/>
          <a:p>
            <a:pPr eaLnBrk="1" hangingPunct="1"/>
            <a:endParaRPr lang="en-US" altLang="en-US" dirty="0" smtClean="0"/>
          </a:p>
        </p:txBody>
      </p:sp>
    </p:spTree>
    <p:extLst>
      <p:ext uri="{BB962C8B-B14F-4D97-AF65-F5344CB8AC3E}">
        <p14:creationId xmlns:p14="http://schemas.microsoft.com/office/powerpoint/2010/main" val="6469834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lvl1pPr>
              <a:defRPr sz="2000">
                <a:solidFill>
                  <a:srgbClr val="000099"/>
                </a:solidFill>
                <a:latin typeface="Tahoma" panose="020B0604030504040204" pitchFamily="34" charset="0"/>
              </a:defRPr>
            </a:lvl1pPr>
            <a:lvl2pPr marL="742950" indent="-285750">
              <a:defRPr sz="2000">
                <a:solidFill>
                  <a:srgbClr val="000099"/>
                </a:solidFill>
                <a:latin typeface="Tahoma" panose="020B0604030504040204" pitchFamily="34" charset="0"/>
              </a:defRPr>
            </a:lvl2pPr>
            <a:lvl3pPr marL="1143000" indent="-228600">
              <a:defRPr sz="2000">
                <a:solidFill>
                  <a:srgbClr val="000099"/>
                </a:solidFill>
                <a:latin typeface="Tahoma" panose="020B0604030504040204" pitchFamily="34" charset="0"/>
              </a:defRPr>
            </a:lvl3pPr>
            <a:lvl4pPr marL="1600200" indent="-228600">
              <a:defRPr sz="2000">
                <a:solidFill>
                  <a:srgbClr val="000099"/>
                </a:solidFill>
                <a:latin typeface="Tahoma" panose="020B0604030504040204" pitchFamily="34" charset="0"/>
              </a:defRPr>
            </a:lvl4pPr>
            <a:lvl5pPr marL="2057400" indent="-228600">
              <a:defRPr sz="2000">
                <a:solidFill>
                  <a:srgbClr val="000099"/>
                </a:solidFill>
                <a:latin typeface="Tahoma" panose="020B0604030504040204" pitchFamily="34" charset="0"/>
              </a:defRPr>
            </a:lvl5pPr>
            <a:lvl6pPr marL="2514600" indent="-228600" eaLnBrk="0" fontAlgn="base" hangingPunct="0">
              <a:spcBef>
                <a:spcPct val="0"/>
              </a:spcBef>
              <a:spcAft>
                <a:spcPct val="0"/>
              </a:spcAft>
              <a:defRPr sz="2000">
                <a:solidFill>
                  <a:srgbClr val="000099"/>
                </a:solidFill>
                <a:latin typeface="Tahoma" panose="020B0604030504040204" pitchFamily="34" charset="0"/>
              </a:defRPr>
            </a:lvl6pPr>
            <a:lvl7pPr marL="2971800" indent="-228600" eaLnBrk="0" fontAlgn="base" hangingPunct="0">
              <a:spcBef>
                <a:spcPct val="0"/>
              </a:spcBef>
              <a:spcAft>
                <a:spcPct val="0"/>
              </a:spcAft>
              <a:defRPr sz="2000">
                <a:solidFill>
                  <a:srgbClr val="000099"/>
                </a:solidFill>
                <a:latin typeface="Tahoma" panose="020B0604030504040204" pitchFamily="34" charset="0"/>
              </a:defRPr>
            </a:lvl7pPr>
            <a:lvl8pPr marL="3429000" indent="-228600" eaLnBrk="0" fontAlgn="base" hangingPunct="0">
              <a:spcBef>
                <a:spcPct val="0"/>
              </a:spcBef>
              <a:spcAft>
                <a:spcPct val="0"/>
              </a:spcAft>
              <a:defRPr sz="2000">
                <a:solidFill>
                  <a:srgbClr val="000099"/>
                </a:solidFill>
                <a:latin typeface="Tahoma" panose="020B0604030504040204" pitchFamily="34" charset="0"/>
              </a:defRPr>
            </a:lvl8pPr>
            <a:lvl9pPr marL="3886200" indent="-228600" eaLnBrk="0" fontAlgn="base" hangingPunct="0">
              <a:spcBef>
                <a:spcPct val="0"/>
              </a:spcBef>
              <a:spcAft>
                <a:spcPct val="0"/>
              </a:spcAft>
              <a:defRPr sz="2000">
                <a:solidFill>
                  <a:srgbClr val="000099"/>
                </a:solidFill>
                <a:latin typeface="Tahoma" panose="020B0604030504040204" pitchFamily="34" charset="0"/>
              </a:defRPr>
            </a:lvl9pPr>
          </a:lstStyle>
          <a:p>
            <a:fld id="{6CA2E677-A8B7-4182-9A3C-B5B3B3557CD5}" type="slidenum">
              <a:rPr lang="en-CA" altLang="en-US" sz="1200" smtClean="0">
                <a:solidFill>
                  <a:schemeClr val="tx1"/>
                </a:solidFill>
                <a:latin typeface="Arial" panose="020B0604020202020204" pitchFamily="34" charset="0"/>
              </a:rPr>
              <a:pPr/>
              <a:t>45</a:t>
            </a:fld>
            <a:endParaRPr lang="en-CA" altLang="en-US" sz="1200" dirty="0" smtClean="0">
              <a:solidFill>
                <a:schemeClr val="tx1"/>
              </a:solidFill>
              <a:latin typeface="Arial" panose="020B0604020202020204" pitchFamily="34" charset="0"/>
            </a:endParaRPr>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p:spPr>
        <p:txBody>
          <a:bodyPr/>
          <a:lstStyle/>
          <a:p>
            <a:pPr eaLnBrk="1" hangingPunct="1"/>
            <a:endParaRPr lang="en-US" altLang="en-US" dirty="0" smtClean="0"/>
          </a:p>
        </p:txBody>
      </p:sp>
    </p:spTree>
    <p:extLst>
      <p:ext uri="{BB962C8B-B14F-4D97-AF65-F5344CB8AC3E}">
        <p14:creationId xmlns:p14="http://schemas.microsoft.com/office/powerpoint/2010/main" val="17040186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lvl1pPr>
              <a:defRPr sz="2000">
                <a:solidFill>
                  <a:srgbClr val="000099"/>
                </a:solidFill>
                <a:latin typeface="Tahoma" panose="020B0604030504040204" pitchFamily="34" charset="0"/>
              </a:defRPr>
            </a:lvl1pPr>
            <a:lvl2pPr marL="742950" indent="-285750">
              <a:defRPr sz="2000">
                <a:solidFill>
                  <a:srgbClr val="000099"/>
                </a:solidFill>
                <a:latin typeface="Tahoma" panose="020B0604030504040204" pitchFamily="34" charset="0"/>
              </a:defRPr>
            </a:lvl2pPr>
            <a:lvl3pPr marL="1143000" indent="-228600">
              <a:defRPr sz="2000">
                <a:solidFill>
                  <a:srgbClr val="000099"/>
                </a:solidFill>
                <a:latin typeface="Tahoma" panose="020B0604030504040204" pitchFamily="34" charset="0"/>
              </a:defRPr>
            </a:lvl3pPr>
            <a:lvl4pPr marL="1600200" indent="-228600">
              <a:defRPr sz="2000">
                <a:solidFill>
                  <a:srgbClr val="000099"/>
                </a:solidFill>
                <a:latin typeface="Tahoma" panose="020B0604030504040204" pitchFamily="34" charset="0"/>
              </a:defRPr>
            </a:lvl4pPr>
            <a:lvl5pPr marL="2057400" indent="-228600">
              <a:defRPr sz="2000">
                <a:solidFill>
                  <a:srgbClr val="000099"/>
                </a:solidFill>
                <a:latin typeface="Tahoma" panose="020B0604030504040204" pitchFamily="34" charset="0"/>
              </a:defRPr>
            </a:lvl5pPr>
            <a:lvl6pPr marL="2514600" indent="-228600" eaLnBrk="0" fontAlgn="base" hangingPunct="0">
              <a:spcBef>
                <a:spcPct val="0"/>
              </a:spcBef>
              <a:spcAft>
                <a:spcPct val="0"/>
              </a:spcAft>
              <a:defRPr sz="2000">
                <a:solidFill>
                  <a:srgbClr val="000099"/>
                </a:solidFill>
                <a:latin typeface="Tahoma" panose="020B0604030504040204" pitchFamily="34" charset="0"/>
              </a:defRPr>
            </a:lvl6pPr>
            <a:lvl7pPr marL="2971800" indent="-228600" eaLnBrk="0" fontAlgn="base" hangingPunct="0">
              <a:spcBef>
                <a:spcPct val="0"/>
              </a:spcBef>
              <a:spcAft>
                <a:spcPct val="0"/>
              </a:spcAft>
              <a:defRPr sz="2000">
                <a:solidFill>
                  <a:srgbClr val="000099"/>
                </a:solidFill>
                <a:latin typeface="Tahoma" panose="020B0604030504040204" pitchFamily="34" charset="0"/>
              </a:defRPr>
            </a:lvl7pPr>
            <a:lvl8pPr marL="3429000" indent="-228600" eaLnBrk="0" fontAlgn="base" hangingPunct="0">
              <a:spcBef>
                <a:spcPct val="0"/>
              </a:spcBef>
              <a:spcAft>
                <a:spcPct val="0"/>
              </a:spcAft>
              <a:defRPr sz="2000">
                <a:solidFill>
                  <a:srgbClr val="000099"/>
                </a:solidFill>
                <a:latin typeface="Tahoma" panose="020B0604030504040204" pitchFamily="34" charset="0"/>
              </a:defRPr>
            </a:lvl8pPr>
            <a:lvl9pPr marL="3886200" indent="-228600" eaLnBrk="0" fontAlgn="base" hangingPunct="0">
              <a:spcBef>
                <a:spcPct val="0"/>
              </a:spcBef>
              <a:spcAft>
                <a:spcPct val="0"/>
              </a:spcAft>
              <a:defRPr sz="2000">
                <a:solidFill>
                  <a:srgbClr val="000099"/>
                </a:solidFill>
                <a:latin typeface="Tahoma" panose="020B0604030504040204" pitchFamily="34" charset="0"/>
              </a:defRPr>
            </a:lvl9pPr>
          </a:lstStyle>
          <a:p>
            <a:fld id="{07D99E5F-ECF9-4FDE-B65F-206215B0C5F0}" type="slidenum">
              <a:rPr lang="en-CA" altLang="en-US" sz="1200" smtClean="0">
                <a:solidFill>
                  <a:schemeClr val="tx1"/>
                </a:solidFill>
                <a:latin typeface="Arial" panose="020B0604020202020204" pitchFamily="34" charset="0"/>
              </a:rPr>
              <a:pPr/>
              <a:t>46</a:t>
            </a:fld>
            <a:endParaRPr lang="en-CA" altLang="en-US" sz="1200" dirty="0" smtClean="0">
              <a:solidFill>
                <a:schemeClr val="tx1"/>
              </a:solidFill>
              <a:latin typeface="Arial" panose="020B0604020202020204" pitchFamily="34" charset="0"/>
            </a:endParaRPr>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p:spPr>
        <p:txBody>
          <a:bodyPr/>
          <a:lstStyle/>
          <a:p>
            <a:pPr eaLnBrk="1" hangingPunct="1"/>
            <a:r>
              <a:rPr lang="en-CA" altLang="en-US" dirty="0" smtClean="0"/>
              <a:t>Comparison between bearings of the same type in the same application, or over time as compared to baseline</a:t>
            </a:r>
          </a:p>
          <a:p>
            <a:pPr eaLnBrk="1" hangingPunct="1"/>
            <a:endParaRPr lang="en-CA" altLang="en-US" dirty="0" smtClean="0"/>
          </a:p>
        </p:txBody>
      </p:sp>
    </p:spTree>
    <p:extLst>
      <p:ext uri="{BB962C8B-B14F-4D97-AF65-F5344CB8AC3E}">
        <p14:creationId xmlns:p14="http://schemas.microsoft.com/office/powerpoint/2010/main" val="12662357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lvl1pPr>
              <a:defRPr sz="2000">
                <a:solidFill>
                  <a:srgbClr val="000099"/>
                </a:solidFill>
                <a:latin typeface="Tahoma" panose="020B0604030504040204" pitchFamily="34" charset="0"/>
              </a:defRPr>
            </a:lvl1pPr>
            <a:lvl2pPr marL="742950" indent="-285750">
              <a:defRPr sz="2000">
                <a:solidFill>
                  <a:srgbClr val="000099"/>
                </a:solidFill>
                <a:latin typeface="Tahoma" panose="020B0604030504040204" pitchFamily="34" charset="0"/>
              </a:defRPr>
            </a:lvl2pPr>
            <a:lvl3pPr marL="1143000" indent="-228600">
              <a:defRPr sz="2000">
                <a:solidFill>
                  <a:srgbClr val="000099"/>
                </a:solidFill>
                <a:latin typeface="Tahoma" panose="020B0604030504040204" pitchFamily="34" charset="0"/>
              </a:defRPr>
            </a:lvl3pPr>
            <a:lvl4pPr marL="1600200" indent="-228600">
              <a:defRPr sz="2000">
                <a:solidFill>
                  <a:srgbClr val="000099"/>
                </a:solidFill>
                <a:latin typeface="Tahoma" panose="020B0604030504040204" pitchFamily="34" charset="0"/>
              </a:defRPr>
            </a:lvl4pPr>
            <a:lvl5pPr marL="2057400" indent="-228600">
              <a:defRPr sz="2000">
                <a:solidFill>
                  <a:srgbClr val="000099"/>
                </a:solidFill>
                <a:latin typeface="Tahoma" panose="020B0604030504040204" pitchFamily="34" charset="0"/>
              </a:defRPr>
            </a:lvl5pPr>
            <a:lvl6pPr marL="2514600" indent="-228600" eaLnBrk="0" fontAlgn="base" hangingPunct="0">
              <a:spcBef>
                <a:spcPct val="0"/>
              </a:spcBef>
              <a:spcAft>
                <a:spcPct val="0"/>
              </a:spcAft>
              <a:defRPr sz="2000">
                <a:solidFill>
                  <a:srgbClr val="000099"/>
                </a:solidFill>
                <a:latin typeface="Tahoma" panose="020B0604030504040204" pitchFamily="34" charset="0"/>
              </a:defRPr>
            </a:lvl6pPr>
            <a:lvl7pPr marL="2971800" indent="-228600" eaLnBrk="0" fontAlgn="base" hangingPunct="0">
              <a:spcBef>
                <a:spcPct val="0"/>
              </a:spcBef>
              <a:spcAft>
                <a:spcPct val="0"/>
              </a:spcAft>
              <a:defRPr sz="2000">
                <a:solidFill>
                  <a:srgbClr val="000099"/>
                </a:solidFill>
                <a:latin typeface="Tahoma" panose="020B0604030504040204" pitchFamily="34" charset="0"/>
              </a:defRPr>
            </a:lvl7pPr>
            <a:lvl8pPr marL="3429000" indent="-228600" eaLnBrk="0" fontAlgn="base" hangingPunct="0">
              <a:spcBef>
                <a:spcPct val="0"/>
              </a:spcBef>
              <a:spcAft>
                <a:spcPct val="0"/>
              </a:spcAft>
              <a:defRPr sz="2000">
                <a:solidFill>
                  <a:srgbClr val="000099"/>
                </a:solidFill>
                <a:latin typeface="Tahoma" panose="020B0604030504040204" pitchFamily="34" charset="0"/>
              </a:defRPr>
            </a:lvl8pPr>
            <a:lvl9pPr marL="3886200" indent="-228600" eaLnBrk="0" fontAlgn="base" hangingPunct="0">
              <a:spcBef>
                <a:spcPct val="0"/>
              </a:spcBef>
              <a:spcAft>
                <a:spcPct val="0"/>
              </a:spcAft>
              <a:defRPr sz="2000">
                <a:solidFill>
                  <a:srgbClr val="000099"/>
                </a:solidFill>
                <a:latin typeface="Tahoma" panose="020B0604030504040204" pitchFamily="34" charset="0"/>
              </a:defRPr>
            </a:lvl9pPr>
          </a:lstStyle>
          <a:p>
            <a:fld id="{2F756BAC-B2E5-4197-B6F2-9917773EB632}" type="slidenum">
              <a:rPr lang="en-CA" altLang="en-US" sz="1200" smtClean="0">
                <a:solidFill>
                  <a:schemeClr val="tx1"/>
                </a:solidFill>
                <a:latin typeface="Arial" panose="020B0604020202020204" pitchFamily="34" charset="0"/>
              </a:rPr>
              <a:pPr/>
              <a:t>47</a:t>
            </a:fld>
            <a:endParaRPr lang="en-CA" altLang="en-US" sz="1200" dirty="0" smtClean="0">
              <a:solidFill>
                <a:schemeClr val="tx1"/>
              </a:solidFill>
              <a:latin typeface="Arial" panose="020B0604020202020204" pitchFamily="34" charset="0"/>
            </a:endParaRPr>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p:spPr>
        <p:txBody>
          <a:bodyPr/>
          <a:lstStyle/>
          <a:p>
            <a:pPr eaLnBrk="1" hangingPunct="1"/>
            <a:endParaRPr lang="en-US" altLang="en-US" dirty="0" smtClean="0"/>
          </a:p>
        </p:txBody>
      </p:sp>
    </p:spTree>
    <p:extLst>
      <p:ext uri="{BB962C8B-B14F-4D97-AF65-F5344CB8AC3E}">
        <p14:creationId xmlns:p14="http://schemas.microsoft.com/office/powerpoint/2010/main" val="30108427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lvl1pPr>
              <a:defRPr sz="2000">
                <a:solidFill>
                  <a:srgbClr val="000099"/>
                </a:solidFill>
                <a:latin typeface="Tahoma" panose="020B0604030504040204" pitchFamily="34" charset="0"/>
              </a:defRPr>
            </a:lvl1pPr>
            <a:lvl2pPr marL="742950" indent="-285750">
              <a:defRPr sz="2000">
                <a:solidFill>
                  <a:srgbClr val="000099"/>
                </a:solidFill>
                <a:latin typeface="Tahoma" panose="020B0604030504040204" pitchFamily="34" charset="0"/>
              </a:defRPr>
            </a:lvl2pPr>
            <a:lvl3pPr marL="1143000" indent="-228600">
              <a:defRPr sz="2000">
                <a:solidFill>
                  <a:srgbClr val="000099"/>
                </a:solidFill>
                <a:latin typeface="Tahoma" panose="020B0604030504040204" pitchFamily="34" charset="0"/>
              </a:defRPr>
            </a:lvl3pPr>
            <a:lvl4pPr marL="1600200" indent="-228600">
              <a:defRPr sz="2000">
                <a:solidFill>
                  <a:srgbClr val="000099"/>
                </a:solidFill>
                <a:latin typeface="Tahoma" panose="020B0604030504040204" pitchFamily="34" charset="0"/>
              </a:defRPr>
            </a:lvl4pPr>
            <a:lvl5pPr marL="2057400" indent="-228600">
              <a:defRPr sz="2000">
                <a:solidFill>
                  <a:srgbClr val="000099"/>
                </a:solidFill>
                <a:latin typeface="Tahoma" panose="020B0604030504040204" pitchFamily="34" charset="0"/>
              </a:defRPr>
            </a:lvl5pPr>
            <a:lvl6pPr marL="2514600" indent="-228600" eaLnBrk="0" fontAlgn="base" hangingPunct="0">
              <a:spcBef>
                <a:spcPct val="0"/>
              </a:spcBef>
              <a:spcAft>
                <a:spcPct val="0"/>
              </a:spcAft>
              <a:defRPr sz="2000">
                <a:solidFill>
                  <a:srgbClr val="000099"/>
                </a:solidFill>
                <a:latin typeface="Tahoma" panose="020B0604030504040204" pitchFamily="34" charset="0"/>
              </a:defRPr>
            </a:lvl6pPr>
            <a:lvl7pPr marL="2971800" indent="-228600" eaLnBrk="0" fontAlgn="base" hangingPunct="0">
              <a:spcBef>
                <a:spcPct val="0"/>
              </a:spcBef>
              <a:spcAft>
                <a:spcPct val="0"/>
              </a:spcAft>
              <a:defRPr sz="2000">
                <a:solidFill>
                  <a:srgbClr val="000099"/>
                </a:solidFill>
                <a:latin typeface="Tahoma" panose="020B0604030504040204" pitchFamily="34" charset="0"/>
              </a:defRPr>
            </a:lvl7pPr>
            <a:lvl8pPr marL="3429000" indent="-228600" eaLnBrk="0" fontAlgn="base" hangingPunct="0">
              <a:spcBef>
                <a:spcPct val="0"/>
              </a:spcBef>
              <a:spcAft>
                <a:spcPct val="0"/>
              </a:spcAft>
              <a:defRPr sz="2000">
                <a:solidFill>
                  <a:srgbClr val="000099"/>
                </a:solidFill>
                <a:latin typeface="Tahoma" panose="020B0604030504040204" pitchFamily="34" charset="0"/>
              </a:defRPr>
            </a:lvl8pPr>
            <a:lvl9pPr marL="3886200" indent="-228600" eaLnBrk="0" fontAlgn="base" hangingPunct="0">
              <a:spcBef>
                <a:spcPct val="0"/>
              </a:spcBef>
              <a:spcAft>
                <a:spcPct val="0"/>
              </a:spcAft>
              <a:defRPr sz="2000">
                <a:solidFill>
                  <a:srgbClr val="000099"/>
                </a:solidFill>
                <a:latin typeface="Tahoma" panose="020B0604030504040204" pitchFamily="34" charset="0"/>
              </a:defRPr>
            </a:lvl9pPr>
          </a:lstStyle>
          <a:p>
            <a:fld id="{7D7B3AB1-555E-4AD2-ACD3-553042BC1FDE}" type="slidenum">
              <a:rPr lang="en-CA" altLang="en-US" sz="1200" smtClean="0">
                <a:solidFill>
                  <a:schemeClr val="tx1"/>
                </a:solidFill>
                <a:latin typeface="Arial" panose="020B0604020202020204" pitchFamily="34" charset="0"/>
              </a:rPr>
              <a:pPr/>
              <a:t>49</a:t>
            </a:fld>
            <a:endParaRPr lang="en-CA" altLang="en-US" sz="1200" dirty="0" smtClean="0">
              <a:solidFill>
                <a:schemeClr val="tx1"/>
              </a:solidFill>
              <a:latin typeface="Arial" panose="020B0604020202020204" pitchFamily="34" charset="0"/>
            </a:endParaRPr>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p:spPr>
        <p:txBody>
          <a:bodyPr/>
          <a:lstStyle/>
          <a:p>
            <a:pPr eaLnBrk="1" hangingPunct="1"/>
            <a:endParaRPr lang="en-US" altLang="en-US" dirty="0" smtClean="0"/>
          </a:p>
        </p:txBody>
      </p:sp>
    </p:spTree>
    <p:extLst>
      <p:ext uri="{BB962C8B-B14F-4D97-AF65-F5344CB8AC3E}">
        <p14:creationId xmlns:p14="http://schemas.microsoft.com/office/powerpoint/2010/main" val="26941502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lvl1pPr>
              <a:defRPr sz="2000">
                <a:solidFill>
                  <a:srgbClr val="000099"/>
                </a:solidFill>
                <a:latin typeface="Tahoma" panose="020B0604030504040204" pitchFamily="34" charset="0"/>
              </a:defRPr>
            </a:lvl1pPr>
            <a:lvl2pPr marL="742950" indent="-285750">
              <a:defRPr sz="2000">
                <a:solidFill>
                  <a:srgbClr val="000099"/>
                </a:solidFill>
                <a:latin typeface="Tahoma" panose="020B0604030504040204" pitchFamily="34" charset="0"/>
              </a:defRPr>
            </a:lvl2pPr>
            <a:lvl3pPr marL="1143000" indent="-228600">
              <a:defRPr sz="2000">
                <a:solidFill>
                  <a:srgbClr val="000099"/>
                </a:solidFill>
                <a:latin typeface="Tahoma" panose="020B0604030504040204" pitchFamily="34" charset="0"/>
              </a:defRPr>
            </a:lvl3pPr>
            <a:lvl4pPr marL="1600200" indent="-228600">
              <a:defRPr sz="2000">
                <a:solidFill>
                  <a:srgbClr val="000099"/>
                </a:solidFill>
                <a:latin typeface="Tahoma" panose="020B0604030504040204" pitchFamily="34" charset="0"/>
              </a:defRPr>
            </a:lvl4pPr>
            <a:lvl5pPr marL="2057400" indent="-228600">
              <a:defRPr sz="2000">
                <a:solidFill>
                  <a:srgbClr val="000099"/>
                </a:solidFill>
                <a:latin typeface="Tahoma" panose="020B0604030504040204" pitchFamily="34" charset="0"/>
              </a:defRPr>
            </a:lvl5pPr>
            <a:lvl6pPr marL="2514600" indent="-228600" eaLnBrk="0" fontAlgn="base" hangingPunct="0">
              <a:spcBef>
                <a:spcPct val="0"/>
              </a:spcBef>
              <a:spcAft>
                <a:spcPct val="0"/>
              </a:spcAft>
              <a:defRPr sz="2000">
                <a:solidFill>
                  <a:srgbClr val="000099"/>
                </a:solidFill>
                <a:latin typeface="Tahoma" panose="020B0604030504040204" pitchFamily="34" charset="0"/>
              </a:defRPr>
            </a:lvl6pPr>
            <a:lvl7pPr marL="2971800" indent="-228600" eaLnBrk="0" fontAlgn="base" hangingPunct="0">
              <a:spcBef>
                <a:spcPct val="0"/>
              </a:spcBef>
              <a:spcAft>
                <a:spcPct val="0"/>
              </a:spcAft>
              <a:defRPr sz="2000">
                <a:solidFill>
                  <a:srgbClr val="000099"/>
                </a:solidFill>
                <a:latin typeface="Tahoma" panose="020B0604030504040204" pitchFamily="34" charset="0"/>
              </a:defRPr>
            </a:lvl7pPr>
            <a:lvl8pPr marL="3429000" indent="-228600" eaLnBrk="0" fontAlgn="base" hangingPunct="0">
              <a:spcBef>
                <a:spcPct val="0"/>
              </a:spcBef>
              <a:spcAft>
                <a:spcPct val="0"/>
              </a:spcAft>
              <a:defRPr sz="2000">
                <a:solidFill>
                  <a:srgbClr val="000099"/>
                </a:solidFill>
                <a:latin typeface="Tahoma" panose="020B0604030504040204" pitchFamily="34" charset="0"/>
              </a:defRPr>
            </a:lvl8pPr>
            <a:lvl9pPr marL="3886200" indent="-228600" eaLnBrk="0" fontAlgn="base" hangingPunct="0">
              <a:spcBef>
                <a:spcPct val="0"/>
              </a:spcBef>
              <a:spcAft>
                <a:spcPct val="0"/>
              </a:spcAft>
              <a:defRPr sz="2000">
                <a:solidFill>
                  <a:srgbClr val="000099"/>
                </a:solidFill>
                <a:latin typeface="Tahoma" panose="020B0604030504040204" pitchFamily="34" charset="0"/>
              </a:defRPr>
            </a:lvl9pPr>
          </a:lstStyle>
          <a:p>
            <a:fld id="{D5E4977C-B516-4A6E-A7BA-E5BDE077D2DC}" type="slidenum">
              <a:rPr lang="en-CA" altLang="en-US" sz="1200" smtClean="0">
                <a:solidFill>
                  <a:schemeClr val="tx1"/>
                </a:solidFill>
                <a:latin typeface="Arial" panose="020B0604020202020204" pitchFamily="34" charset="0"/>
              </a:rPr>
              <a:pPr/>
              <a:t>51</a:t>
            </a:fld>
            <a:endParaRPr lang="en-CA" altLang="en-US" sz="1200" smtClean="0">
              <a:solidFill>
                <a:schemeClr val="tx1"/>
              </a:solidFill>
              <a:latin typeface="Arial" panose="020B0604020202020204" pitchFamily="34" charset="0"/>
            </a:endParaRPr>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p:spPr>
        <p:txBody>
          <a:bodyPr/>
          <a:lstStyle/>
          <a:p>
            <a:pPr eaLnBrk="1" hangingPunct="1"/>
            <a:r>
              <a:rPr lang="en-CA" altLang="en-US" smtClean="0"/>
              <a:t>Bands of radiation</a:t>
            </a:r>
          </a:p>
          <a:p>
            <a:pPr eaLnBrk="1" hangingPunct="1"/>
            <a:r>
              <a:rPr lang="en-CA" altLang="en-US" smtClean="0"/>
              <a:t>The scale shows the distance between the peaks of the waves.  Different wave lengths represent different types of radiation.</a:t>
            </a:r>
          </a:p>
          <a:p>
            <a:pPr eaLnBrk="1" hangingPunct="1"/>
            <a:r>
              <a:rPr lang="en-CA" altLang="en-US" smtClean="0"/>
              <a:t>TV will no longer be required on this chart with a few months</a:t>
            </a:r>
          </a:p>
          <a:p>
            <a:pPr eaLnBrk="1" hangingPunct="1"/>
            <a:r>
              <a:rPr lang="en-CA" altLang="en-US" smtClean="0"/>
              <a:t>Long Wave</a:t>
            </a:r>
          </a:p>
          <a:p>
            <a:pPr eaLnBrk="1" hangingPunct="1"/>
            <a:endParaRPr lang="en-CA" altLang="en-US" smtClean="0"/>
          </a:p>
        </p:txBody>
      </p:sp>
    </p:spTree>
    <p:extLst>
      <p:ext uri="{BB962C8B-B14F-4D97-AF65-F5344CB8AC3E}">
        <p14:creationId xmlns:p14="http://schemas.microsoft.com/office/powerpoint/2010/main" val="16997412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p:spPr>
        <p:txBody>
          <a:bodyPr/>
          <a:lstStyle>
            <a:lvl1pPr>
              <a:defRPr sz="2000">
                <a:solidFill>
                  <a:srgbClr val="000099"/>
                </a:solidFill>
                <a:latin typeface="Tahoma" panose="020B0604030504040204" pitchFamily="34" charset="0"/>
              </a:defRPr>
            </a:lvl1pPr>
            <a:lvl2pPr marL="742950" indent="-285750">
              <a:defRPr sz="2000">
                <a:solidFill>
                  <a:srgbClr val="000099"/>
                </a:solidFill>
                <a:latin typeface="Tahoma" panose="020B0604030504040204" pitchFamily="34" charset="0"/>
              </a:defRPr>
            </a:lvl2pPr>
            <a:lvl3pPr marL="1143000" indent="-228600">
              <a:defRPr sz="2000">
                <a:solidFill>
                  <a:srgbClr val="000099"/>
                </a:solidFill>
                <a:latin typeface="Tahoma" panose="020B0604030504040204" pitchFamily="34" charset="0"/>
              </a:defRPr>
            </a:lvl3pPr>
            <a:lvl4pPr marL="1600200" indent="-228600">
              <a:defRPr sz="2000">
                <a:solidFill>
                  <a:srgbClr val="000099"/>
                </a:solidFill>
                <a:latin typeface="Tahoma" panose="020B0604030504040204" pitchFamily="34" charset="0"/>
              </a:defRPr>
            </a:lvl4pPr>
            <a:lvl5pPr marL="2057400" indent="-228600">
              <a:defRPr sz="2000">
                <a:solidFill>
                  <a:srgbClr val="000099"/>
                </a:solidFill>
                <a:latin typeface="Tahoma" panose="020B0604030504040204" pitchFamily="34" charset="0"/>
              </a:defRPr>
            </a:lvl5pPr>
            <a:lvl6pPr marL="2514600" indent="-228600" eaLnBrk="0" fontAlgn="base" hangingPunct="0">
              <a:spcBef>
                <a:spcPct val="0"/>
              </a:spcBef>
              <a:spcAft>
                <a:spcPct val="0"/>
              </a:spcAft>
              <a:defRPr sz="2000">
                <a:solidFill>
                  <a:srgbClr val="000099"/>
                </a:solidFill>
                <a:latin typeface="Tahoma" panose="020B0604030504040204" pitchFamily="34" charset="0"/>
              </a:defRPr>
            </a:lvl6pPr>
            <a:lvl7pPr marL="2971800" indent="-228600" eaLnBrk="0" fontAlgn="base" hangingPunct="0">
              <a:spcBef>
                <a:spcPct val="0"/>
              </a:spcBef>
              <a:spcAft>
                <a:spcPct val="0"/>
              </a:spcAft>
              <a:defRPr sz="2000">
                <a:solidFill>
                  <a:srgbClr val="000099"/>
                </a:solidFill>
                <a:latin typeface="Tahoma" panose="020B0604030504040204" pitchFamily="34" charset="0"/>
              </a:defRPr>
            </a:lvl7pPr>
            <a:lvl8pPr marL="3429000" indent="-228600" eaLnBrk="0" fontAlgn="base" hangingPunct="0">
              <a:spcBef>
                <a:spcPct val="0"/>
              </a:spcBef>
              <a:spcAft>
                <a:spcPct val="0"/>
              </a:spcAft>
              <a:defRPr sz="2000">
                <a:solidFill>
                  <a:srgbClr val="000099"/>
                </a:solidFill>
                <a:latin typeface="Tahoma" panose="020B0604030504040204" pitchFamily="34" charset="0"/>
              </a:defRPr>
            </a:lvl8pPr>
            <a:lvl9pPr marL="3886200" indent="-228600" eaLnBrk="0" fontAlgn="base" hangingPunct="0">
              <a:spcBef>
                <a:spcPct val="0"/>
              </a:spcBef>
              <a:spcAft>
                <a:spcPct val="0"/>
              </a:spcAft>
              <a:defRPr sz="2000">
                <a:solidFill>
                  <a:srgbClr val="000099"/>
                </a:solidFill>
                <a:latin typeface="Tahoma" panose="020B0604030504040204" pitchFamily="34" charset="0"/>
              </a:defRPr>
            </a:lvl9pPr>
          </a:lstStyle>
          <a:p>
            <a:fld id="{A59A379E-A442-42DE-8249-AA8E0B4ECA05}" type="slidenum">
              <a:rPr lang="en-CA" altLang="en-US" sz="1200" smtClean="0">
                <a:solidFill>
                  <a:schemeClr val="tx1"/>
                </a:solidFill>
                <a:latin typeface="Arial" panose="020B0604020202020204" pitchFamily="34" charset="0"/>
              </a:rPr>
              <a:pPr/>
              <a:t>52</a:t>
            </a:fld>
            <a:endParaRPr lang="en-CA" altLang="en-US" sz="1200" smtClean="0">
              <a:solidFill>
                <a:schemeClr val="tx1"/>
              </a:solidFill>
              <a:latin typeface="Arial" panose="020B0604020202020204" pitchFamily="34" charset="0"/>
            </a:endParaRPr>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2073888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lvl1pPr>
              <a:defRPr sz="2000">
                <a:solidFill>
                  <a:srgbClr val="000099"/>
                </a:solidFill>
                <a:latin typeface="Tahoma" panose="020B0604030504040204" pitchFamily="34" charset="0"/>
              </a:defRPr>
            </a:lvl1pPr>
            <a:lvl2pPr marL="742950" indent="-285750">
              <a:defRPr sz="2000">
                <a:solidFill>
                  <a:srgbClr val="000099"/>
                </a:solidFill>
                <a:latin typeface="Tahoma" panose="020B0604030504040204" pitchFamily="34" charset="0"/>
              </a:defRPr>
            </a:lvl2pPr>
            <a:lvl3pPr marL="1143000" indent="-228600">
              <a:defRPr sz="2000">
                <a:solidFill>
                  <a:srgbClr val="000099"/>
                </a:solidFill>
                <a:latin typeface="Tahoma" panose="020B0604030504040204" pitchFamily="34" charset="0"/>
              </a:defRPr>
            </a:lvl3pPr>
            <a:lvl4pPr marL="1600200" indent="-228600">
              <a:defRPr sz="2000">
                <a:solidFill>
                  <a:srgbClr val="000099"/>
                </a:solidFill>
                <a:latin typeface="Tahoma" panose="020B0604030504040204" pitchFamily="34" charset="0"/>
              </a:defRPr>
            </a:lvl4pPr>
            <a:lvl5pPr marL="2057400" indent="-228600">
              <a:defRPr sz="2000">
                <a:solidFill>
                  <a:srgbClr val="000099"/>
                </a:solidFill>
                <a:latin typeface="Tahoma" panose="020B0604030504040204" pitchFamily="34" charset="0"/>
              </a:defRPr>
            </a:lvl5pPr>
            <a:lvl6pPr marL="2514600" indent="-228600" eaLnBrk="0" fontAlgn="base" hangingPunct="0">
              <a:spcBef>
                <a:spcPct val="0"/>
              </a:spcBef>
              <a:spcAft>
                <a:spcPct val="0"/>
              </a:spcAft>
              <a:defRPr sz="2000">
                <a:solidFill>
                  <a:srgbClr val="000099"/>
                </a:solidFill>
                <a:latin typeface="Tahoma" panose="020B0604030504040204" pitchFamily="34" charset="0"/>
              </a:defRPr>
            </a:lvl6pPr>
            <a:lvl7pPr marL="2971800" indent="-228600" eaLnBrk="0" fontAlgn="base" hangingPunct="0">
              <a:spcBef>
                <a:spcPct val="0"/>
              </a:spcBef>
              <a:spcAft>
                <a:spcPct val="0"/>
              </a:spcAft>
              <a:defRPr sz="2000">
                <a:solidFill>
                  <a:srgbClr val="000099"/>
                </a:solidFill>
                <a:latin typeface="Tahoma" panose="020B0604030504040204" pitchFamily="34" charset="0"/>
              </a:defRPr>
            </a:lvl7pPr>
            <a:lvl8pPr marL="3429000" indent="-228600" eaLnBrk="0" fontAlgn="base" hangingPunct="0">
              <a:spcBef>
                <a:spcPct val="0"/>
              </a:spcBef>
              <a:spcAft>
                <a:spcPct val="0"/>
              </a:spcAft>
              <a:defRPr sz="2000">
                <a:solidFill>
                  <a:srgbClr val="000099"/>
                </a:solidFill>
                <a:latin typeface="Tahoma" panose="020B0604030504040204" pitchFamily="34" charset="0"/>
              </a:defRPr>
            </a:lvl8pPr>
            <a:lvl9pPr marL="3886200" indent="-228600" eaLnBrk="0" fontAlgn="base" hangingPunct="0">
              <a:spcBef>
                <a:spcPct val="0"/>
              </a:spcBef>
              <a:spcAft>
                <a:spcPct val="0"/>
              </a:spcAft>
              <a:defRPr sz="2000">
                <a:solidFill>
                  <a:srgbClr val="000099"/>
                </a:solidFill>
                <a:latin typeface="Tahoma" panose="020B0604030504040204" pitchFamily="34" charset="0"/>
              </a:defRPr>
            </a:lvl9pPr>
          </a:lstStyle>
          <a:p>
            <a:fld id="{F3800853-A519-4919-A684-A58FDA04015C}" type="slidenum">
              <a:rPr lang="en-CA" altLang="en-US" sz="1200" smtClean="0">
                <a:solidFill>
                  <a:schemeClr val="tx1"/>
                </a:solidFill>
                <a:latin typeface="Arial" panose="020B0604020202020204" pitchFamily="34" charset="0"/>
              </a:rPr>
              <a:pPr/>
              <a:t>53</a:t>
            </a:fld>
            <a:endParaRPr lang="en-CA" altLang="en-US" sz="1200" smtClean="0">
              <a:solidFill>
                <a:schemeClr val="tx1"/>
              </a:solidFill>
              <a:latin typeface="Arial" panose="020B0604020202020204" pitchFamily="34" charset="0"/>
            </a:endParaRPr>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p:spPr>
        <p:txBody>
          <a:bodyPr/>
          <a:lstStyle/>
          <a:p>
            <a:pPr eaLnBrk="1" hangingPunct="1"/>
            <a:r>
              <a:rPr lang="en-CA" altLang="en-US" smtClean="0"/>
              <a:t>This is an IR photo of a hydraulic room.  (describe)</a:t>
            </a:r>
          </a:p>
        </p:txBody>
      </p:sp>
    </p:spTree>
    <p:extLst>
      <p:ext uri="{BB962C8B-B14F-4D97-AF65-F5344CB8AC3E}">
        <p14:creationId xmlns:p14="http://schemas.microsoft.com/office/powerpoint/2010/main" val="41080393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a:defRPr sz="2000">
                <a:solidFill>
                  <a:srgbClr val="000099"/>
                </a:solidFill>
                <a:latin typeface="Tahoma" panose="020B0604030504040204" pitchFamily="34" charset="0"/>
              </a:defRPr>
            </a:lvl1pPr>
            <a:lvl2pPr marL="742950" indent="-285750">
              <a:defRPr sz="2000">
                <a:solidFill>
                  <a:srgbClr val="000099"/>
                </a:solidFill>
                <a:latin typeface="Tahoma" panose="020B0604030504040204" pitchFamily="34" charset="0"/>
              </a:defRPr>
            </a:lvl2pPr>
            <a:lvl3pPr marL="1143000" indent="-228600">
              <a:defRPr sz="2000">
                <a:solidFill>
                  <a:srgbClr val="000099"/>
                </a:solidFill>
                <a:latin typeface="Tahoma" panose="020B0604030504040204" pitchFamily="34" charset="0"/>
              </a:defRPr>
            </a:lvl3pPr>
            <a:lvl4pPr marL="1600200" indent="-228600">
              <a:defRPr sz="2000">
                <a:solidFill>
                  <a:srgbClr val="000099"/>
                </a:solidFill>
                <a:latin typeface="Tahoma" panose="020B0604030504040204" pitchFamily="34" charset="0"/>
              </a:defRPr>
            </a:lvl4pPr>
            <a:lvl5pPr marL="2057400" indent="-228600">
              <a:defRPr sz="2000">
                <a:solidFill>
                  <a:srgbClr val="000099"/>
                </a:solidFill>
                <a:latin typeface="Tahoma" panose="020B0604030504040204" pitchFamily="34" charset="0"/>
              </a:defRPr>
            </a:lvl5pPr>
            <a:lvl6pPr marL="2514600" indent="-228600" eaLnBrk="0" fontAlgn="base" hangingPunct="0">
              <a:spcBef>
                <a:spcPct val="0"/>
              </a:spcBef>
              <a:spcAft>
                <a:spcPct val="0"/>
              </a:spcAft>
              <a:defRPr sz="2000">
                <a:solidFill>
                  <a:srgbClr val="000099"/>
                </a:solidFill>
                <a:latin typeface="Tahoma" panose="020B0604030504040204" pitchFamily="34" charset="0"/>
              </a:defRPr>
            </a:lvl6pPr>
            <a:lvl7pPr marL="2971800" indent="-228600" eaLnBrk="0" fontAlgn="base" hangingPunct="0">
              <a:spcBef>
                <a:spcPct val="0"/>
              </a:spcBef>
              <a:spcAft>
                <a:spcPct val="0"/>
              </a:spcAft>
              <a:defRPr sz="2000">
                <a:solidFill>
                  <a:srgbClr val="000099"/>
                </a:solidFill>
                <a:latin typeface="Tahoma" panose="020B0604030504040204" pitchFamily="34" charset="0"/>
              </a:defRPr>
            </a:lvl7pPr>
            <a:lvl8pPr marL="3429000" indent="-228600" eaLnBrk="0" fontAlgn="base" hangingPunct="0">
              <a:spcBef>
                <a:spcPct val="0"/>
              </a:spcBef>
              <a:spcAft>
                <a:spcPct val="0"/>
              </a:spcAft>
              <a:defRPr sz="2000">
                <a:solidFill>
                  <a:srgbClr val="000099"/>
                </a:solidFill>
                <a:latin typeface="Tahoma" panose="020B0604030504040204" pitchFamily="34" charset="0"/>
              </a:defRPr>
            </a:lvl8pPr>
            <a:lvl9pPr marL="3886200" indent="-228600" eaLnBrk="0" fontAlgn="base" hangingPunct="0">
              <a:spcBef>
                <a:spcPct val="0"/>
              </a:spcBef>
              <a:spcAft>
                <a:spcPct val="0"/>
              </a:spcAft>
              <a:defRPr sz="2000">
                <a:solidFill>
                  <a:srgbClr val="000099"/>
                </a:solidFill>
                <a:latin typeface="Tahoma" panose="020B0604030504040204" pitchFamily="34" charset="0"/>
              </a:defRPr>
            </a:lvl9pPr>
          </a:lstStyle>
          <a:p>
            <a:fld id="{CF108CB1-5A88-4B09-9386-6EBF22A3CF6D}" type="slidenum">
              <a:rPr lang="en-CA" altLang="en-US" sz="1200" smtClean="0">
                <a:solidFill>
                  <a:schemeClr val="tx1"/>
                </a:solidFill>
                <a:latin typeface="Arial" panose="020B0604020202020204" pitchFamily="34" charset="0"/>
              </a:rPr>
              <a:pPr/>
              <a:t>29</a:t>
            </a:fld>
            <a:endParaRPr lang="en-CA" altLang="en-US" sz="1200" dirty="0" smtClean="0">
              <a:solidFill>
                <a:schemeClr val="tx1"/>
              </a:solidFill>
              <a:latin typeface="Arial" panose="020B0604020202020204" pitchFamily="34"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p:spPr>
        <p:txBody>
          <a:bodyPr/>
          <a:lstStyle/>
          <a:p>
            <a:pPr eaLnBrk="1" hangingPunct="1"/>
            <a:endParaRPr lang="en-US" altLang="en-US" dirty="0" smtClean="0"/>
          </a:p>
        </p:txBody>
      </p:sp>
    </p:spTree>
    <p:extLst>
      <p:ext uri="{BB962C8B-B14F-4D97-AF65-F5344CB8AC3E}">
        <p14:creationId xmlns:p14="http://schemas.microsoft.com/office/powerpoint/2010/main" val="2059031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000">
                <a:solidFill>
                  <a:srgbClr val="000099"/>
                </a:solidFill>
                <a:latin typeface="Tahoma" panose="020B0604030504040204" pitchFamily="34" charset="0"/>
              </a:defRPr>
            </a:lvl1pPr>
            <a:lvl2pPr marL="742950" indent="-285750">
              <a:defRPr sz="2000">
                <a:solidFill>
                  <a:srgbClr val="000099"/>
                </a:solidFill>
                <a:latin typeface="Tahoma" panose="020B0604030504040204" pitchFamily="34" charset="0"/>
              </a:defRPr>
            </a:lvl2pPr>
            <a:lvl3pPr marL="1143000" indent="-228600">
              <a:defRPr sz="2000">
                <a:solidFill>
                  <a:srgbClr val="000099"/>
                </a:solidFill>
                <a:latin typeface="Tahoma" panose="020B0604030504040204" pitchFamily="34" charset="0"/>
              </a:defRPr>
            </a:lvl3pPr>
            <a:lvl4pPr marL="1600200" indent="-228600">
              <a:defRPr sz="2000">
                <a:solidFill>
                  <a:srgbClr val="000099"/>
                </a:solidFill>
                <a:latin typeface="Tahoma" panose="020B0604030504040204" pitchFamily="34" charset="0"/>
              </a:defRPr>
            </a:lvl4pPr>
            <a:lvl5pPr marL="2057400" indent="-228600">
              <a:defRPr sz="2000">
                <a:solidFill>
                  <a:srgbClr val="000099"/>
                </a:solidFill>
                <a:latin typeface="Tahoma" panose="020B0604030504040204" pitchFamily="34" charset="0"/>
              </a:defRPr>
            </a:lvl5pPr>
            <a:lvl6pPr marL="2514600" indent="-228600" eaLnBrk="0" fontAlgn="base" hangingPunct="0">
              <a:spcBef>
                <a:spcPct val="0"/>
              </a:spcBef>
              <a:spcAft>
                <a:spcPct val="0"/>
              </a:spcAft>
              <a:defRPr sz="2000">
                <a:solidFill>
                  <a:srgbClr val="000099"/>
                </a:solidFill>
                <a:latin typeface="Tahoma" panose="020B0604030504040204" pitchFamily="34" charset="0"/>
              </a:defRPr>
            </a:lvl6pPr>
            <a:lvl7pPr marL="2971800" indent="-228600" eaLnBrk="0" fontAlgn="base" hangingPunct="0">
              <a:spcBef>
                <a:spcPct val="0"/>
              </a:spcBef>
              <a:spcAft>
                <a:spcPct val="0"/>
              </a:spcAft>
              <a:defRPr sz="2000">
                <a:solidFill>
                  <a:srgbClr val="000099"/>
                </a:solidFill>
                <a:latin typeface="Tahoma" panose="020B0604030504040204" pitchFamily="34" charset="0"/>
              </a:defRPr>
            </a:lvl7pPr>
            <a:lvl8pPr marL="3429000" indent="-228600" eaLnBrk="0" fontAlgn="base" hangingPunct="0">
              <a:spcBef>
                <a:spcPct val="0"/>
              </a:spcBef>
              <a:spcAft>
                <a:spcPct val="0"/>
              </a:spcAft>
              <a:defRPr sz="2000">
                <a:solidFill>
                  <a:srgbClr val="000099"/>
                </a:solidFill>
                <a:latin typeface="Tahoma" panose="020B0604030504040204" pitchFamily="34" charset="0"/>
              </a:defRPr>
            </a:lvl8pPr>
            <a:lvl9pPr marL="3886200" indent="-228600" eaLnBrk="0" fontAlgn="base" hangingPunct="0">
              <a:spcBef>
                <a:spcPct val="0"/>
              </a:spcBef>
              <a:spcAft>
                <a:spcPct val="0"/>
              </a:spcAft>
              <a:defRPr sz="2000">
                <a:solidFill>
                  <a:srgbClr val="000099"/>
                </a:solidFill>
                <a:latin typeface="Tahoma" panose="020B0604030504040204" pitchFamily="34" charset="0"/>
              </a:defRPr>
            </a:lvl9pPr>
          </a:lstStyle>
          <a:p>
            <a:fld id="{55E719EE-AA1F-4CC9-A446-68AA536685C8}" type="slidenum">
              <a:rPr lang="en-CA" altLang="en-US" sz="1200" smtClean="0">
                <a:solidFill>
                  <a:schemeClr val="tx1"/>
                </a:solidFill>
                <a:latin typeface="Arial" panose="020B0604020202020204" pitchFamily="34" charset="0"/>
              </a:rPr>
              <a:pPr/>
              <a:t>30</a:t>
            </a:fld>
            <a:endParaRPr lang="en-CA" altLang="en-US" sz="1200" dirty="0" smtClean="0">
              <a:solidFill>
                <a:schemeClr val="tx1"/>
              </a:solidFill>
              <a:latin typeface="Arial" panose="020B0604020202020204" pitchFamily="34" charset="0"/>
            </a:endParaRP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pPr eaLnBrk="1" hangingPunct="1"/>
            <a:endParaRPr lang="en-US" altLang="en-US" dirty="0" smtClean="0"/>
          </a:p>
        </p:txBody>
      </p:sp>
    </p:spTree>
    <p:extLst>
      <p:ext uri="{BB962C8B-B14F-4D97-AF65-F5344CB8AC3E}">
        <p14:creationId xmlns:p14="http://schemas.microsoft.com/office/powerpoint/2010/main" val="454165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lvl1pPr>
              <a:defRPr sz="2000">
                <a:solidFill>
                  <a:srgbClr val="000099"/>
                </a:solidFill>
                <a:latin typeface="Tahoma" panose="020B0604030504040204" pitchFamily="34" charset="0"/>
              </a:defRPr>
            </a:lvl1pPr>
            <a:lvl2pPr marL="742950" indent="-285750">
              <a:defRPr sz="2000">
                <a:solidFill>
                  <a:srgbClr val="000099"/>
                </a:solidFill>
                <a:latin typeface="Tahoma" panose="020B0604030504040204" pitchFamily="34" charset="0"/>
              </a:defRPr>
            </a:lvl2pPr>
            <a:lvl3pPr marL="1143000" indent="-228600">
              <a:defRPr sz="2000">
                <a:solidFill>
                  <a:srgbClr val="000099"/>
                </a:solidFill>
                <a:latin typeface="Tahoma" panose="020B0604030504040204" pitchFamily="34" charset="0"/>
              </a:defRPr>
            </a:lvl3pPr>
            <a:lvl4pPr marL="1600200" indent="-228600">
              <a:defRPr sz="2000">
                <a:solidFill>
                  <a:srgbClr val="000099"/>
                </a:solidFill>
                <a:latin typeface="Tahoma" panose="020B0604030504040204" pitchFamily="34" charset="0"/>
              </a:defRPr>
            </a:lvl4pPr>
            <a:lvl5pPr marL="2057400" indent="-228600">
              <a:defRPr sz="2000">
                <a:solidFill>
                  <a:srgbClr val="000099"/>
                </a:solidFill>
                <a:latin typeface="Tahoma" panose="020B0604030504040204" pitchFamily="34" charset="0"/>
              </a:defRPr>
            </a:lvl5pPr>
            <a:lvl6pPr marL="2514600" indent="-228600" eaLnBrk="0" fontAlgn="base" hangingPunct="0">
              <a:spcBef>
                <a:spcPct val="0"/>
              </a:spcBef>
              <a:spcAft>
                <a:spcPct val="0"/>
              </a:spcAft>
              <a:defRPr sz="2000">
                <a:solidFill>
                  <a:srgbClr val="000099"/>
                </a:solidFill>
                <a:latin typeface="Tahoma" panose="020B0604030504040204" pitchFamily="34" charset="0"/>
              </a:defRPr>
            </a:lvl6pPr>
            <a:lvl7pPr marL="2971800" indent="-228600" eaLnBrk="0" fontAlgn="base" hangingPunct="0">
              <a:spcBef>
                <a:spcPct val="0"/>
              </a:spcBef>
              <a:spcAft>
                <a:spcPct val="0"/>
              </a:spcAft>
              <a:defRPr sz="2000">
                <a:solidFill>
                  <a:srgbClr val="000099"/>
                </a:solidFill>
                <a:latin typeface="Tahoma" panose="020B0604030504040204" pitchFamily="34" charset="0"/>
              </a:defRPr>
            </a:lvl7pPr>
            <a:lvl8pPr marL="3429000" indent="-228600" eaLnBrk="0" fontAlgn="base" hangingPunct="0">
              <a:spcBef>
                <a:spcPct val="0"/>
              </a:spcBef>
              <a:spcAft>
                <a:spcPct val="0"/>
              </a:spcAft>
              <a:defRPr sz="2000">
                <a:solidFill>
                  <a:srgbClr val="000099"/>
                </a:solidFill>
                <a:latin typeface="Tahoma" panose="020B0604030504040204" pitchFamily="34" charset="0"/>
              </a:defRPr>
            </a:lvl8pPr>
            <a:lvl9pPr marL="3886200" indent="-228600" eaLnBrk="0" fontAlgn="base" hangingPunct="0">
              <a:spcBef>
                <a:spcPct val="0"/>
              </a:spcBef>
              <a:spcAft>
                <a:spcPct val="0"/>
              </a:spcAft>
              <a:defRPr sz="2000">
                <a:solidFill>
                  <a:srgbClr val="000099"/>
                </a:solidFill>
                <a:latin typeface="Tahoma" panose="020B0604030504040204" pitchFamily="34" charset="0"/>
              </a:defRPr>
            </a:lvl9pPr>
          </a:lstStyle>
          <a:p>
            <a:fld id="{598048BF-B340-4408-9631-38D2C267AF2C}" type="slidenum">
              <a:rPr lang="en-CA" altLang="en-US" sz="1200" smtClean="0">
                <a:solidFill>
                  <a:schemeClr val="tx1"/>
                </a:solidFill>
                <a:latin typeface="Arial" panose="020B0604020202020204" pitchFamily="34" charset="0"/>
              </a:rPr>
              <a:pPr/>
              <a:t>31</a:t>
            </a:fld>
            <a:endParaRPr lang="en-CA" altLang="en-US" sz="1200" dirty="0" smtClean="0">
              <a:solidFill>
                <a:schemeClr val="tx1"/>
              </a:solidFill>
              <a:latin typeface="Arial" panose="020B0604020202020204" pitchFamily="34" charset="0"/>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p:spPr>
        <p:txBody>
          <a:bodyPr/>
          <a:lstStyle/>
          <a:p>
            <a:pPr eaLnBrk="1" hangingPunct="1"/>
            <a:endParaRPr lang="en-US" altLang="en-US" dirty="0" smtClean="0"/>
          </a:p>
        </p:txBody>
      </p:sp>
    </p:spTree>
    <p:extLst>
      <p:ext uri="{BB962C8B-B14F-4D97-AF65-F5344CB8AC3E}">
        <p14:creationId xmlns:p14="http://schemas.microsoft.com/office/powerpoint/2010/main" val="1391579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a:defRPr sz="2000">
                <a:solidFill>
                  <a:srgbClr val="000099"/>
                </a:solidFill>
                <a:latin typeface="Tahoma" panose="020B0604030504040204" pitchFamily="34" charset="0"/>
              </a:defRPr>
            </a:lvl1pPr>
            <a:lvl2pPr marL="742950" indent="-285750">
              <a:defRPr sz="2000">
                <a:solidFill>
                  <a:srgbClr val="000099"/>
                </a:solidFill>
                <a:latin typeface="Tahoma" panose="020B0604030504040204" pitchFamily="34" charset="0"/>
              </a:defRPr>
            </a:lvl2pPr>
            <a:lvl3pPr marL="1143000" indent="-228600">
              <a:defRPr sz="2000">
                <a:solidFill>
                  <a:srgbClr val="000099"/>
                </a:solidFill>
                <a:latin typeface="Tahoma" panose="020B0604030504040204" pitchFamily="34" charset="0"/>
              </a:defRPr>
            </a:lvl3pPr>
            <a:lvl4pPr marL="1600200" indent="-228600">
              <a:defRPr sz="2000">
                <a:solidFill>
                  <a:srgbClr val="000099"/>
                </a:solidFill>
                <a:latin typeface="Tahoma" panose="020B0604030504040204" pitchFamily="34" charset="0"/>
              </a:defRPr>
            </a:lvl4pPr>
            <a:lvl5pPr marL="2057400" indent="-228600">
              <a:defRPr sz="2000">
                <a:solidFill>
                  <a:srgbClr val="000099"/>
                </a:solidFill>
                <a:latin typeface="Tahoma" panose="020B0604030504040204" pitchFamily="34" charset="0"/>
              </a:defRPr>
            </a:lvl5pPr>
            <a:lvl6pPr marL="2514600" indent="-228600" eaLnBrk="0" fontAlgn="base" hangingPunct="0">
              <a:spcBef>
                <a:spcPct val="0"/>
              </a:spcBef>
              <a:spcAft>
                <a:spcPct val="0"/>
              </a:spcAft>
              <a:defRPr sz="2000">
                <a:solidFill>
                  <a:srgbClr val="000099"/>
                </a:solidFill>
                <a:latin typeface="Tahoma" panose="020B0604030504040204" pitchFamily="34" charset="0"/>
              </a:defRPr>
            </a:lvl6pPr>
            <a:lvl7pPr marL="2971800" indent="-228600" eaLnBrk="0" fontAlgn="base" hangingPunct="0">
              <a:spcBef>
                <a:spcPct val="0"/>
              </a:spcBef>
              <a:spcAft>
                <a:spcPct val="0"/>
              </a:spcAft>
              <a:defRPr sz="2000">
                <a:solidFill>
                  <a:srgbClr val="000099"/>
                </a:solidFill>
                <a:latin typeface="Tahoma" panose="020B0604030504040204" pitchFamily="34" charset="0"/>
              </a:defRPr>
            </a:lvl7pPr>
            <a:lvl8pPr marL="3429000" indent="-228600" eaLnBrk="0" fontAlgn="base" hangingPunct="0">
              <a:spcBef>
                <a:spcPct val="0"/>
              </a:spcBef>
              <a:spcAft>
                <a:spcPct val="0"/>
              </a:spcAft>
              <a:defRPr sz="2000">
                <a:solidFill>
                  <a:srgbClr val="000099"/>
                </a:solidFill>
                <a:latin typeface="Tahoma" panose="020B0604030504040204" pitchFamily="34" charset="0"/>
              </a:defRPr>
            </a:lvl8pPr>
            <a:lvl9pPr marL="3886200" indent="-228600" eaLnBrk="0" fontAlgn="base" hangingPunct="0">
              <a:spcBef>
                <a:spcPct val="0"/>
              </a:spcBef>
              <a:spcAft>
                <a:spcPct val="0"/>
              </a:spcAft>
              <a:defRPr sz="2000">
                <a:solidFill>
                  <a:srgbClr val="000099"/>
                </a:solidFill>
                <a:latin typeface="Tahoma" panose="020B0604030504040204" pitchFamily="34" charset="0"/>
              </a:defRPr>
            </a:lvl9pPr>
          </a:lstStyle>
          <a:p>
            <a:fld id="{76157C03-4AD1-46F2-9D68-A495B3F9B165}" type="slidenum">
              <a:rPr lang="en-CA" altLang="en-US" sz="1200" smtClean="0">
                <a:solidFill>
                  <a:schemeClr val="tx1"/>
                </a:solidFill>
                <a:latin typeface="Arial" panose="020B0604020202020204" pitchFamily="34" charset="0"/>
              </a:rPr>
              <a:pPr/>
              <a:t>32</a:t>
            </a:fld>
            <a:endParaRPr lang="en-CA" altLang="en-US" sz="1200" dirty="0" smtClean="0">
              <a:solidFill>
                <a:schemeClr val="tx1"/>
              </a:solidFill>
              <a:latin typeface="Arial" panose="020B0604020202020204" pitchFamily="34" charset="0"/>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pPr eaLnBrk="1" hangingPunct="1"/>
            <a:endParaRPr lang="en-US" altLang="en-US" dirty="0" smtClean="0"/>
          </a:p>
        </p:txBody>
      </p:sp>
    </p:spTree>
    <p:extLst>
      <p:ext uri="{BB962C8B-B14F-4D97-AF65-F5344CB8AC3E}">
        <p14:creationId xmlns:p14="http://schemas.microsoft.com/office/powerpoint/2010/main" val="1497718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a:defRPr sz="2000">
                <a:solidFill>
                  <a:srgbClr val="000099"/>
                </a:solidFill>
                <a:latin typeface="Tahoma" panose="020B0604030504040204" pitchFamily="34" charset="0"/>
              </a:defRPr>
            </a:lvl1pPr>
            <a:lvl2pPr marL="742950" indent="-285750">
              <a:defRPr sz="2000">
                <a:solidFill>
                  <a:srgbClr val="000099"/>
                </a:solidFill>
                <a:latin typeface="Tahoma" panose="020B0604030504040204" pitchFamily="34" charset="0"/>
              </a:defRPr>
            </a:lvl2pPr>
            <a:lvl3pPr marL="1143000" indent="-228600">
              <a:defRPr sz="2000">
                <a:solidFill>
                  <a:srgbClr val="000099"/>
                </a:solidFill>
                <a:latin typeface="Tahoma" panose="020B0604030504040204" pitchFamily="34" charset="0"/>
              </a:defRPr>
            </a:lvl3pPr>
            <a:lvl4pPr marL="1600200" indent="-228600">
              <a:defRPr sz="2000">
                <a:solidFill>
                  <a:srgbClr val="000099"/>
                </a:solidFill>
                <a:latin typeface="Tahoma" panose="020B0604030504040204" pitchFamily="34" charset="0"/>
              </a:defRPr>
            </a:lvl4pPr>
            <a:lvl5pPr marL="2057400" indent="-228600">
              <a:defRPr sz="2000">
                <a:solidFill>
                  <a:srgbClr val="000099"/>
                </a:solidFill>
                <a:latin typeface="Tahoma" panose="020B0604030504040204" pitchFamily="34" charset="0"/>
              </a:defRPr>
            </a:lvl5pPr>
            <a:lvl6pPr marL="2514600" indent="-228600" eaLnBrk="0" fontAlgn="base" hangingPunct="0">
              <a:spcBef>
                <a:spcPct val="0"/>
              </a:spcBef>
              <a:spcAft>
                <a:spcPct val="0"/>
              </a:spcAft>
              <a:defRPr sz="2000">
                <a:solidFill>
                  <a:srgbClr val="000099"/>
                </a:solidFill>
                <a:latin typeface="Tahoma" panose="020B0604030504040204" pitchFamily="34" charset="0"/>
              </a:defRPr>
            </a:lvl6pPr>
            <a:lvl7pPr marL="2971800" indent="-228600" eaLnBrk="0" fontAlgn="base" hangingPunct="0">
              <a:spcBef>
                <a:spcPct val="0"/>
              </a:spcBef>
              <a:spcAft>
                <a:spcPct val="0"/>
              </a:spcAft>
              <a:defRPr sz="2000">
                <a:solidFill>
                  <a:srgbClr val="000099"/>
                </a:solidFill>
                <a:latin typeface="Tahoma" panose="020B0604030504040204" pitchFamily="34" charset="0"/>
              </a:defRPr>
            </a:lvl7pPr>
            <a:lvl8pPr marL="3429000" indent="-228600" eaLnBrk="0" fontAlgn="base" hangingPunct="0">
              <a:spcBef>
                <a:spcPct val="0"/>
              </a:spcBef>
              <a:spcAft>
                <a:spcPct val="0"/>
              </a:spcAft>
              <a:defRPr sz="2000">
                <a:solidFill>
                  <a:srgbClr val="000099"/>
                </a:solidFill>
                <a:latin typeface="Tahoma" panose="020B0604030504040204" pitchFamily="34" charset="0"/>
              </a:defRPr>
            </a:lvl8pPr>
            <a:lvl9pPr marL="3886200" indent="-228600" eaLnBrk="0" fontAlgn="base" hangingPunct="0">
              <a:spcBef>
                <a:spcPct val="0"/>
              </a:spcBef>
              <a:spcAft>
                <a:spcPct val="0"/>
              </a:spcAft>
              <a:defRPr sz="2000">
                <a:solidFill>
                  <a:srgbClr val="000099"/>
                </a:solidFill>
                <a:latin typeface="Tahoma" panose="020B0604030504040204" pitchFamily="34" charset="0"/>
              </a:defRPr>
            </a:lvl9pPr>
          </a:lstStyle>
          <a:p>
            <a:fld id="{8DB38201-8F05-4B50-A63B-1491C1F14E31}" type="slidenum">
              <a:rPr lang="en-CA" altLang="en-US" sz="1200" smtClean="0">
                <a:solidFill>
                  <a:schemeClr val="tx1"/>
                </a:solidFill>
                <a:latin typeface="Arial" panose="020B0604020202020204" pitchFamily="34" charset="0"/>
              </a:rPr>
              <a:pPr/>
              <a:t>33</a:t>
            </a:fld>
            <a:endParaRPr lang="en-CA" altLang="en-US" sz="1200" dirty="0" smtClean="0">
              <a:solidFill>
                <a:schemeClr val="tx1"/>
              </a:solidFill>
              <a:latin typeface="Arial" panose="020B0604020202020204" pitchFamily="34"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pPr eaLnBrk="1" hangingPunct="1"/>
            <a:endParaRPr lang="en-US" altLang="en-US" dirty="0" smtClean="0"/>
          </a:p>
        </p:txBody>
      </p:sp>
    </p:spTree>
    <p:extLst>
      <p:ext uri="{BB962C8B-B14F-4D97-AF65-F5344CB8AC3E}">
        <p14:creationId xmlns:p14="http://schemas.microsoft.com/office/powerpoint/2010/main" val="9054118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a:defRPr sz="2000">
                <a:solidFill>
                  <a:srgbClr val="000099"/>
                </a:solidFill>
                <a:latin typeface="Tahoma" panose="020B0604030504040204" pitchFamily="34" charset="0"/>
              </a:defRPr>
            </a:lvl1pPr>
            <a:lvl2pPr marL="742950" indent="-285750">
              <a:defRPr sz="2000">
                <a:solidFill>
                  <a:srgbClr val="000099"/>
                </a:solidFill>
                <a:latin typeface="Tahoma" panose="020B0604030504040204" pitchFamily="34" charset="0"/>
              </a:defRPr>
            </a:lvl2pPr>
            <a:lvl3pPr marL="1143000" indent="-228600">
              <a:defRPr sz="2000">
                <a:solidFill>
                  <a:srgbClr val="000099"/>
                </a:solidFill>
                <a:latin typeface="Tahoma" panose="020B0604030504040204" pitchFamily="34" charset="0"/>
              </a:defRPr>
            </a:lvl3pPr>
            <a:lvl4pPr marL="1600200" indent="-228600">
              <a:defRPr sz="2000">
                <a:solidFill>
                  <a:srgbClr val="000099"/>
                </a:solidFill>
                <a:latin typeface="Tahoma" panose="020B0604030504040204" pitchFamily="34" charset="0"/>
              </a:defRPr>
            </a:lvl4pPr>
            <a:lvl5pPr marL="2057400" indent="-228600">
              <a:defRPr sz="2000">
                <a:solidFill>
                  <a:srgbClr val="000099"/>
                </a:solidFill>
                <a:latin typeface="Tahoma" panose="020B0604030504040204" pitchFamily="34" charset="0"/>
              </a:defRPr>
            </a:lvl5pPr>
            <a:lvl6pPr marL="2514600" indent="-228600" eaLnBrk="0" fontAlgn="base" hangingPunct="0">
              <a:spcBef>
                <a:spcPct val="0"/>
              </a:spcBef>
              <a:spcAft>
                <a:spcPct val="0"/>
              </a:spcAft>
              <a:defRPr sz="2000">
                <a:solidFill>
                  <a:srgbClr val="000099"/>
                </a:solidFill>
                <a:latin typeface="Tahoma" panose="020B0604030504040204" pitchFamily="34" charset="0"/>
              </a:defRPr>
            </a:lvl6pPr>
            <a:lvl7pPr marL="2971800" indent="-228600" eaLnBrk="0" fontAlgn="base" hangingPunct="0">
              <a:spcBef>
                <a:spcPct val="0"/>
              </a:spcBef>
              <a:spcAft>
                <a:spcPct val="0"/>
              </a:spcAft>
              <a:defRPr sz="2000">
                <a:solidFill>
                  <a:srgbClr val="000099"/>
                </a:solidFill>
                <a:latin typeface="Tahoma" panose="020B0604030504040204" pitchFamily="34" charset="0"/>
              </a:defRPr>
            </a:lvl7pPr>
            <a:lvl8pPr marL="3429000" indent="-228600" eaLnBrk="0" fontAlgn="base" hangingPunct="0">
              <a:spcBef>
                <a:spcPct val="0"/>
              </a:spcBef>
              <a:spcAft>
                <a:spcPct val="0"/>
              </a:spcAft>
              <a:defRPr sz="2000">
                <a:solidFill>
                  <a:srgbClr val="000099"/>
                </a:solidFill>
                <a:latin typeface="Tahoma" panose="020B0604030504040204" pitchFamily="34" charset="0"/>
              </a:defRPr>
            </a:lvl8pPr>
            <a:lvl9pPr marL="3886200" indent="-228600" eaLnBrk="0" fontAlgn="base" hangingPunct="0">
              <a:spcBef>
                <a:spcPct val="0"/>
              </a:spcBef>
              <a:spcAft>
                <a:spcPct val="0"/>
              </a:spcAft>
              <a:defRPr sz="2000">
                <a:solidFill>
                  <a:srgbClr val="000099"/>
                </a:solidFill>
                <a:latin typeface="Tahoma" panose="020B0604030504040204" pitchFamily="34" charset="0"/>
              </a:defRPr>
            </a:lvl9pPr>
          </a:lstStyle>
          <a:p>
            <a:fld id="{1A2B28C0-C5EB-4C91-9CBB-64624C566547}" type="slidenum">
              <a:rPr lang="en-CA" altLang="en-US" sz="1200" smtClean="0">
                <a:solidFill>
                  <a:schemeClr val="tx1"/>
                </a:solidFill>
                <a:latin typeface="Arial" panose="020B0604020202020204" pitchFamily="34" charset="0"/>
              </a:rPr>
              <a:pPr/>
              <a:t>35</a:t>
            </a:fld>
            <a:endParaRPr lang="en-CA" altLang="en-US" sz="1200" dirty="0" smtClean="0">
              <a:solidFill>
                <a:schemeClr val="tx1"/>
              </a:solidFill>
              <a:latin typeface="Arial" panose="020B0604020202020204" pitchFamily="34" charset="0"/>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p:spPr>
        <p:txBody>
          <a:bodyPr/>
          <a:lstStyle/>
          <a:p>
            <a:pPr eaLnBrk="1" hangingPunct="1"/>
            <a:endParaRPr lang="en-US" altLang="en-US" dirty="0" smtClean="0"/>
          </a:p>
        </p:txBody>
      </p:sp>
    </p:spTree>
    <p:extLst>
      <p:ext uri="{BB962C8B-B14F-4D97-AF65-F5344CB8AC3E}">
        <p14:creationId xmlns:p14="http://schemas.microsoft.com/office/powerpoint/2010/main" val="37390823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lvl1pPr>
              <a:defRPr sz="2000">
                <a:solidFill>
                  <a:srgbClr val="000099"/>
                </a:solidFill>
                <a:latin typeface="Tahoma" panose="020B0604030504040204" pitchFamily="34" charset="0"/>
              </a:defRPr>
            </a:lvl1pPr>
            <a:lvl2pPr marL="742950" indent="-285750">
              <a:defRPr sz="2000">
                <a:solidFill>
                  <a:srgbClr val="000099"/>
                </a:solidFill>
                <a:latin typeface="Tahoma" panose="020B0604030504040204" pitchFamily="34" charset="0"/>
              </a:defRPr>
            </a:lvl2pPr>
            <a:lvl3pPr marL="1143000" indent="-228600">
              <a:defRPr sz="2000">
                <a:solidFill>
                  <a:srgbClr val="000099"/>
                </a:solidFill>
                <a:latin typeface="Tahoma" panose="020B0604030504040204" pitchFamily="34" charset="0"/>
              </a:defRPr>
            </a:lvl3pPr>
            <a:lvl4pPr marL="1600200" indent="-228600">
              <a:defRPr sz="2000">
                <a:solidFill>
                  <a:srgbClr val="000099"/>
                </a:solidFill>
                <a:latin typeface="Tahoma" panose="020B0604030504040204" pitchFamily="34" charset="0"/>
              </a:defRPr>
            </a:lvl4pPr>
            <a:lvl5pPr marL="2057400" indent="-228600">
              <a:defRPr sz="2000">
                <a:solidFill>
                  <a:srgbClr val="000099"/>
                </a:solidFill>
                <a:latin typeface="Tahoma" panose="020B0604030504040204" pitchFamily="34" charset="0"/>
              </a:defRPr>
            </a:lvl5pPr>
            <a:lvl6pPr marL="2514600" indent="-228600" eaLnBrk="0" fontAlgn="base" hangingPunct="0">
              <a:spcBef>
                <a:spcPct val="0"/>
              </a:spcBef>
              <a:spcAft>
                <a:spcPct val="0"/>
              </a:spcAft>
              <a:defRPr sz="2000">
                <a:solidFill>
                  <a:srgbClr val="000099"/>
                </a:solidFill>
                <a:latin typeface="Tahoma" panose="020B0604030504040204" pitchFamily="34" charset="0"/>
              </a:defRPr>
            </a:lvl6pPr>
            <a:lvl7pPr marL="2971800" indent="-228600" eaLnBrk="0" fontAlgn="base" hangingPunct="0">
              <a:spcBef>
                <a:spcPct val="0"/>
              </a:spcBef>
              <a:spcAft>
                <a:spcPct val="0"/>
              </a:spcAft>
              <a:defRPr sz="2000">
                <a:solidFill>
                  <a:srgbClr val="000099"/>
                </a:solidFill>
                <a:latin typeface="Tahoma" panose="020B0604030504040204" pitchFamily="34" charset="0"/>
              </a:defRPr>
            </a:lvl7pPr>
            <a:lvl8pPr marL="3429000" indent="-228600" eaLnBrk="0" fontAlgn="base" hangingPunct="0">
              <a:spcBef>
                <a:spcPct val="0"/>
              </a:spcBef>
              <a:spcAft>
                <a:spcPct val="0"/>
              </a:spcAft>
              <a:defRPr sz="2000">
                <a:solidFill>
                  <a:srgbClr val="000099"/>
                </a:solidFill>
                <a:latin typeface="Tahoma" panose="020B0604030504040204" pitchFamily="34" charset="0"/>
              </a:defRPr>
            </a:lvl8pPr>
            <a:lvl9pPr marL="3886200" indent="-228600" eaLnBrk="0" fontAlgn="base" hangingPunct="0">
              <a:spcBef>
                <a:spcPct val="0"/>
              </a:spcBef>
              <a:spcAft>
                <a:spcPct val="0"/>
              </a:spcAft>
              <a:defRPr sz="2000">
                <a:solidFill>
                  <a:srgbClr val="000099"/>
                </a:solidFill>
                <a:latin typeface="Tahoma" panose="020B0604030504040204" pitchFamily="34" charset="0"/>
              </a:defRPr>
            </a:lvl9pPr>
          </a:lstStyle>
          <a:p>
            <a:fld id="{091AEFD5-6EFC-4C99-BCCB-6AE83205EBA0}" type="slidenum">
              <a:rPr lang="en-CA" altLang="en-US" sz="1200" smtClean="0">
                <a:solidFill>
                  <a:schemeClr val="tx1"/>
                </a:solidFill>
                <a:latin typeface="Arial" panose="020B0604020202020204" pitchFamily="34" charset="0"/>
              </a:rPr>
              <a:pPr/>
              <a:t>36</a:t>
            </a:fld>
            <a:endParaRPr lang="en-CA" altLang="en-US" sz="1200" dirty="0" smtClean="0">
              <a:solidFill>
                <a:schemeClr val="tx1"/>
              </a:solidFill>
              <a:latin typeface="Arial" panose="020B0604020202020204" pitchFamily="34" charset="0"/>
            </a:endParaRPr>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p:spPr>
        <p:txBody>
          <a:bodyPr/>
          <a:lstStyle/>
          <a:p>
            <a:pPr eaLnBrk="1" hangingPunct="1"/>
            <a:endParaRPr lang="en-US" altLang="en-US" dirty="0" smtClean="0"/>
          </a:p>
        </p:txBody>
      </p:sp>
    </p:spTree>
    <p:extLst>
      <p:ext uri="{BB962C8B-B14F-4D97-AF65-F5344CB8AC3E}">
        <p14:creationId xmlns:p14="http://schemas.microsoft.com/office/powerpoint/2010/main" val="30418510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a:defRPr sz="2000">
                <a:solidFill>
                  <a:srgbClr val="000099"/>
                </a:solidFill>
                <a:latin typeface="Tahoma" panose="020B0604030504040204" pitchFamily="34" charset="0"/>
              </a:defRPr>
            </a:lvl1pPr>
            <a:lvl2pPr marL="742950" indent="-285750">
              <a:defRPr sz="2000">
                <a:solidFill>
                  <a:srgbClr val="000099"/>
                </a:solidFill>
                <a:latin typeface="Tahoma" panose="020B0604030504040204" pitchFamily="34" charset="0"/>
              </a:defRPr>
            </a:lvl2pPr>
            <a:lvl3pPr marL="1143000" indent="-228600">
              <a:defRPr sz="2000">
                <a:solidFill>
                  <a:srgbClr val="000099"/>
                </a:solidFill>
                <a:latin typeface="Tahoma" panose="020B0604030504040204" pitchFamily="34" charset="0"/>
              </a:defRPr>
            </a:lvl3pPr>
            <a:lvl4pPr marL="1600200" indent="-228600">
              <a:defRPr sz="2000">
                <a:solidFill>
                  <a:srgbClr val="000099"/>
                </a:solidFill>
                <a:latin typeface="Tahoma" panose="020B0604030504040204" pitchFamily="34" charset="0"/>
              </a:defRPr>
            </a:lvl4pPr>
            <a:lvl5pPr marL="2057400" indent="-228600">
              <a:defRPr sz="2000">
                <a:solidFill>
                  <a:srgbClr val="000099"/>
                </a:solidFill>
                <a:latin typeface="Tahoma" panose="020B0604030504040204" pitchFamily="34" charset="0"/>
              </a:defRPr>
            </a:lvl5pPr>
            <a:lvl6pPr marL="2514600" indent="-228600" eaLnBrk="0" fontAlgn="base" hangingPunct="0">
              <a:spcBef>
                <a:spcPct val="0"/>
              </a:spcBef>
              <a:spcAft>
                <a:spcPct val="0"/>
              </a:spcAft>
              <a:defRPr sz="2000">
                <a:solidFill>
                  <a:srgbClr val="000099"/>
                </a:solidFill>
                <a:latin typeface="Tahoma" panose="020B0604030504040204" pitchFamily="34" charset="0"/>
              </a:defRPr>
            </a:lvl6pPr>
            <a:lvl7pPr marL="2971800" indent="-228600" eaLnBrk="0" fontAlgn="base" hangingPunct="0">
              <a:spcBef>
                <a:spcPct val="0"/>
              </a:spcBef>
              <a:spcAft>
                <a:spcPct val="0"/>
              </a:spcAft>
              <a:defRPr sz="2000">
                <a:solidFill>
                  <a:srgbClr val="000099"/>
                </a:solidFill>
                <a:latin typeface="Tahoma" panose="020B0604030504040204" pitchFamily="34" charset="0"/>
              </a:defRPr>
            </a:lvl7pPr>
            <a:lvl8pPr marL="3429000" indent="-228600" eaLnBrk="0" fontAlgn="base" hangingPunct="0">
              <a:spcBef>
                <a:spcPct val="0"/>
              </a:spcBef>
              <a:spcAft>
                <a:spcPct val="0"/>
              </a:spcAft>
              <a:defRPr sz="2000">
                <a:solidFill>
                  <a:srgbClr val="000099"/>
                </a:solidFill>
                <a:latin typeface="Tahoma" panose="020B0604030504040204" pitchFamily="34" charset="0"/>
              </a:defRPr>
            </a:lvl8pPr>
            <a:lvl9pPr marL="3886200" indent="-228600" eaLnBrk="0" fontAlgn="base" hangingPunct="0">
              <a:spcBef>
                <a:spcPct val="0"/>
              </a:spcBef>
              <a:spcAft>
                <a:spcPct val="0"/>
              </a:spcAft>
              <a:defRPr sz="2000">
                <a:solidFill>
                  <a:srgbClr val="000099"/>
                </a:solidFill>
                <a:latin typeface="Tahoma" panose="020B0604030504040204" pitchFamily="34" charset="0"/>
              </a:defRPr>
            </a:lvl9pPr>
          </a:lstStyle>
          <a:p>
            <a:fld id="{0523E176-1A01-4416-994A-7F26D255FA82}" type="slidenum">
              <a:rPr lang="en-CA" altLang="en-US" sz="1200" smtClean="0">
                <a:solidFill>
                  <a:schemeClr val="tx1"/>
                </a:solidFill>
                <a:latin typeface="Arial" panose="020B0604020202020204" pitchFamily="34" charset="0"/>
              </a:rPr>
              <a:pPr/>
              <a:t>37</a:t>
            </a:fld>
            <a:endParaRPr lang="en-CA" altLang="en-US" sz="1200" dirty="0" smtClean="0">
              <a:solidFill>
                <a:schemeClr val="tx1"/>
              </a:solidFill>
              <a:latin typeface="Arial" panose="020B0604020202020204" pitchFamily="34" charset="0"/>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p:spPr>
        <p:txBody>
          <a:bodyPr/>
          <a:lstStyle/>
          <a:p>
            <a:pPr eaLnBrk="1" hangingPunct="1"/>
            <a:endParaRPr lang="en-US" altLang="en-US" dirty="0" smtClean="0"/>
          </a:p>
        </p:txBody>
      </p:sp>
    </p:spTree>
    <p:extLst>
      <p:ext uri="{BB962C8B-B14F-4D97-AF65-F5344CB8AC3E}">
        <p14:creationId xmlns:p14="http://schemas.microsoft.com/office/powerpoint/2010/main" val="32360330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7"/>
          <p:cNvGrpSpPr>
            <a:grpSpLocks/>
          </p:cNvGrpSpPr>
          <p:nvPr/>
        </p:nvGrpSpPr>
        <p:grpSpPr bwMode="auto">
          <a:xfrm>
            <a:off x="-7938" y="-7938"/>
            <a:ext cx="9169401" cy="6873876"/>
            <a:chOff x="-8466" y="-8468"/>
            <a:chExt cx="9169804" cy="6874935"/>
          </a:xfrm>
        </p:grpSpPr>
        <p:cxnSp>
          <p:nvCxnSpPr>
            <p:cNvPr id="5" name="Straight Connector 4"/>
            <p:cNvCxnSpPr/>
            <p:nvPr/>
          </p:nvCxnSpPr>
          <p:spPr>
            <a:xfrm flipV="1">
              <a:off x="5130498" y="4175239"/>
              <a:ext cx="4022902" cy="2683288"/>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p:nvCxnSpPr>
          <p:spPr>
            <a:xfrm>
              <a:off x="7041932" y="-529"/>
              <a:ext cx="1219254" cy="6859057"/>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7" name="Freeform 6"/>
            <p:cNvSpPr/>
            <p:nvPr/>
          </p:nvSpPr>
          <p:spPr>
            <a:xfrm>
              <a:off x="6891113" y="-529"/>
              <a:ext cx="2270225" cy="686699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 name="Freeform 7"/>
            <p:cNvSpPr/>
            <p:nvPr/>
          </p:nvSpPr>
          <p:spPr>
            <a:xfrm>
              <a:off x="7205452" y="-8468"/>
              <a:ext cx="1947948" cy="6866996"/>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 name="Freeform 8"/>
            <p:cNvSpPr/>
            <p:nvPr/>
          </p:nvSpPr>
          <p:spPr>
            <a:xfrm>
              <a:off x="6638689" y="3919613"/>
              <a:ext cx="2513123" cy="2938915"/>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9"/>
            <p:cNvSpPr/>
            <p:nvPr/>
          </p:nvSpPr>
          <p:spPr>
            <a:xfrm>
              <a:off x="7010180" y="-8468"/>
              <a:ext cx="2143219" cy="6866996"/>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8296112" y="-8468"/>
              <a:ext cx="857288" cy="6866996"/>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8077027" y="-8468"/>
              <a:ext cx="1066847" cy="6866996"/>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8059565" y="4894488"/>
              <a:ext cx="1095423" cy="1964040"/>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466" y="-8468"/>
              <a:ext cx="863639" cy="5698416"/>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5" name="Date Placeholder 3"/>
          <p:cNvSpPr>
            <a:spLocks noGrp="1"/>
          </p:cNvSpPr>
          <p:nvPr>
            <p:ph type="dt" sz="half" idx="10"/>
          </p:nvPr>
        </p:nvSpPr>
        <p:spPr/>
        <p:txBody>
          <a:bodyPr/>
          <a:lstStyle>
            <a:lvl1pPr>
              <a:defRPr/>
            </a:lvl1pPr>
          </a:lstStyle>
          <a:p>
            <a:pPr>
              <a:defRPr/>
            </a:pPr>
            <a:endParaRPr lang="en-CA"/>
          </a:p>
        </p:txBody>
      </p:sp>
      <p:sp>
        <p:nvSpPr>
          <p:cNvPr id="16" name="Footer Placeholder 4"/>
          <p:cNvSpPr>
            <a:spLocks noGrp="1"/>
          </p:cNvSpPr>
          <p:nvPr>
            <p:ph type="ftr" sz="quarter" idx="11"/>
          </p:nvPr>
        </p:nvSpPr>
        <p:spPr/>
        <p:txBody>
          <a:bodyPr/>
          <a:lstStyle>
            <a:lvl1pPr>
              <a:defRPr/>
            </a:lvl1pPr>
          </a:lstStyle>
          <a:p>
            <a:pPr>
              <a:defRPr/>
            </a:pPr>
            <a:endParaRPr lang="en-CA"/>
          </a:p>
        </p:txBody>
      </p:sp>
      <p:sp>
        <p:nvSpPr>
          <p:cNvPr id="17" name="Slide Number Placeholder 5"/>
          <p:cNvSpPr>
            <a:spLocks noGrp="1"/>
          </p:cNvSpPr>
          <p:nvPr>
            <p:ph type="sldNum" sz="quarter" idx="12"/>
          </p:nvPr>
        </p:nvSpPr>
        <p:spPr/>
        <p:txBody>
          <a:bodyPr/>
          <a:lstStyle>
            <a:lvl1pPr>
              <a:defRPr/>
            </a:lvl1pPr>
          </a:lstStyle>
          <a:p>
            <a:pPr>
              <a:defRPr/>
            </a:pPr>
            <a:fld id="{8274EBAC-6933-4ACF-94E7-F319D167E071}" type="slidenum">
              <a:rPr lang="en-CA"/>
              <a:pPr>
                <a:defRPr/>
              </a:pPr>
              <a:t>‹#›</a:t>
            </a:fld>
            <a:endParaRPr lang="en-CA"/>
          </a:p>
        </p:txBody>
      </p:sp>
    </p:spTree>
    <p:extLst>
      <p:ext uri="{BB962C8B-B14F-4D97-AF65-F5344CB8AC3E}">
        <p14:creationId xmlns:p14="http://schemas.microsoft.com/office/powerpoint/2010/main" val="4838220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CA"/>
          </a:p>
        </p:txBody>
      </p:sp>
      <p:sp>
        <p:nvSpPr>
          <p:cNvPr id="5" name="Footer Placeholder 4"/>
          <p:cNvSpPr>
            <a:spLocks noGrp="1"/>
          </p:cNvSpPr>
          <p:nvPr>
            <p:ph type="ftr" sz="quarter" idx="11"/>
          </p:nvPr>
        </p:nvSpPr>
        <p:spPr/>
        <p:txBody>
          <a:bodyPr/>
          <a:lstStyle>
            <a:lvl1pPr>
              <a:defRPr/>
            </a:lvl1pPr>
          </a:lstStyle>
          <a:p>
            <a:pPr>
              <a:defRPr/>
            </a:pPr>
            <a:endParaRPr lang="en-CA"/>
          </a:p>
        </p:txBody>
      </p:sp>
      <p:sp>
        <p:nvSpPr>
          <p:cNvPr id="6" name="Slide Number Placeholder 5"/>
          <p:cNvSpPr>
            <a:spLocks noGrp="1"/>
          </p:cNvSpPr>
          <p:nvPr>
            <p:ph type="sldNum" sz="quarter" idx="12"/>
          </p:nvPr>
        </p:nvSpPr>
        <p:spPr/>
        <p:txBody>
          <a:bodyPr/>
          <a:lstStyle>
            <a:lvl1pPr>
              <a:defRPr/>
            </a:lvl1pPr>
          </a:lstStyle>
          <a:p>
            <a:pPr>
              <a:defRPr/>
            </a:pPr>
            <a:fld id="{B960E729-A852-484A-BCF6-E76F22B1D7B3}" type="slidenum">
              <a:rPr lang="en-CA"/>
              <a:pPr>
                <a:defRPr/>
              </a:pPr>
              <a:t>‹#›</a:t>
            </a:fld>
            <a:endParaRPr lang="en-CA"/>
          </a:p>
        </p:txBody>
      </p:sp>
    </p:spTree>
    <p:extLst>
      <p:ext uri="{BB962C8B-B14F-4D97-AF65-F5344CB8AC3E}">
        <p14:creationId xmlns:p14="http://schemas.microsoft.com/office/powerpoint/2010/main" val="11323838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482600" y="790575"/>
            <a:ext cx="457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000">
                <a:solidFill>
                  <a:srgbClr val="000099"/>
                </a:solidFill>
                <a:latin typeface="Tahoma" panose="020B0604030504040204" pitchFamily="34" charset="0"/>
              </a:defRPr>
            </a:lvl1pPr>
            <a:lvl2pPr marL="742950" indent="-285750">
              <a:defRPr sz="2000">
                <a:solidFill>
                  <a:srgbClr val="000099"/>
                </a:solidFill>
                <a:latin typeface="Tahoma" panose="020B0604030504040204" pitchFamily="34" charset="0"/>
              </a:defRPr>
            </a:lvl2pPr>
            <a:lvl3pPr marL="1143000" indent="-228600">
              <a:defRPr sz="2000">
                <a:solidFill>
                  <a:srgbClr val="000099"/>
                </a:solidFill>
                <a:latin typeface="Tahoma" panose="020B0604030504040204" pitchFamily="34" charset="0"/>
              </a:defRPr>
            </a:lvl3pPr>
            <a:lvl4pPr marL="1600200" indent="-228600">
              <a:defRPr sz="2000">
                <a:solidFill>
                  <a:srgbClr val="000099"/>
                </a:solidFill>
                <a:latin typeface="Tahoma" panose="020B0604030504040204" pitchFamily="34" charset="0"/>
              </a:defRPr>
            </a:lvl4pPr>
            <a:lvl5pPr marL="2057400" indent="-228600">
              <a:defRPr sz="2000">
                <a:solidFill>
                  <a:srgbClr val="000099"/>
                </a:solidFill>
                <a:latin typeface="Tahoma" panose="020B0604030504040204" pitchFamily="34" charset="0"/>
              </a:defRPr>
            </a:lvl5pPr>
            <a:lvl6pPr marL="2514600" indent="-228600" eaLnBrk="0" fontAlgn="base" hangingPunct="0">
              <a:spcBef>
                <a:spcPct val="0"/>
              </a:spcBef>
              <a:spcAft>
                <a:spcPct val="0"/>
              </a:spcAft>
              <a:defRPr sz="2000">
                <a:solidFill>
                  <a:srgbClr val="000099"/>
                </a:solidFill>
                <a:latin typeface="Tahoma" panose="020B0604030504040204" pitchFamily="34" charset="0"/>
              </a:defRPr>
            </a:lvl6pPr>
            <a:lvl7pPr marL="2971800" indent="-228600" eaLnBrk="0" fontAlgn="base" hangingPunct="0">
              <a:spcBef>
                <a:spcPct val="0"/>
              </a:spcBef>
              <a:spcAft>
                <a:spcPct val="0"/>
              </a:spcAft>
              <a:defRPr sz="2000">
                <a:solidFill>
                  <a:srgbClr val="000099"/>
                </a:solidFill>
                <a:latin typeface="Tahoma" panose="020B0604030504040204" pitchFamily="34" charset="0"/>
              </a:defRPr>
            </a:lvl7pPr>
            <a:lvl8pPr marL="3429000" indent="-228600" eaLnBrk="0" fontAlgn="base" hangingPunct="0">
              <a:spcBef>
                <a:spcPct val="0"/>
              </a:spcBef>
              <a:spcAft>
                <a:spcPct val="0"/>
              </a:spcAft>
              <a:defRPr sz="2000">
                <a:solidFill>
                  <a:srgbClr val="000099"/>
                </a:solidFill>
                <a:latin typeface="Tahoma" panose="020B0604030504040204" pitchFamily="34" charset="0"/>
              </a:defRPr>
            </a:lvl8pPr>
            <a:lvl9pPr marL="3886200" indent="-228600" eaLnBrk="0" fontAlgn="base" hangingPunct="0">
              <a:spcBef>
                <a:spcPct val="0"/>
              </a:spcBef>
              <a:spcAft>
                <a:spcPct val="0"/>
              </a:spcAft>
              <a:defRPr sz="2000">
                <a:solidFill>
                  <a:srgbClr val="000099"/>
                </a:solidFill>
                <a:latin typeface="Tahoma" panose="020B0604030504040204" pitchFamily="34" charset="0"/>
              </a:defRPr>
            </a:lvl9pPr>
          </a:lstStyle>
          <a:p>
            <a:pPr>
              <a:defRPr/>
            </a:pPr>
            <a:r>
              <a:rPr lang="en-US" altLang="en-US" sz="8000" smtClean="0">
                <a:solidFill>
                  <a:srgbClr val="C0E474"/>
                </a:solidFill>
                <a:latin typeface="Arial" panose="020B0604020202020204" pitchFamily="34" charset="0"/>
              </a:rPr>
              <a:t>“</a:t>
            </a:r>
          </a:p>
        </p:txBody>
      </p:sp>
      <p:sp>
        <p:nvSpPr>
          <p:cNvPr id="6" name="TextBox 5"/>
          <p:cNvSpPr txBox="1">
            <a:spLocks noChangeArrowheads="1"/>
          </p:cNvSpPr>
          <p:nvPr/>
        </p:nvSpPr>
        <p:spPr bwMode="auto">
          <a:xfrm>
            <a:off x="6748463" y="2886075"/>
            <a:ext cx="4572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000">
                <a:solidFill>
                  <a:srgbClr val="000099"/>
                </a:solidFill>
                <a:latin typeface="Tahoma" panose="020B0604030504040204" pitchFamily="34" charset="0"/>
              </a:defRPr>
            </a:lvl1pPr>
            <a:lvl2pPr marL="742950" indent="-285750">
              <a:defRPr sz="2000">
                <a:solidFill>
                  <a:srgbClr val="000099"/>
                </a:solidFill>
                <a:latin typeface="Tahoma" panose="020B0604030504040204" pitchFamily="34" charset="0"/>
              </a:defRPr>
            </a:lvl2pPr>
            <a:lvl3pPr marL="1143000" indent="-228600">
              <a:defRPr sz="2000">
                <a:solidFill>
                  <a:srgbClr val="000099"/>
                </a:solidFill>
                <a:latin typeface="Tahoma" panose="020B0604030504040204" pitchFamily="34" charset="0"/>
              </a:defRPr>
            </a:lvl3pPr>
            <a:lvl4pPr marL="1600200" indent="-228600">
              <a:defRPr sz="2000">
                <a:solidFill>
                  <a:srgbClr val="000099"/>
                </a:solidFill>
                <a:latin typeface="Tahoma" panose="020B0604030504040204" pitchFamily="34" charset="0"/>
              </a:defRPr>
            </a:lvl4pPr>
            <a:lvl5pPr marL="2057400" indent="-228600">
              <a:defRPr sz="2000">
                <a:solidFill>
                  <a:srgbClr val="000099"/>
                </a:solidFill>
                <a:latin typeface="Tahoma" panose="020B0604030504040204" pitchFamily="34" charset="0"/>
              </a:defRPr>
            </a:lvl5pPr>
            <a:lvl6pPr marL="2514600" indent="-228600" eaLnBrk="0" fontAlgn="base" hangingPunct="0">
              <a:spcBef>
                <a:spcPct val="0"/>
              </a:spcBef>
              <a:spcAft>
                <a:spcPct val="0"/>
              </a:spcAft>
              <a:defRPr sz="2000">
                <a:solidFill>
                  <a:srgbClr val="000099"/>
                </a:solidFill>
                <a:latin typeface="Tahoma" panose="020B0604030504040204" pitchFamily="34" charset="0"/>
              </a:defRPr>
            </a:lvl6pPr>
            <a:lvl7pPr marL="2971800" indent="-228600" eaLnBrk="0" fontAlgn="base" hangingPunct="0">
              <a:spcBef>
                <a:spcPct val="0"/>
              </a:spcBef>
              <a:spcAft>
                <a:spcPct val="0"/>
              </a:spcAft>
              <a:defRPr sz="2000">
                <a:solidFill>
                  <a:srgbClr val="000099"/>
                </a:solidFill>
                <a:latin typeface="Tahoma" panose="020B0604030504040204" pitchFamily="34" charset="0"/>
              </a:defRPr>
            </a:lvl7pPr>
            <a:lvl8pPr marL="3429000" indent="-228600" eaLnBrk="0" fontAlgn="base" hangingPunct="0">
              <a:spcBef>
                <a:spcPct val="0"/>
              </a:spcBef>
              <a:spcAft>
                <a:spcPct val="0"/>
              </a:spcAft>
              <a:defRPr sz="2000">
                <a:solidFill>
                  <a:srgbClr val="000099"/>
                </a:solidFill>
                <a:latin typeface="Tahoma" panose="020B0604030504040204" pitchFamily="34" charset="0"/>
              </a:defRPr>
            </a:lvl8pPr>
            <a:lvl9pPr marL="3886200" indent="-228600" eaLnBrk="0" fontAlgn="base" hangingPunct="0">
              <a:spcBef>
                <a:spcPct val="0"/>
              </a:spcBef>
              <a:spcAft>
                <a:spcPct val="0"/>
              </a:spcAft>
              <a:defRPr sz="2000">
                <a:solidFill>
                  <a:srgbClr val="000099"/>
                </a:solidFill>
                <a:latin typeface="Tahoma" panose="020B0604030504040204" pitchFamily="34" charset="0"/>
              </a:defRPr>
            </a:lvl9pPr>
          </a:lstStyle>
          <a:p>
            <a:pPr>
              <a:defRPr/>
            </a:pPr>
            <a:r>
              <a:rPr lang="en-US" altLang="en-US" sz="8000" smtClean="0">
                <a:solidFill>
                  <a:srgbClr val="C0E474"/>
                </a:solidFill>
                <a:latin typeface="Arial" panose="020B0604020202020204" pitchFamily="34" charset="0"/>
              </a:rPr>
              <a:t>”</a:t>
            </a:r>
          </a:p>
        </p:txBody>
      </p:sp>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Date Placeholder 3"/>
          <p:cNvSpPr>
            <a:spLocks noGrp="1"/>
          </p:cNvSpPr>
          <p:nvPr>
            <p:ph type="dt" sz="half" idx="14"/>
          </p:nvPr>
        </p:nvSpPr>
        <p:spPr/>
        <p:txBody>
          <a:bodyPr/>
          <a:lstStyle>
            <a:lvl1pPr>
              <a:defRPr/>
            </a:lvl1pPr>
          </a:lstStyle>
          <a:p>
            <a:pPr>
              <a:defRPr/>
            </a:pPr>
            <a:endParaRPr lang="en-CA"/>
          </a:p>
        </p:txBody>
      </p:sp>
      <p:sp>
        <p:nvSpPr>
          <p:cNvPr id="8" name="Footer Placeholder 4"/>
          <p:cNvSpPr>
            <a:spLocks noGrp="1"/>
          </p:cNvSpPr>
          <p:nvPr>
            <p:ph type="ftr" sz="quarter" idx="15"/>
          </p:nvPr>
        </p:nvSpPr>
        <p:spPr/>
        <p:txBody>
          <a:bodyPr/>
          <a:lstStyle>
            <a:lvl1pPr>
              <a:defRPr/>
            </a:lvl1pPr>
          </a:lstStyle>
          <a:p>
            <a:pPr>
              <a:defRPr/>
            </a:pPr>
            <a:endParaRPr lang="en-CA"/>
          </a:p>
        </p:txBody>
      </p:sp>
      <p:sp>
        <p:nvSpPr>
          <p:cNvPr id="9" name="Slide Number Placeholder 5"/>
          <p:cNvSpPr>
            <a:spLocks noGrp="1"/>
          </p:cNvSpPr>
          <p:nvPr>
            <p:ph type="sldNum" sz="quarter" idx="16"/>
          </p:nvPr>
        </p:nvSpPr>
        <p:spPr/>
        <p:txBody>
          <a:bodyPr/>
          <a:lstStyle>
            <a:lvl1pPr>
              <a:defRPr/>
            </a:lvl1pPr>
          </a:lstStyle>
          <a:p>
            <a:pPr>
              <a:defRPr/>
            </a:pPr>
            <a:fld id="{01FF067C-1A0A-434A-ABF2-959C8E5CF5BB}" type="slidenum">
              <a:rPr lang="en-CA"/>
              <a:pPr>
                <a:defRPr/>
              </a:pPr>
              <a:t>‹#›</a:t>
            </a:fld>
            <a:endParaRPr lang="en-CA"/>
          </a:p>
        </p:txBody>
      </p:sp>
    </p:spTree>
    <p:extLst>
      <p:ext uri="{BB962C8B-B14F-4D97-AF65-F5344CB8AC3E}">
        <p14:creationId xmlns:p14="http://schemas.microsoft.com/office/powerpoint/2010/main" val="24861446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CA"/>
          </a:p>
        </p:txBody>
      </p:sp>
      <p:sp>
        <p:nvSpPr>
          <p:cNvPr id="5" name="Footer Placeholder 4"/>
          <p:cNvSpPr>
            <a:spLocks noGrp="1"/>
          </p:cNvSpPr>
          <p:nvPr>
            <p:ph type="ftr" sz="quarter" idx="11"/>
          </p:nvPr>
        </p:nvSpPr>
        <p:spPr/>
        <p:txBody>
          <a:bodyPr/>
          <a:lstStyle>
            <a:lvl1pPr>
              <a:defRPr/>
            </a:lvl1pPr>
          </a:lstStyle>
          <a:p>
            <a:pPr>
              <a:defRPr/>
            </a:pPr>
            <a:endParaRPr lang="en-CA"/>
          </a:p>
        </p:txBody>
      </p:sp>
      <p:sp>
        <p:nvSpPr>
          <p:cNvPr id="6" name="Slide Number Placeholder 5"/>
          <p:cNvSpPr>
            <a:spLocks noGrp="1"/>
          </p:cNvSpPr>
          <p:nvPr>
            <p:ph type="sldNum" sz="quarter" idx="12"/>
          </p:nvPr>
        </p:nvSpPr>
        <p:spPr/>
        <p:txBody>
          <a:bodyPr/>
          <a:lstStyle>
            <a:lvl1pPr>
              <a:defRPr/>
            </a:lvl1pPr>
          </a:lstStyle>
          <a:p>
            <a:pPr>
              <a:defRPr/>
            </a:pPr>
            <a:fld id="{360C4DC8-7037-4F4A-BC7A-06C210BCF5D1}" type="slidenum">
              <a:rPr lang="en-CA"/>
              <a:pPr>
                <a:defRPr/>
              </a:pPr>
              <a:t>‹#›</a:t>
            </a:fld>
            <a:endParaRPr lang="en-CA"/>
          </a:p>
        </p:txBody>
      </p:sp>
    </p:spTree>
    <p:extLst>
      <p:ext uri="{BB962C8B-B14F-4D97-AF65-F5344CB8AC3E}">
        <p14:creationId xmlns:p14="http://schemas.microsoft.com/office/powerpoint/2010/main" val="31783126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482600" y="790575"/>
            <a:ext cx="457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000">
                <a:solidFill>
                  <a:srgbClr val="000099"/>
                </a:solidFill>
                <a:latin typeface="Tahoma" panose="020B0604030504040204" pitchFamily="34" charset="0"/>
              </a:defRPr>
            </a:lvl1pPr>
            <a:lvl2pPr marL="742950" indent="-285750">
              <a:defRPr sz="2000">
                <a:solidFill>
                  <a:srgbClr val="000099"/>
                </a:solidFill>
                <a:latin typeface="Tahoma" panose="020B0604030504040204" pitchFamily="34" charset="0"/>
              </a:defRPr>
            </a:lvl2pPr>
            <a:lvl3pPr marL="1143000" indent="-228600">
              <a:defRPr sz="2000">
                <a:solidFill>
                  <a:srgbClr val="000099"/>
                </a:solidFill>
                <a:latin typeface="Tahoma" panose="020B0604030504040204" pitchFamily="34" charset="0"/>
              </a:defRPr>
            </a:lvl3pPr>
            <a:lvl4pPr marL="1600200" indent="-228600">
              <a:defRPr sz="2000">
                <a:solidFill>
                  <a:srgbClr val="000099"/>
                </a:solidFill>
                <a:latin typeface="Tahoma" panose="020B0604030504040204" pitchFamily="34" charset="0"/>
              </a:defRPr>
            </a:lvl4pPr>
            <a:lvl5pPr marL="2057400" indent="-228600">
              <a:defRPr sz="2000">
                <a:solidFill>
                  <a:srgbClr val="000099"/>
                </a:solidFill>
                <a:latin typeface="Tahoma" panose="020B0604030504040204" pitchFamily="34" charset="0"/>
              </a:defRPr>
            </a:lvl5pPr>
            <a:lvl6pPr marL="2514600" indent="-228600" eaLnBrk="0" fontAlgn="base" hangingPunct="0">
              <a:spcBef>
                <a:spcPct val="0"/>
              </a:spcBef>
              <a:spcAft>
                <a:spcPct val="0"/>
              </a:spcAft>
              <a:defRPr sz="2000">
                <a:solidFill>
                  <a:srgbClr val="000099"/>
                </a:solidFill>
                <a:latin typeface="Tahoma" panose="020B0604030504040204" pitchFamily="34" charset="0"/>
              </a:defRPr>
            </a:lvl6pPr>
            <a:lvl7pPr marL="2971800" indent="-228600" eaLnBrk="0" fontAlgn="base" hangingPunct="0">
              <a:spcBef>
                <a:spcPct val="0"/>
              </a:spcBef>
              <a:spcAft>
                <a:spcPct val="0"/>
              </a:spcAft>
              <a:defRPr sz="2000">
                <a:solidFill>
                  <a:srgbClr val="000099"/>
                </a:solidFill>
                <a:latin typeface="Tahoma" panose="020B0604030504040204" pitchFamily="34" charset="0"/>
              </a:defRPr>
            </a:lvl7pPr>
            <a:lvl8pPr marL="3429000" indent="-228600" eaLnBrk="0" fontAlgn="base" hangingPunct="0">
              <a:spcBef>
                <a:spcPct val="0"/>
              </a:spcBef>
              <a:spcAft>
                <a:spcPct val="0"/>
              </a:spcAft>
              <a:defRPr sz="2000">
                <a:solidFill>
                  <a:srgbClr val="000099"/>
                </a:solidFill>
                <a:latin typeface="Tahoma" panose="020B0604030504040204" pitchFamily="34" charset="0"/>
              </a:defRPr>
            </a:lvl8pPr>
            <a:lvl9pPr marL="3886200" indent="-228600" eaLnBrk="0" fontAlgn="base" hangingPunct="0">
              <a:spcBef>
                <a:spcPct val="0"/>
              </a:spcBef>
              <a:spcAft>
                <a:spcPct val="0"/>
              </a:spcAft>
              <a:defRPr sz="2000">
                <a:solidFill>
                  <a:srgbClr val="000099"/>
                </a:solidFill>
                <a:latin typeface="Tahoma" panose="020B0604030504040204" pitchFamily="34" charset="0"/>
              </a:defRPr>
            </a:lvl9pPr>
          </a:lstStyle>
          <a:p>
            <a:pPr>
              <a:defRPr/>
            </a:pPr>
            <a:r>
              <a:rPr lang="en-US" altLang="en-US" sz="8000" smtClean="0">
                <a:solidFill>
                  <a:srgbClr val="C0E474"/>
                </a:solidFill>
                <a:latin typeface="Arial" panose="020B0604020202020204" pitchFamily="34" charset="0"/>
              </a:rPr>
              <a:t>“</a:t>
            </a:r>
          </a:p>
        </p:txBody>
      </p:sp>
      <p:sp>
        <p:nvSpPr>
          <p:cNvPr id="6" name="TextBox 5"/>
          <p:cNvSpPr txBox="1">
            <a:spLocks noChangeArrowheads="1"/>
          </p:cNvSpPr>
          <p:nvPr/>
        </p:nvSpPr>
        <p:spPr bwMode="auto">
          <a:xfrm>
            <a:off x="6748463" y="2886075"/>
            <a:ext cx="4572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000">
                <a:solidFill>
                  <a:srgbClr val="000099"/>
                </a:solidFill>
                <a:latin typeface="Tahoma" panose="020B0604030504040204" pitchFamily="34" charset="0"/>
              </a:defRPr>
            </a:lvl1pPr>
            <a:lvl2pPr marL="742950" indent="-285750">
              <a:defRPr sz="2000">
                <a:solidFill>
                  <a:srgbClr val="000099"/>
                </a:solidFill>
                <a:latin typeface="Tahoma" panose="020B0604030504040204" pitchFamily="34" charset="0"/>
              </a:defRPr>
            </a:lvl2pPr>
            <a:lvl3pPr marL="1143000" indent="-228600">
              <a:defRPr sz="2000">
                <a:solidFill>
                  <a:srgbClr val="000099"/>
                </a:solidFill>
                <a:latin typeface="Tahoma" panose="020B0604030504040204" pitchFamily="34" charset="0"/>
              </a:defRPr>
            </a:lvl3pPr>
            <a:lvl4pPr marL="1600200" indent="-228600">
              <a:defRPr sz="2000">
                <a:solidFill>
                  <a:srgbClr val="000099"/>
                </a:solidFill>
                <a:latin typeface="Tahoma" panose="020B0604030504040204" pitchFamily="34" charset="0"/>
              </a:defRPr>
            </a:lvl4pPr>
            <a:lvl5pPr marL="2057400" indent="-228600">
              <a:defRPr sz="2000">
                <a:solidFill>
                  <a:srgbClr val="000099"/>
                </a:solidFill>
                <a:latin typeface="Tahoma" panose="020B0604030504040204" pitchFamily="34" charset="0"/>
              </a:defRPr>
            </a:lvl5pPr>
            <a:lvl6pPr marL="2514600" indent="-228600" eaLnBrk="0" fontAlgn="base" hangingPunct="0">
              <a:spcBef>
                <a:spcPct val="0"/>
              </a:spcBef>
              <a:spcAft>
                <a:spcPct val="0"/>
              </a:spcAft>
              <a:defRPr sz="2000">
                <a:solidFill>
                  <a:srgbClr val="000099"/>
                </a:solidFill>
                <a:latin typeface="Tahoma" panose="020B0604030504040204" pitchFamily="34" charset="0"/>
              </a:defRPr>
            </a:lvl6pPr>
            <a:lvl7pPr marL="2971800" indent="-228600" eaLnBrk="0" fontAlgn="base" hangingPunct="0">
              <a:spcBef>
                <a:spcPct val="0"/>
              </a:spcBef>
              <a:spcAft>
                <a:spcPct val="0"/>
              </a:spcAft>
              <a:defRPr sz="2000">
                <a:solidFill>
                  <a:srgbClr val="000099"/>
                </a:solidFill>
                <a:latin typeface="Tahoma" panose="020B0604030504040204" pitchFamily="34" charset="0"/>
              </a:defRPr>
            </a:lvl7pPr>
            <a:lvl8pPr marL="3429000" indent="-228600" eaLnBrk="0" fontAlgn="base" hangingPunct="0">
              <a:spcBef>
                <a:spcPct val="0"/>
              </a:spcBef>
              <a:spcAft>
                <a:spcPct val="0"/>
              </a:spcAft>
              <a:defRPr sz="2000">
                <a:solidFill>
                  <a:srgbClr val="000099"/>
                </a:solidFill>
                <a:latin typeface="Tahoma" panose="020B0604030504040204" pitchFamily="34" charset="0"/>
              </a:defRPr>
            </a:lvl8pPr>
            <a:lvl9pPr marL="3886200" indent="-228600" eaLnBrk="0" fontAlgn="base" hangingPunct="0">
              <a:spcBef>
                <a:spcPct val="0"/>
              </a:spcBef>
              <a:spcAft>
                <a:spcPct val="0"/>
              </a:spcAft>
              <a:defRPr sz="2000">
                <a:solidFill>
                  <a:srgbClr val="000099"/>
                </a:solidFill>
                <a:latin typeface="Tahoma" panose="020B0604030504040204" pitchFamily="34" charset="0"/>
              </a:defRPr>
            </a:lvl9pPr>
          </a:lstStyle>
          <a:p>
            <a:pPr>
              <a:defRPr/>
            </a:pPr>
            <a:r>
              <a:rPr lang="en-US" altLang="en-US" sz="8000" smtClean="0">
                <a:solidFill>
                  <a:srgbClr val="C0E474"/>
                </a:solidFill>
                <a:latin typeface="Arial" panose="020B0604020202020204" pitchFamily="34" charset="0"/>
              </a:rPr>
              <a:t>”</a:t>
            </a:r>
          </a:p>
        </p:txBody>
      </p:sp>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527448"/>
            <a:ext cx="6347715" cy="1513914"/>
          </a:xfrm>
        </p:spPr>
        <p:txBody>
          <a:bodyPr>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Date Placeholder 3"/>
          <p:cNvSpPr>
            <a:spLocks noGrp="1"/>
          </p:cNvSpPr>
          <p:nvPr>
            <p:ph type="dt" sz="half" idx="14"/>
          </p:nvPr>
        </p:nvSpPr>
        <p:spPr/>
        <p:txBody>
          <a:bodyPr/>
          <a:lstStyle>
            <a:lvl1pPr>
              <a:defRPr/>
            </a:lvl1pPr>
          </a:lstStyle>
          <a:p>
            <a:pPr>
              <a:defRPr/>
            </a:pPr>
            <a:endParaRPr lang="en-CA"/>
          </a:p>
        </p:txBody>
      </p:sp>
      <p:sp>
        <p:nvSpPr>
          <p:cNvPr id="8" name="Footer Placeholder 4"/>
          <p:cNvSpPr>
            <a:spLocks noGrp="1"/>
          </p:cNvSpPr>
          <p:nvPr>
            <p:ph type="ftr" sz="quarter" idx="15"/>
          </p:nvPr>
        </p:nvSpPr>
        <p:spPr/>
        <p:txBody>
          <a:bodyPr/>
          <a:lstStyle>
            <a:lvl1pPr>
              <a:defRPr/>
            </a:lvl1pPr>
          </a:lstStyle>
          <a:p>
            <a:pPr>
              <a:defRPr/>
            </a:pPr>
            <a:endParaRPr lang="en-CA"/>
          </a:p>
        </p:txBody>
      </p:sp>
      <p:sp>
        <p:nvSpPr>
          <p:cNvPr id="9" name="Slide Number Placeholder 5"/>
          <p:cNvSpPr>
            <a:spLocks noGrp="1"/>
          </p:cNvSpPr>
          <p:nvPr>
            <p:ph type="sldNum" sz="quarter" idx="16"/>
          </p:nvPr>
        </p:nvSpPr>
        <p:spPr/>
        <p:txBody>
          <a:bodyPr/>
          <a:lstStyle>
            <a:lvl1pPr>
              <a:defRPr/>
            </a:lvl1pPr>
          </a:lstStyle>
          <a:p>
            <a:pPr>
              <a:defRPr/>
            </a:pPr>
            <a:fld id="{126EBF36-4366-4C67-9FD6-70F95ACCC762}" type="slidenum">
              <a:rPr lang="en-CA"/>
              <a:pPr>
                <a:defRPr/>
              </a:pPr>
              <a:t>‹#›</a:t>
            </a:fld>
            <a:endParaRPr lang="en-CA"/>
          </a:p>
        </p:txBody>
      </p:sp>
    </p:spTree>
    <p:extLst>
      <p:ext uri="{BB962C8B-B14F-4D97-AF65-F5344CB8AC3E}">
        <p14:creationId xmlns:p14="http://schemas.microsoft.com/office/powerpoint/2010/main" val="6734055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527448"/>
            <a:ext cx="6347715" cy="1513914"/>
          </a:xfrm>
        </p:spPr>
        <p:txBody>
          <a:bodyPr>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Date Placeholder 3"/>
          <p:cNvSpPr>
            <a:spLocks noGrp="1"/>
          </p:cNvSpPr>
          <p:nvPr>
            <p:ph type="dt" sz="half" idx="14"/>
          </p:nvPr>
        </p:nvSpPr>
        <p:spPr/>
        <p:txBody>
          <a:bodyPr/>
          <a:lstStyle>
            <a:lvl1pPr>
              <a:defRPr/>
            </a:lvl1pPr>
          </a:lstStyle>
          <a:p>
            <a:pPr>
              <a:defRPr/>
            </a:pPr>
            <a:endParaRPr lang="en-CA"/>
          </a:p>
        </p:txBody>
      </p:sp>
      <p:sp>
        <p:nvSpPr>
          <p:cNvPr id="6" name="Footer Placeholder 4"/>
          <p:cNvSpPr>
            <a:spLocks noGrp="1"/>
          </p:cNvSpPr>
          <p:nvPr>
            <p:ph type="ftr" sz="quarter" idx="15"/>
          </p:nvPr>
        </p:nvSpPr>
        <p:spPr/>
        <p:txBody>
          <a:bodyPr/>
          <a:lstStyle>
            <a:lvl1pPr>
              <a:defRPr/>
            </a:lvl1pPr>
          </a:lstStyle>
          <a:p>
            <a:pPr>
              <a:defRPr/>
            </a:pPr>
            <a:endParaRPr lang="en-CA"/>
          </a:p>
        </p:txBody>
      </p:sp>
      <p:sp>
        <p:nvSpPr>
          <p:cNvPr id="7" name="Slide Number Placeholder 5"/>
          <p:cNvSpPr>
            <a:spLocks noGrp="1"/>
          </p:cNvSpPr>
          <p:nvPr>
            <p:ph type="sldNum" sz="quarter" idx="16"/>
          </p:nvPr>
        </p:nvSpPr>
        <p:spPr/>
        <p:txBody>
          <a:bodyPr/>
          <a:lstStyle>
            <a:lvl1pPr>
              <a:defRPr/>
            </a:lvl1pPr>
          </a:lstStyle>
          <a:p>
            <a:pPr>
              <a:defRPr/>
            </a:pPr>
            <a:fld id="{916BD29D-89D8-4EA3-BE7B-5C1DA01E4FA0}" type="slidenum">
              <a:rPr lang="en-CA"/>
              <a:pPr>
                <a:defRPr/>
              </a:pPr>
              <a:t>‹#›</a:t>
            </a:fld>
            <a:endParaRPr lang="en-CA"/>
          </a:p>
        </p:txBody>
      </p:sp>
    </p:spTree>
    <p:extLst>
      <p:ext uri="{BB962C8B-B14F-4D97-AF65-F5344CB8AC3E}">
        <p14:creationId xmlns:p14="http://schemas.microsoft.com/office/powerpoint/2010/main" val="4224486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CA"/>
          </a:p>
        </p:txBody>
      </p:sp>
      <p:sp>
        <p:nvSpPr>
          <p:cNvPr id="5" name="Footer Placeholder 4"/>
          <p:cNvSpPr>
            <a:spLocks noGrp="1"/>
          </p:cNvSpPr>
          <p:nvPr>
            <p:ph type="ftr" sz="quarter" idx="11"/>
          </p:nvPr>
        </p:nvSpPr>
        <p:spPr/>
        <p:txBody>
          <a:bodyPr/>
          <a:lstStyle>
            <a:lvl1pPr>
              <a:defRPr/>
            </a:lvl1pPr>
          </a:lstStyle>
          <a:p>
            <a:pPr>
              <a:defRPr/>
            </a:pPr>
            <a:endParaRPr lang="en-CA"/>
          </a:p>
        </p:txBody>
      </p:sp>
      <p:sp>
        <p:nvSpPr>
          <p:cNvPr id="6" name="Slide Number Placeholder 5"/>
          <p:cNvSpPr>
            <a:spLocks noGrp="1"/>
          </p:cNvSpPr>
          <p:nvPr>
            <p:ph type="sldNum" sz="quarter" idx="12"/>
          </p:nvPr>
        </p:nvSpPr>
        <p:spPr/>
        <p:txBody>
          <a:bodyPr/>
          <a:lstStyle>
            <a:lvl1pPr>
              <a:defRPr/>
            </a:lvl1pPr>
          </a:lstStyle>
          <a:p>
            <a:pPr>
              <a:defRPr/>
            </a:pPr>
            <a:fld id="{A3BD4A51-FE69-491D-9CDD-D6FF7B4E1753}" type="slidenum">
              <a:rPr lang="en-CA"/>
              <a:pPr>
                <a:defRPr/>
              </a:pPr>
              <a:t>‹#›</a:t>
            </a:fld>
            <a:endParaRPr lang="en-CA"/>
          </a:p>
        </p:txBody>
      </p:sp>
    </p:spTree>
    <p:extLst>
      <p:ext uri="{BB962C8B-B14F-4D97-AF65-F5344CB8AC3E}">
        <p14:creationId xmlns:p14="http://schemas.microsoft.com/office/powerpoint/2010/main" val="3613331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CA"/>
          </a:p>
        </p:txBody>
      </p:sp>
      <p:sp>
        <p:nvSpPr>
          <p:cNvPr id="5" name="Footer Placeholder 4"/>
          <p:cNvSpPr>
            <a:spLocks noGrp="1"/>
          </p:cNvSpPr>
          <p:nvPr>
            <p:ph type="ftr" sz="quarter" idx="11"/>
          </p:nvPr>
        </p:nvSpPr>
        <p:spPr/>
        <p:txBody>
          <a:bodyPr/>
          <a:lstStyle>
            <a:lvl1pPr>
              <a:defRPr/>
            </a:lvl1pPr>
          </a:lstStyle>
          <a:p>
            <a:pPr>
              <a:defRPr/>
            </a:pPr>
            <a:endParaRPr lang="en-CA"/>
          </a:p>
        </p:txBody>
      </p:sp>
      <p:sp>
        <p:nvSpPr>
          <p:cNvPr id="6" name="Slide Number Placeholder 5"/>
          <p:cNvSpPr>
            <a:spLocks noGrp="1"/>
          </p:cNvSpPr>
          <p:nvPr>
            <p:ph type="sldNum" sz="quarter" idx="12"/>
          </p:nvPr>
        </p:nvSpPr>
        <p:spPr/>
        <p:txBody>
          <a:bodyPr/>
          <a:lstStyle>
            <a:lvl1pPr>
              <a:defRPr/>
            </a:lvl1pPr>
          </a:lstStyle>
          <a:p>
            <a:pPr>
              <a:defRPr/>
            </a:pPr>
            <a:fld id="{AC48D1E3-A340-42D8-8EFB-DAB37DD30A79}" type="slidenum">
              <a:rPr lang="en-CA"/>
              <a:pPr>
                <a:defRPr/>
              </a:pPr>
              <a:t>‹#›</a:t>
            </a:fld>
            <a:endParaRPr lang="en-CA"/>
          </a:p>
        </p:txBody>
      </p:sp>
    </p:spTree>
    <p:extLst>
      <p:ext uri="{BB962C8B-B14F-4D97-AF65-F5344CB8AC3E}">
        <p14:creationId xmlns:p14="http://schemas.microsoft.com/office/powerpoint/2010/main" val="1107850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CA"/>
          </a:p>
        </p:txBody>
      </p:sp>
      <p:sp>
        <p:nvSpPr>
          <p:cNvPr id="5" name="Footer Placeholder 4"/>
          <p:cNvSpPr>
            <a:spLocks noGrp="1"/>
          </p:cNvSpPr>
          <p:nvPr>
            <p:ph type="ftr" sz="quarter" idx="11"/>
          </p:nvPr>
        </p:nvSpPr>
        <p:spPr/>
        <p:txBody>
          <a:bodyPr/>
          <a:lstStyle>
            <a:lvl1pPr>
              <a:defRPr/>
            </a:lvl1pPr>
          </a:lstStyle>
          <a:p>
            <a:pPr>
              <a:defRPr/>
            </a:pPr>
            <a:endParaRPr lang="en-CA"/>
          </a:p>
        </p:txBody>
      </p:sp>
      <p:sp>
        <p:nvSpPr>
          <p:cNvPr id="6" name="Slide Number Placeholder 5"/>
          <p:cNvSpPr>
            <a:spLocks noGrp="1"/>
          </p:cNvSpPr>
          <p:nvPr>
            <p:ph type="sldNum" sz="quarter" idx="12"/>
          </p:nvPr>
        </p:nvSpPr>
        <p:spPr/>
        <p:txBody>
          <a:bodyPr/>
          <a:lstStyle>
            <a:lvl1pPr>
              <a:defRPr/>
            </a:lvl1pPr>
          </a:lstStyle>
          <a:p>
            <a:pPr>
              <a:defRPr/>
            </a:pPr>
            <a:fld id="{3E09A079-A019-44F0-B29B-A2D8E10697AF}" type="slidenum">
              <a:rPr lang="en-CA"/>
              <a:pPr>
                <a:defRPr/>
              </a:pPr>
              <a:t>‹#›</a:t>
            </a:fld>
            <a:endParaRPr lang="en-CA"/>
          </a:p>
        </p:txBody>
      </p:sp>
    </p:spTree>
    <p:extLst>
      <p:ext uri="{BB962C8B-B14F-4D97-AF65-F5344CB8AC3E}">
        <p14:creationId xmlns:p14="http://schemas.microsoft.com/office/powerpoint/2010/main" val="34267444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CA"/>
          </a:p>
        </p:txBody>
      </p:sp>
      <p:sp>
        <p:nvSpPr>
          <p:cNvPr id="5" name="Footer Placeholder 4"/>
          <p:cNvSpPr>
            <a:spLocks noGrp="1"/>
          </p:cNvSpPr>
          <p:nvPr>
            <p:ph type="ftr" sz="quarter" idx="11"/>
          </p:nvPr>
        </p:nvSpPr>
        <p:spPr/>
        <p:txBody>
          <a:bodyPr/>
          <a:lstStyle>
            <a:lvl1pPr>
              <a:defRPr/>
            </a:lvl1pPr>
          </a:lstStyle>
          <a:p>
            <a:pPr>
              <a:defRPr/>
            </a:pPr>
            <a:endParaRPr lang="en-CA"/>
          </a:p>
        </p:txBody>
      </p:sp>
      <p:sp>
        <p:nvSpPr>
          <p:cNvPr id="6" name="Slide Number Placeholder 5"/>
          <p:cNvSpPr>
            <a:spLocks noGrp="1"/>
          </p:cNvSpPr>
          <p:nvPr>
            <p:ph type="sldNum" sz="quarter" idx="12"/>
          </p:nvPr>
        </p:nvSpPr>
        <p:spPr/>
        <p:txBody>
          <a:bodyPr/>
          <a:lstStyle>
            <a:lvl1pPr>
              <a:defRPr/>
            </a:lvl1pPr>
          </a:lstStyle>
          <a:p>
            <a:pPr>
              <a:defRPr/>
            </a:pPr>
            <a:fld id="{E24A8829-A317-40DC-A072-71EB3F9FD506}" type="slidenum">
              <a:rPr lang="en-CA"/>
              <a:pPr>
                <a:defRPr/>
              </a:pPr>
              <a:t>‹#›</a:t>
            </a:fld>
            <a:endParaRPr lang="en-CA"/>
          </a:p>
        </p:txBody>
      </p:sp>
    </p:spTree>
    <p:extLst>
      <p:ext uri="{BB962C8B-B14F-4D97-AF65-F5344CB8AC3E}">
        <p14:creationId xmlns:p14="http://schemas.microsoft.com/office/powerpoint/2010/main" val="714772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endParaRPr lang="en-CA"/>
          </a:p>
        </p:txBody>
      </p:sp>
      <p:sp>
        <p:nvSpPr>
          <p:cNvPr id="6" name="Footer Placeholder 4"/>
          <p:cNvSpPr>
            <a:spLocks noGrp="1"/>
          </p:cNvSpPr>
          <p:nvPr>
            <p:ph type="ftr" sz="quarter" idx="11"/>
          </p:nvPr>
        </p:nvSpPr>
        <p:spPr/>
        <p:txBody>
          <a:bodyPr/>
          <a:lstStyle>
            <a:lvl1pPr>
              <a:defRPr/>
            </a:lvl1pPr>
          </a:lstStyle>
          <a:p>
            <a:pPr>
              <a:defRPr/>
            </a:pPr>
            <a:endParaRPr lang="en-CA"/>
          </a:p>
        </p:txBody>
      </p:sp>
      <p:sp>
        <p:nvSpPr>
          <p:cNvPr id="7" name="Slide Number Placeholder 5"/>
          <p:cNvSpPr>
            <a:spLocks noGrp="1"/>
          </p:cNvSpPr>
          <p:nvPr>
            <p:ph type="sldNum" sz="quarter" idx="12"/>
          </p:nvPr>
        </p:nvSpPr>
        <p:spPr/>
        <p:txBody>
          <a:bodyPr/>
          <a:lstStyle>
            <a:lvl1pPr>
              <a:defRPr/>
            </a:lvl1pPr>
          </a:lstStyle>
          <a:p>
            <a:pPr>
              <a:defRPr/>
            </a:pPr>
            <a:fld id="{121EEE97-752F-43FF-8599-C06CB22571D5}" type="slidenum">
              <a:rPr lang="en-CA"/>
              <a:pPr>
                <a:defRPr/>
              </a:pPr>
              <a:t>‹#›</a:t>
            </a:fld>
            <a:endParaRPr lang="en-CA"/>
          </a:p>
        </p:txBody>
      </p:sp>
    </p:spTree>
    <p:extLst>
      <p:ext uri="{BB962C8B-B14F-4D97-AF65-F5344CB8AC3E}">
        <p14:creationId xmlns:p14="http://schemas.microsoft.com/office/powerpoint/2010/main" val="2533065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lvl1pPr>
              <a:defRPr/>
            </a:lvl1pPr>
          </a:lstStyle>
          <a:p>
            <a:pPr>
              <a:defRPr/>
            </a:pPr>
            <a:endParaRPr lang="en-CA"/>
          </a:p>
        </p:txBody>
      </p:sp>
      <p:sp>
        <p:nvSpPr>
          <p:cNvPr id="8" name="Footer Placeholder 4"/>
          <p:cNvSpPr>
            <a:spLocks noGrp="1"/>
          </p:cNvSpPr>
          <p:nvPr>
            <p:ph type="ftr" sz="quarter" idx="11"/>
          </p:nvPr>
        </p:nvSpPr>
        <p:spPr/>
        <p:txBody>
          <a:bodyPr/>
          <a:lstStyle>
            <a:lvl1pPr>
              <a:defRPr/>
            </a:lvl1pPr>
          </a:lstStyle>
          <a:p>
            <a:pPr>
              <a:defRPr/>
            </a:pPr>
            <a:endParaRPr lang="en-CA"/>
          </a:p>
        </p:txBody>
      </p:sp>
      <p:sp>
        <p:nvSpPr>
          <p:cNvPr id="9" name="Slide Number Placeholder 5"/>
          <p:cNvSpPr>
            <a:spLocks noGrp="1"/>
          </p:cNvSpPr>
          <p:nvPr>
            <p:ph type="sldNum" sz="quarter" idx="12"/>
          </p:nvPr>
        </p:nvSpPr>
        <p:spPr/>
        <p:txBody>
          <a:bodyPr/>
          <a:lstStyle>
            <a:lvl1pPr>
              <a:defRPr/>
            </a:lvl1pPr>
          </a:lstStyle>
          <a:p>
            <a:pPr>
              <a:defRPr/>
            </a:pPr>
            <a:fld id="{7247B328-83E5-45A2-B7CB-7EB37715127D}" type="slidenum">
              <a:rPr lang="en-CA"/>
              <a:pPr>
                <a:defRPr/>
              </a:pPr>
              <a:t>‹#›</a:t>
            </a:fld>
            <a:endParaRPr lang="en-CA"/>
          </a:p>
        </p:txBody>
      </p:sp>
    </p:spTree>
    <p:extLst>
      <p:ext uri="{BB962C8B-B14F-4D97-AF65-F5344CB8AC3E}">
        <p14:creationId xmlns:p14="http://schemas.microsoft.com/office/powerpoint/2010/main" val="2692703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endParaRPr lang="en-CA"/>
          </a:p>
        </p:txBody>
      </p:sp>
      <p:sp>
        <p:nvSpPr>
          <p:cNvPr id="4" name="Footer Placeholder 4"/>
          <p:cNvSpPr>
            <a:spLocks noGrp="1"/>
          </p:cNvSpPr>
          <p:nvPr>
            <p:ph type="ftr" sz="quarter" idx="11"/>
          </p:nvPr>
        </p:nvSpPr>
        <p:spPr/>
        <p:txBody>
          <a:bodyPr/>
          <a:lstStyle>
            <a:lvl1pPr>
              <a:defRPr/>
            </a:lvl1pPr>
          </a:lstStyle>
          <a:p>
            <a:pPr>
              <a:defRPr/>
            </a:pPr>
            <a:endParaRPr lang="en-CA"/>
          </a:p>
        </p:txBody>
      </p:sp>
      <p:sp>
        <p:nvSpPr>
          <p:cNvPr id="5" name="Slide Number Placeholder 5"/>
          <p:cNvSpPr>
            <a:spLocks noGrp="1"/>
          </p:cNvSpPr>
          <p:nvPr>
            <p:ph type="sldNum" sz="quarter" idx="12"/>
          </p:nvPr>
        </p:nvSpPr>
        <p:spPr/>
        <p:txBody>
          <a:bodyPr/>
          <a:lstStyle>
            <a:lvl1pPr>
              <a:defRPr/>
            </a:lvl1pPr>
          </a:lstStyle>
          <a:p>
            <a:pPr>
              <a:defRPr/>
            </a:pPr>
            <a:fld id="{DDDAD359-FFB1-4151-80F0-5EC81D9BF623}" type="slidenum">
              <a:rPr lang="en-CA"/>
              <a:pPr>
                <a:defRPr/>
              </a:pPr>
              <a:t>‹#›</a:t>
            </a:fld>
            <a:endParaRPr lang="en-CA"/>
          </a:p>
        </p:txBody>
      </p:sp>
    </p:spTree>
    <p:extLst>
      <p:ext uri="{BB962C8B-B14F-4D97-AF65-F5344CB8AC3E}">
        <p14:creationId xmlns:p14="http://schemas.microsoft.com/office/powerpoint/2010/main" val="1927307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CA"/>
          </a:p>
        </p:txBody>
      </p:sp>
      <p:sp>
        <p:nvSpPr>
          <p:cNvPr id="3" name="Footer Placeholder 4"/>
          <p:cNvSpPr>
            <a:spLocks noGrp="1"/>
          </p:cNvSpPr>
          <p:nvPr>
            <p:ph type="ftr" sz="quarter" idx="11"/>
          </p:nvPr>
        </p:nvSpPr>
        <p:spPr/>
        <p:txBody>
          <a:bodyPr/>
          <a:lstStyle>
            <a:lvl1pPr>
              <a:defRPr/>
            </a:lvl1pPr>
          </a:lstStyle>
          <a:p>
            <a:pPr>
              <a:defRPr/>
            </a:pPr>
            <a:endParaRPr lang="en-CA"/>
          </a:p>
        </p:txBody>
      </p:sp>
      <p:sp>
        <p:nvSpPr>
          <p:cNvPr id="4" name="Slide Number Placeholder 5"/>
          <p:cNvSpPr>
            <a:spLocks noGrp="1"/>
          </p:cNvSpPr>
          <p:nvPr>
            <p:ph type="sldNum" sz="quarter" idx="12"/>
          </p:nvPr>
        </p:nvSpPr>
        <p:spPr/>
        <p:txBody>
          <a:bodyPr/>
          <a:lstStyle>
            <a:lvl1pPr>
              <a:defRPr/>
            </a:lvl1pPr>
          </a:lstStyle>
          <a:p>
            <a:pPr>
              <a:defRPr/>
            </a:pPr>
            <a:fld id="{A3ED2E9B-FB16-4E9D-8C5A-DB6AFE958F0B}" type="slidenum">
              <a:rPr lang="en-CA"/>
              <a:pPr>
                <a:defRPr/>
              </a:pPr>
              <a:t>‹#›</a:t>
            </a:fld>
            <a:endParaRPr lang="en-CA"/>
          </a:p>
        </p:txBody>
      </p:sp>
    </p:spTree>
    <p:extLst>
      <p:ext uri="{BB962C8B-B14F-4D97-AF65-F5344CB8AC3E}">
        <p14:creationId xmlns:p14="http://schemas.microsoft.com/office/powerpoint/2010/main" val="1775069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CA"/>
          </a:p>
        </p:txBody>
      </p:sp>
      <p:sp>
        <p:nvSpPr>
          <p:cNvPr id="6" name="Footer Placeholder 4"/>
          <p:cNvSpPr>
            <a:spLocks noGrp="1"/>
          </p:cNvSpPr>
          <p:nvPr>
            <p:ph type="ftr" sz="quarter" idx="11"/>
          </p:nvPr>
        </p:nvSpPr>
        <p:spPr/>
        <p:txBody>
          <a:bodyPr/>
          <a:lstStyle>
            <a:lvl1pPr>
              <a:defRPr/>
            </a:lvl1pPr>
          </a:lstStyle>
          <a:p>
            <a:pPr>
              <a:defRPr/>
            </a:pPr>
            <a:endParaRPr lang="en-CA"/>
          </a:p>
        </p:txBody>
      </p:sp>
      <p:sp>
        <p:nvSpPr>
          <p:cNvPr id="7" name="Slide Number Placeholder 5"/>
          <p:cNvSpPr>
            <a:spLocks noGrp="1"/>
          </p:cNvSpPr>
          <p:nvPr>
            <p:ph type="sldNum" sz="quarter" idx="12"/>
          </p:nvPr>
        </p:nvSpPr>
        <p:spPr/>
        <p:txBody>
          <a:bodyPr/>
          <a:lstStyle>
            <a:lvl1pPr>
              <a:defRPr/>
            </a:lvl1pPr>
          </a:lstStyle>
          <a:p>
            <a:pPr>
              <a:defRPr/>
            </a:pPr>
            <a:fld id="{3C15A4E4-AD90-4908-BF80-431B67A39078}" type="slidenum">
              <a:rPr lang="en-CA"/>
              <a:pPr>
                <a:defRPr/>
              </a:pPr>
              <a:t>‹#›</a:t>
            </a:fld>
            <a:endParaRPr lang="en-CA"/>
          </a:p>
        </p:txBody>
      </p:sp>
    </p:spTree>
    <p:extLst>
      <p:ext uri="{BB962C8B-B14F-4D97-AF65-F5344CB8AC3E}">
        <p14:creationId xmlns:p14="http://schemas.microsoft.com/office/powerpoint/2010/main" val="23930667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CA"/>
          </a:p>
        </p:txBody>
      </p:sp>
      <p:sp>
        <p:nvSpPr>
          <p:cNvPr id="6" name="Footer Placeholder 4"/>
          <p:cNvSpPr>
            <a:spLocks noGrp="1"/>
          </p:cNvSpPr>
          <p:nvPr>
            <p:ph type="ftr" sz="quarter" idx="11"/>
          </p:nvPr>
        </p:nvSpPr>
        <p:spPr/>
        <p:txBody>
          <a:bodyPr/>
          <a:lstStyle>
            <a:lvl1pPr>
              <a:defRPr/>
            </a:lvl1pPr>
          </a:lstStyle>
          <a:p>
            <a:pPr>
              <a:defRPr/>
            </a:pPr>
            <a:endParaRPr lang="en-CA"/>
          </a:p>
        </p:txBody>
      </p:sp>
      <p:sp>
        <p:nvSpPr>
          <p:cNvPr id="7" name="Slide Number Placeholder 5"/>
          <p:cNvSpPr>
            <a:spLocks noGrp="1"/>
          </p:cNvSpPr>
          <p:nvPr>
            <p:ph type="sldNum" sz="quarter" idx="12"/>
          </p:nvPr>
        </p:nvSpPr>
        <p:spPr/>
        <p:txBody>
          <a:bodyPr/>
          <a:lstStyle>
            <a:lvl1pPr>
              <a:defRPr/>
            </a:lvl1pPr>
          </a:lstStyle>
          <a:p>
            <a:pPr>
              <a:defRPr/>
            </a:pPr>
            <a:fld id="{E5A4474A-6F21-45A6-A40B-769D1D83FAAF}" type="slidenum">
              <a:rPr lang="en-CA"/>
              <a:pPr>
                <a:defRPr/>
              </a:pPr>
              <a:t>‹#›</a:t>
            </a:fld>
            <a:endParaRPr lang="en-CA"/>
          </a:p>
        </p:txBody>
      </p:sp>
    </p:spTree>
    <p:extLst>
      <p:ext uri="{BB962C8B-B14F-4D97-AF65-F5344CB8AC3E}">
        <p14:creationId xmlns:p14="http://schemas.microsoft.com/office/powerpoint/2010/main" val="1692613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026" name="Group 16"/>
          <p:cNvGrpSpPr>
            <a:grpSpLocks/>
          </p:cNvGrpSpPr>
          <p:nvPr/>
        </p:nvGrpSpPr>
        <p:grpSpPr bwMode="auto">
          <a:xfrm>
            <a:off x="-7938" y="-7938"/>
            <a:ext cx="9169401" cy="6873876"/>
            <a:chOff x="-8467" y="-8468"/>
            <a:chExt cx="9169805" cy="6874935"/>
          </a:xfrm>
        </p:grpSpPr>
        <p:sp>
          <p:nvSpPr>
            <p:cNvPr id="7" name="Freeform 6"/>
            <p:cNvSpPr/>
            <p:nvPr/>
          </p:nvSpPr>
          <p:spPr>
            <a:xfrm>
              <a:off x="-8467" y="4013290"/>
              <a:ext cx="457221" cy="285317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497" y="4175239"/>
              <a:ext cx="4022902" cy="2683288"/>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1932" y="-529"/>
              <a:ext cx="1219254" cy="6859057"/>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113" y="-529"/>
              <a:ext cx="2270225" cy="686699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452" y="-8468"/>
              <a:ext cx="1947948" cy="6866996"/>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8689" y="3919613"/>
              <a:ext cx="2513124" cy="2938915"/>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180" y="-8468"/>
              <a:ext cx="2143219" cy="6866996"/>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6112" y="-8468"/>
              <a:ext cx="857288" cy="6866996"/>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027" y="-8468"/>
              <a:ext cx="1066847" cy="6866996"/>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59564" y="4894488"/>
              <a:ext cx="1095423" cy="1964040"/>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027" name="Title Placeholder 1"/>
          <p:cNvSpPr>
            <a:spLocks noGrp="1"/>
          </p:cNvSpPr>
          <p:nvPr>
            <p:ph type="title"/>
          </p:nvPr>
        </p:nvSpPr>
        <p:spPr bwMode="auto">
          <a:xfrm>
            <a:off x="609600" y="609600"/>
            <a:ext cx="6348413" cy="132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title style</a:t>
            </a:r>
          </a:p>
        </p:txBody>
      </p:sp>
      <p:sp>
        <p:nvSpPr>
          <p:cNvPr id="1028" name="Text Placeholder 2"/>
          <p:cNvSpPr>
            <a:spLocks noGrp="1"/>
          </p:cNvSpPr>
          <p:nvPr>
            <p:ph type="body" idx="1"/>
          </p:nvPr>
        </p:nvSpPr>
        <p:spPr bwMode="auto">
          <a:xfrm>
            <a:off x="609600" y="2160588"/>
            <a:ext cx="6348413" cy="388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5405438" y="6042025"/>
            <a:ext cx="68421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endParaRPr lang="en-CA"/>
          </a:p>
        </p:txBody>
      </p:sp>
      <p:sp>
        <p:nvSpPr>
          <p:cNvPr id="5" name="Footer Placeholder 4"/>
          <p:cNvSpPr>
            <a:spLocks noGrp="1"/>
          </p:cNvSpPr>
          <p:nvPr>
            <p:ph type="ftr" sz="quarter" idx="3"/>
          </p:nvPr>
        </p:nvSpPr>
        <p:spPr>
          <a:xfrm>
            <a:off x="609600" y="6042025"/>
            <a:ext cx="46228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CA"/>
          </a:p>
        </p:txBody>
      </p:sp>
      <p:sp>
        <p:nvSpPr>
          <p:cNvPr id="6" name="Slide Number Placeholder 5"/>
          <p:cNvSpPr>
            <a:spLocks noGrp="1"/>
          </p:cNvSpPr>
          <p:nvPr>
            <p:ph type="sldNum" sz="quarter" idx="4"/>
          </p:nvPr>
        </p:nvSpPr>
        <p:spPr>
          <a:xfrm>
            <a:off x="6445250" y="6042025"/>
            <a:ext cx="512763" cy="365125"/>
          </a:xfrm>
          <a:prstGeom prst="rect">
            <a:avLst/>
          </a:prstGeom>
        </p:spPr>
        <p:txBody>
          <a:bodyPr vert="horz" lIns="91440" tIns="45720" rIns="91440" bIns="45720" rtlCol="0" anchor="ctr"/>
          <a:lstStyle>
            <a:lvl1pPr algn="r">
              <a:defRPr sz="900">
                <a:solidFill>
                  <a:schemeClr val="accent1"/>
                </a:solidFill>
              </a:defRPr>
            </a:lvl1pPr>
          </a:lstStyle>
          <a:p>
            <a:pPr>
              <a:defRPr/>
            </a:pPr>
            <a:fld id="{94999044-BB7A-42D5-A39A-4089B72E2DA1}" type="slidenum">
              <a:rPr lang="en-CA"/>
              <a:pPr>
                <a:defRPr/>
              </a:pPr>
              <a:t>‹#›</a:t>
            </a:fld>
            <a:endParaRPr lang="en-CA"/>
          </a:p>
        </p:txBody>
      </p:sp>
    </p:spTree>
  </p:cSld>
  <p:clrMap bg1="lt1" tx1="dk1" bg2="lt2" tx2="dk2" accent1="accent1" accent2="accent2" accent3="accent3" accent4="accent4" accent5="accent5" accent6="accent6" hlink="hlink" folHlink="folHlink"/>
  <p:sldLayoutIdLst>
    <p:sldLayoutId id="2147484645" r:id="rId1"/>
    <p:sldLayoutId id="2147484632" r:id="rId2"/>
    <p:sldLayoutId id="2147484633" r:id="rId3"/>
    <p:sldLayoutId id="2147484634" r:id="rId4"/>
    <p:sldLayoutId id="2147484635" r:id="rId5"/>
    <p:sldLayoutId id="2147484636" r:id="rId6"/>
    <p:sldLayoutId id="2147484637" r:id="rId7"/>
    <p:sldLayoutId id="2147484638" r:id="rId8"/>
    <p:sldLayoutId id="2147484639" r:id="rId9"/>
    <p:sldLayoutId id="2147484640" r:id="rId10"/>
    <p:sldLayoutId id="2147484646" r:id="rId11"/>
    <p:sldLayoutId id="2147484641" r:id="rId12"/>
    <p:sldLayoutId id="2147484647" r:id="rId13"/>
    <p:sldLayoutId id="2147484642" r:id="rId14"/>
    <p:sldLayoutId id="2147484643" r:id="rId15"/>
    <p:sldLayoutId id="2147484644" r:id="rId16"/>
  </p:sldLayoutIdLst>
  <p:txStyles>
    <p:titleStyle>
      <a:lvl1pPr algn="l" defTabSz="457200" rtl="0" eaLnBrk="0" fontAlgn="base" hangingPunct="0">
        <a:spcBef>
          <a:spcPct val="0"/>
        </a:spcBef>
        <a:spcAft>
          <a:spcPct val="0"/>
        </a:spcAft>
        <a:defRPr sz="3600" kern="1200">
          <a:solidFill>
            <a:schemeClr val="accent1"/>
          </a:solidFill>
          <a:latin typeface="+mj-lt"/>
          <a:ea typeface="+mj-ea"/>
          <a:cs typeface="+mj-cs"/>
        </a:defRPr>
      </a:lvl1pPr>
      <a:lvl2pPr algn="l" defTabSz="457200" rtl="0" eaLnBrk="0" fontAlgn="base" hangingPunct="0">
        <a:spcBef>
          <a:spcPct val="0"/>
        </a:spcBef>
        <a:spcAft>
          <a:spcPct val="0"/>
        </a:spcAft>
        <a:defRPr sz="3600">
          <a:solidFill>
            <a:schemeClr val="accent1"/>
          </a:solidFill>
          <a:latin typeface="Trebuchet MS" panose="020B0603020202020204" pitchFamily="34" charset="0"/>
        </a:defRPr>
      </a:lvl2pPr>
      <a:lvl3pPr algn="l" defTabSz="457200" rtl="0" eaLnBrk="0" fontAlgn="base" hangingPunct="0">
        <a:spcBef>
          <a:spcPct val="0"/>
        </a:spcBef>
        <a:spcAft>
          <a:spcPct val="0"/>
        </a:spcAft>
        <a:defRPr sz="3600">
          <a:solidFill>
            <a:schemeClr val="accent1"/>
          </a:solidFill>
          <a:latin typeface="Trebuchet MS" panose="020B0603020202020204" pitchFamily="34" charset="0"/>
        </a:defRPr>
      </a:lvl3pPr>
      <a:lvl4pPr algn="l" defTabSz="457200" rtl="0" eaLnBrk="0" fontAlgn="base" hangingPunct="0">
        <a:spcBef>
          <a:spcPct val="0"/>
        </a:spcBef>
        <a:spcAft>
          <a:spcPct val="0"/>
        </a:spcAft>
        <a:defRPr sz="3600">
          <a:solidFill>
            <a:schemeClr val="accent1"/>
          </a:solidFill>
          <a:latin typeface="Trebuchet MS" panose="020B0603020202020204" pitchFamily="34" charset="0"/>
        </a:defRPr>
      </a:lvl4pPr>
      <a:lvl5pPr algn="l" defTabSz="457200" rtl="0" eaLnBrk="0" fontAlgn="base" hangingPunct="0">
        <a:spcBef>
          <a:spcPct val="0"/>
        </a:spcBef>
        <a:spcAft>
          <a:spcPct val="0"/>
        </a:spcAft>
        <a:defRPr sz="3600">
          <a:solidFill>
            <a:schemeClr val="accent1"/>
          </a:solidFill>
          <a:latin typeface="Trebuchet MS" panose="020B0603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0" fontAlgn="base" hangingPunct="0">
        <a:spcBef>
          <a:spcPts val="1000"/>
        </a:spcBef>
        <a:spcAft>
          <a:spcPct val="0"/>
        </a:spcAft>
        <a:buClr>
          <a:schemeClr val="accent1"/>
        </a:buClr>
        <a:buSzPct val="80000"/>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9.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image" Target="../media/image38.jpeg"/><Relationship Id="rId7" Type="http://schemas.openxmlformats.org/officeDocument/2006/relationships/image" Target="../media/image3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1.emf"/><Relationship Id="rId5" Type="http://schemas.openxmlformats.org/officeDocument/2006/relationships/image" Target="../media/image40.png"/><Relationship Id="rId4" Type="http://schemas.openxmlformats.org/officeDocument/2006/relationships/image" Target="../media/image1.png"/></Relationships>
</file>

<file path=ppt/slides/_rels/slide3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40.png"/><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33.xml.rels><?xml version="1.0" encoding="UTF-8" standalone="yes"?>
<Relationships xmlns="http://schemas.openxmlformats.org/package/2006/relationships"><Relationship Id="rId8" Type="http://schemas.openxmlformats.org/officeDocument/2006/relationships/image" Target="../media/image42.png"/><Relationship Id="rId3" Type="http://schemas.microsoft.com/office/2007/relationships/media" Target="../media/media4.wav"/><Relationship Id="rId7" Type="http://schemas.openxmlformats.org/officeDocument/2006/relationships/image" Target="../media/image1.png"/><Relationship Id="rId12" Type="http://schemas.openxmlformats.org/officeDocument/2006/relationships/image" Target="../media/image34.png"/><Relationship Id="rId2" Type="http://schemas.openxmlformats.org/officeDocument/2006/relationships/audio" Target="../media/media3.wav"/><Relationship Id="rId1" Type="http://schemas.microsoft.com/office/2007/relationships/media" Target="../media/media3.wav"/><Relationship Id="rId6" Type="http://schemas.openxmlformats.org/officeDocument/2006/relationships/notesSlide" Target="../notesSlides/notesSlide6.xml"/><Relationship Id="rId11" Type="http://schemas.openxmlformats.org/officeDocument/2006/relationships/image" Target="../media/image45.png"/><Relationship Id="rId5" Type="http://schemas.openxmlformats.org/officeDocument/2006/relationships/slideLayout" Target="../slideLayouts/slideLayout7.xml"/><Relationship Id="rId10" Type="http://schemas.openxmlformats.org/officeDocument/2006/relationships/image" Target="../media/image44.png"/><Relationship Id="rId4" Type="http://schemas.openxmlformats.org/officeDocument/2006/relationships/audio" Target="../media/media4.wav"/><Relationship Id="rId9" Type="http://schemas.openxmlformats.org/officeDocument/2006/relationships/image" Target="../media/image43.png"/></Relationships>
</file>

<file path=ppt/slides/_rels/slide34.xml.rels><?xml version="1.0" encoding="UTF-8" standalone="yes"?>
<Relationships xmlns="http://schemas.openxmlformats.org/package/2006/relationships"><Relationship Id="rId8" Type="http://schemas.openxmlformats.org/officeDocument/2006/relationships/image" Target="../media/image47.emf"/><Relationship Id="rId3" Type="http://schemas.microsoft.com/office/2007/relationships/media" Target="../media/media6.wav"/><Relationship Id="rId7" Type="http://schemas.openxmlformats.org/officeDocument/2006/relationships/image" Target="../media/image43.png"/><Relationship Id="rId2" Type="http://schemas.openxmlformats.org/officeDocument/2006/relationships/audio" Target="../media/media5.wav"/><Relationship Id="rId1" Type="http://schemas.microsoft.com/office/2007/relationships/media" Target="../media/media5.wav"/><Relationship Id="rId6" Type="http://schemas.openxmlformats.org/officeDocument/2006/relationships/image" Target="../media/image46.emf"/><Relationship Id="rId5" Type="http://schemas.openxmlformats.org/officeDocument/2006/relationships/slideLayout" Target="../slideLayouts/slideLayout7.xml"/><Relationship Id="rId4" Type="http://schemas.openxmlformats.org/officeDocument/2006/relationships/audio" Target="../media/media6.wav"/><Relationship Id="rId9" Type="http://schemas.openxmlformats.org/officeDocument/2006/relationships/image" Target="../media/image34.png"/></Relationships>
</file>

<file path=ppt/slides/_rels/slide35.xml.rels><?xml version="1.0" encoding="UTF-8" standalone="yes"?>
<Relationships xmlns="http://schemas.openxmlformats.org/package/2006/relationships"><Relationship Id="rId8" Type="http://schemas.openxmlformats.org/officeDocument/2006/relationships/image" Target="../media/image1.png"/><Relationship Id="rId3" Type="http://schemas.microsoft.com/office/2007/relationships/media" Target="../media/media8.wav"/><Relationship Id="rId7" Type="http://schemas.openxmlformats.org/officeDocument/2006/relationships/image" Target="../media/image40.png"/><Relationship Id="rId2" Type="http://schemas.openxmlformats.org/officeDocument/2006/relationships/audio" Target="../media/media7.wav"/><Relationship Id="rId1" Type="http://schemas.microsoft.com/office/2007/relationships/media" Target="../media/media7.wav"/><Relationship Id="rId6" Type="http://schemas.openxmlformats.org/officeDocument/2006/relationships/notesSlide" Target="../notesSlides/notesSlide7.xml"/><Relationship Id="rId11" Type="http://schemas.openxmlformats.org/officeDocument/2006/relationships/image" Target="../media/image34.png"/><Relationship Id="rId5" Type="http://schemas.openxmlformats.org/officeDocument/2006/relationships/slideLayout" Target="../slideLayouts/slideLayout7.xml"/><Relationship Id="rId10" Type="http://schemas.openxmlformats.org/officeDocument/2006/relationships/image" Target="../media/image43.png"/><Relationship Id="rId4" Type="http://schemas.openxmlformats.org/officeDocument/2006/relationships/audio" Target="../media/media8.wav"/><Relationship Id="rId9" Type="http://schemas.openxmlformats.org/officeDocument/2006/relationships/image" Target="../media/image48.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37.xml.rels><?xml version="1.0" encoding="UTF-8" standalone="yes"?>
<Relationships xmlns="http://schemas.openxmlformats.org/package/2006/relationships"><Relationship Id="rId8" Type="http://schemas.openxmlformats.org/officeDocument/2006/relationships/image" Target="../media/image49.jpeg"/><Relationship Id="rId3" Type="http://schemas.microsoft.com/office/2007/relationships/media" Target="../media/media10.wav"/><Relationship Id="rId7" Type="http://schemas.openxmlformats.org/officeDocument/2006/relationships/image" Target="../media/image1.png"/><Relationship Id="rId12" Type="http://schemas.openxmlformats.org/officeDocument/2006/relationships/image" Target="../media/image34.png"/><Relationship Id="rId2" Type="http://schemas.openxmlformats.org/officeDocument/2006/relationships/audio" Target="../media/media9.wav"/><Relationship Id="rId1" Type="http://schemas.microsoft.com/office/2007/relationships/media" Target="../media/media9.wav"/><Relationship Id="rId6" Type="http://schemas.openxmlformats.org/officeDocument/2006/relationships/notesSlide" Target="../notesSlides/notesSlide9.xml"/><Relationship Id="rId11" Type="http://schemas.openxmlformats.org/officeDocument/2006/relationships/image" Target="../media/image51.png"/><Relationship Id="rId5" Type="http://schemas.openxmlformats.org/officeDocument/2006/relationships/slideLayout" Target="../slideLayouts/slideLayout7.xml"/><Relationship Id="rId10" Type="http://schemas.openxmlformats.org/officeDocument/2006/relationships/image" Target="../media/image43.png"/><Relationship Id="rId4" Type="http://schemas.openxmlformats.org/officeDocument/2006/relationships/audio" Target="../media/media10.wav"/><Relationship Id="rId9" Type="http://schemas.openxmlformats.org/officeDocument/2006/relationships/image" Target="../media/image50.png"/></Relationships>
</file>

<file path=ppt/slides/_rels/slide38.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slideLayout" Target="../slideLayouts/slideLayout7.xml"/><Relationship Id="rId7" Type="http://schemas.openxmlformats.org/officeDocument/2006/relationships/image" Target="../media/image53.png"/><Relationship Id="rId2" Type="http://schemas.openxmlformats.org/officeDocument/2006/relationships/audio" Target="../media/media11.wav"/><Relationship Id="rId1" Type="http://schemas.microsoft.com/office/2007/relationships/media" Target="../media/media11.wav"/><Relationship Id="rId6" Type="http://schemas.openxmlformats.org/officeDocument/2006/relationships/image" Target="../media/image52.png"/><Relationship Id="rId5" Type="http://schemas.openxmlformats.org/officeDocument/2006/relationships/image" Target="../media/image1.png"/><Relationship Id="rId4" Type="http://schemas.openxmlformats.org/officeDocument/2006/relationships/notesSlide" Target="../notesSlides/notesSlide10.xml"/><Relationship Id="rId9" Type="http://schemas.openxmlformats.org/officeDocument/2006/relationships/image" Target="../media/image43.png"/></Relationships>
</file>

<file path=ppt/slides/_rels/slide39.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slideLayout" Target="../slideLayouts/slideLayout7.xml"/><Relationship Id="rId7" Type="http://schemas.openxmlformats.org/officeDocument/2006/relationships/image" Target="../media/image55.png"/><Relationship Id="rId2" Type="http://schemas.openxmlformats.org/officeDocument/2006/relationships/audio" Target="../media/media12.wav"/><Relationship Id="rId1" Type="http://schemas.microsoft.com/office/2007/relationships/media" Target="../media/media12.wav"/><Relationship Id="rId6" Type="http://schemas.openxmlformats.org/officeDocument/2006/relationships/image" Target="../media/image6.png"/><Relationship Id="rId5" Type="http://schemas.openxmlformats.org/officeDocument/2006/relationships/image" Target="../media/image1.png"/><Relationship Id="rId4" Type="http://schemas.openxmlformats.org/officeDocument/2006/relationships/notesSlide" Target="../notesSlides/notesSlide11.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slideLayout" Target="../slideLayouts/slideLayout7.xml"/><Relationship Id="rId7" Type="http://schemas.openxmlformats.org/officeDocument/2006/relationships/image" Target="../media/image43.png"/><Relationship Id="rId2" Type="http://schemas.openxmlformats.org/officeDocument/2006/relationships/audio" Target="../media/media13.wav"/><Relationship Id="rId1" Type="http://schemas.microsoft.com/office/2007/relationships/media" Target="../media/media13.wav"/><Relationship Id="rId6" Type="http://schemas.openxmlformats.org/officeDocument/2006/relationships/image" Target="../media/image56.png"/><Relationship Id="rId5" Type="http://schemas.openxmlformats.org/officeDocument/2006/relationships/image" Target="../media/image1.png"/><Relationship Id="rId4" Type="http://schemas.openxmlformats.org/officeDocument/2006/relationships/notesSlide" Target="../notesSlides/notesSlide12.xml"/><Relationship Id="rId9" Type="http://schemas.openxmlformats.org/officeDocument/2006/relationships/image" Target="../media/image34.png"/></Relationships>
</file>

<file path=ppt/slides/_rels/slide41.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slideLayout" Target="../slideLayouts/slideLayout7.xml"/><Relationship Id="rId7" Type="http://schemas.openxmlformats.org/officeDocument/2006/relationships/image" Target="../media/image60.png"/><Relationship Id="rId2" Type="http://schemas.openxmlformats.org/officeDocument/2006/relationships/audio" Target="../media/media14.wav"/><Relationship Id="rId1" Type="http://schemas.microsoft.com/office/2007/relationships/media" Target="../media/media14.wav"/><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43.png"/></Relationships>
</file>

<file path=ppt/slides/_rels/slide42.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slideLayout" Target="../slideLayouts/slideLayout7.xml"/><Relationship Id="rId7" Type="http://schemas.openxmlformats.org/officeDocument/2006/relationships/image" Target="../media/image61.png"/><Relationship Id="rId2" Type="http://schemas.openxmlformats.org/officeDocument/2006/relationships/audio" Target="../media/media15.wav"/><Relationship Id="rId1" Type="http://schemas.microsoft.com/office/2007/relationships/media" Target="../media/media15.wav"/><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43.png"/></Relationships>
</file>

<file path=ppt/slides/_rels/slide43.xml.rels><?xml version="1.0" encoding="UTF-8" standalone="yes"?>
<Relationships xmlns="http://schemas.openxmlformats.org/package/2006/relationships"><Relationship Id="rId8" Type="http://schemas.openxmlformats.org/officeDocument/2006/relationships/image" Target="../media/image65.png"/><Relationship Id="rId3" Type="http://schemas.microsoft.com/office/2007/relationships/media" Target="../media/media17.wav"/><Relationship Id="rId7" Type="http://schemas.openxmlformats.org/officeDocument/2006/relationships/image" Target="../media/image64.png"/><Relationship Id="rId2" Type="http://schemas.openxmlformats.org/officeDocument/2006/relationships/audio" Target="../media/media16.wav"/><Relationship Id="rId1" Type="http://schemas.microsoft.com/office/2007/relationships/media" Target="../media/media16.wav"/><Relationship Id="rId6" Type="http://schemas.openxmlformats.org/officeDocument/2006/relationships/image" Target="../media/image43.png"/><Relationship Id="rId5" Type="http://schemas.openxmlformats.org/officeDocument/2006/relationships/slideLayout" Target="../slideLayouts/slideLayout7.xml"/><Relationship Id="rId10" Type="http://schemas.openxmlformats.org/officeDocument/2006/relationships/image" Target="../media/image66.png"/><Relationship Id="rId4" Type="http://schemas.openxmlformats.org/officeDocument/2006/relationships/audio" Target="../media/media17.wav"/><Relationship Id="rId9" Type="http://schemas.openxmlformats.org/officeDocument/2006/relationships/image" Target="../media/image34.png"/></Relationships>
</file>

<file path=ppt/slides/_rels/slide44.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slideLayout" Target="../slideLayouts/slideLayout7.xml"/><Relationship Id="rId7" Type="http://schemas.openxmlformats.org/officeDocument/2006/relationships/image" Target="../media/image34.png"/><Relationship Id="rId2" Type="http://schemas.openxmlformats.org/officeDocument/2006/relationships/audio" Target="../media/media18.wav"/><Relationship Id="rId1" Type="http://schemas.microsoft.com/office/2007/relationships/media" Target="../media/media18.wav"/><Relationship Id="rId6" Type="http://schemas.openxmlformats.org/officeDocument/2006/relationships/image" Target="../media/image43.png"/><Relationship Id="rId5" Type="http://schemas.openxmlformats.org/officeDocument/2006/relationships/image" Target="../media/image68.png"/><Relationship Id="rId4" Type="http://schemas.openxmlformats.org/officeDocument/2006/relationships/image" Target="../media/image67.png"/></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40.png"/></Relationships>
</file>

<file path=ppt/slides/_rels/slide46.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40.png"/><Relationship Id="rId4" Type="http://schemas.openxmlformats.org/officeDocument/2006/relationships/image" Target="../media/image1.png"/></Relationships>
</file>

<file path=ppt/slides/_rels/slide47.xml.rels><?xml version="1.0" encoding="UTF-8" standalone="yes"?>
<Relationships xmlns="http://schemas.openxmlformats.org/package/2006/relationships"><Relationship Id="rId8" Type="http://schemas.openxmlformats.org/officeDocument/2006/relationships/notesSlide" Target="../notesSlides/notesSlide15.xml"/><Relationship Id="rId13" Type="http://schemas.openxmlformats.org/officeDocument/2006/relationships/image" Target="../media/image72.png"/><Relationship Id="rId3" Type="http://schemas.microsoft.com/office/2007/relationships/media" Target="../media/media20.wav"/><Relationship Id="rId7" Type="http://schemas.openxmlformats.org/officeDocument/2006/relationships/slideLayout" Target="../slideLayouts/slideLayout7.xml"/><Relationship Id="rId12" Type="http://schemas.openxmlformats.org/officeDocument/2006/relationships/image" Target="../media/image71.png"/><Relationship Id="rId2" Type="http://schemas.openxmlformats.org/officeDocument/2006/relationships/audio" Target="../media/media19.wav"/><Relationship Id="rId1" Type="http://schemas.microsoft.com/office/2007/relationships/media" Target="../media/media19.wav"/><Relationship Id="rId6" Type="http://schemas.openxmlformats.org/officeDocument/2006/relationships/audio" Target="../media/media21.wav"/><Relationship Id="rId11" Type="http://schemas.openxmlformats.org/officeDocument/2006/relationships/image" Target="../media/image70.png"/><Relationship Id="rId5" Type="http://schemas.microsoft.com/office/2007/relationships/media" Target="../media/media21.wav"/><Relationship Id="rId10" Type="http://schemas.openxmlformats.org/officeDocument/2006/relationships/image" Target="../media/image43.png"/><Relationship Id="rId4" Type="http://schemas.openxmlformats.org/officeDocument/2006/relationships/audio" Target="../media/media20.wav"/><Relationship Id="rId9" Type="http://schemas.openxmlformats.org/officeDocument/2006/relationships/image" Target="../media/image1.png"/><Relationship Id="rId14" Type="http://schemas.openxmlformats.org/officeDocument/2006/relationships/image" Target="../media/image34.png"/></Relationships>
</file>

<file path=ppt/slides/_rels/slide48.xml.rels><?xml version="1.0" encoding="UTF-8" standalone="yes"?>
<Relationships xmlns="http://schemas.openxmlformats.org/package/2006/relationships"><Relationship Id="rId8" Type="http://schemas.openxmlformats.org/officeDocument/2006/relationships/image" Target="../media/image77.jpeg"/><Relationship Id="rId3" Type="http://schemas.openxmlformats.org/officeDocument/2006/relationships/slideLayout" Target="../slideLayouts/slideLayout7.xml"/><Relationship Id="rId7" Type="http://schemas.openxmlformats.org/officeDocument/2006/relationships/image" Target="../media/image76.jpeg"/><Relationship Id="rId2" Type="http://schemas.openxmlformats.org/officeDocument/2006/relationships/audio" Target="../media/media22.wav"/><Relationship Id="rId1" Type="http://schemas.microsoft.com/office/2007/relationships/media" Target="../media/media22.wav"/><Relationship Id="rId6" Type="http://schemas.openxmlformats.org/officeDocument/2006/relationships/image" Target="../media/image75.jpeg"/><Relationship Id="rId5" Type="http://schemas.openxmlformats.org/officeDocument/2006/relationships/image" Target="../media/image74.png"/><Relationship Id="rId10" Type="http://schemas.openxmlformats.org/officeDocument/2006/relationships/image" Target="../media/image34.png"/><Relationship Id="rId4" Type="http://schemas.openxmlformats.org/officeDocument/2006/relationships/image" Target="../media/image73.png"/><Relationship Id="rId9" Type="http://schemas.openxmlformats.org/officeDocument/2006/relationships/image" Target="../media/image78.jpeg"/></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40.png"/></Relationships>
</file>

<file path=ppt/slides/_rels/slide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51.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82.png"/><Relationship Id="rId4" Type="http://schemas.openxmlformats.org/officeDocument/2006/relationships/image" Target="../media/image1.png"/></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82.png"/></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83.png"/></Relationships>
</file>

<file path=ppt/slides/_rels/slide5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1.png"/></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6.emf"/><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7.emf"/><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8.emf"/><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9.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0.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1.emf"/><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3.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4.emf"/><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5.emf"/><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65.xml.rels><?xml version="1.0" encoding="UTF-8" standalone="yes"?>
<Relationships xmlns="http://schemas.openxmlformats.org/package/2006/relationships"><Relationship Id="rId3" Type="http://schemas.openxmlformats.org/officeDocument/2006/relationships/image" Target="../media/image97.emf"/><Relationship Id="rId2" Type="http://schemas.openxmlformats.org/officeDocument/2006/relationships/image" Target="../media/image96.emf"/><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1.png"/></Relationships>
</file>

<file path=ppt/slides/_rels/slide6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98.emf"/><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1.png"/></Relationships>
</file>

<file path=ppt/slides/_rels/slide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1.emf"/><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02.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WAV"/><Relationship Id="rId1" Type="http://schemas.microsoft.com/office/2007/relationships/media" Target="../media/media23.WAV"/><Relationship Id="rId5" Type="http://schemas.openxmlformats.org/officeDocument/2006/relationships/image" Target="../media/image34.png"/><Relationship Id="rId4" Type="http://schemas.openxmlformats.org/officeDocument/2006/relationships/image" Target="../media/image103.png"/></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4654243" y="5725601"/>
            <a:ext cx="3962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dirty="0" smtClean="0"/>
              <a:t>Doing Things differently leads to something exceptional ……</a:t>
            </a:r>
            <a:endParaRPr lang="en-SG" dirty="0"/>
          </a:p>
        </p:txBody>
      </p:sp>
      <p:pic>
        <p:nvPicPr>
          <p:cNvPr id="3" name="Picture 1"/>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52400" y="0"/>
            <a:ext cx="1412875"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ounded Rectangle 3"/>
          <p:cNvSpPr/>
          <p:nvPr/>
        </p:nvSpPr>
        <p:spPr>
          <a:xfrm>
            <a:off x="5181600" y="2669832"/>
            <a:ext cx="3279820" cy="1295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SG" sz="1600" b="1" dirty="0" smtClean="0">
                <a:solidFill>
                  <a:srgbClr val="0000CC"/>
                </a:solidFill>
              </a:rPr>
              <a:t>WHAT IF WE CAN NOT HEAR IT</a:t>
            </a:r>
            <a:r>
              <a:rPr lang="en-SG" b="1" dirty="0" smtClean="0">
                <a:solidFill>
                  <a:srgbClr val="0000CC"/>
                </a:solidFill>
              </a:rPr>
              <a:t>, It is not there…</a:t>
            </a:r>
            <a:endParaRPr lang="en-SG" b="1" dirty="0">
              <a:solidFill>
                <a:srgbClr val="0000CC"/>
              </a:solidFill>
            </a:endParaRPr>
          </a:p>
        </p:txBody>
      </p:sp>
      <p:sp>
        <p:nvSpPr>
          <p:cNvPr id="5" name="Rounded Rectangle 4"/>
          <p:cNvSpPr/>
          <p:nvPr/>
        </p:nvSpPr>
        <p:spPr>
          <a:xfrm>
            <a:off x="3390900" y="1447947"/>
            <a:ext cx="3052293" cy="107043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SG" sz="1600" dirty="0" smtClean="0">
                <a:solidFill>
                  <a:srgbClr val="0070C0"/>
                </a:solidFill>
              </a:rPr>
              <a:t>WHAT IF WE CANNOT SEE IT, it is not there…</a:t>
            </a:r>
            <a:endParaRPr lang="en-SG" sz="1600" dirty="0"/>
          </a:p>
        </p:txBody>
      </p:sp>
      <p:pic>
        <p:nvPicPr>
          <p:cNvPr id="6" name="Picture 5"/>
          <p:cNvPicPr>
            <a:picLocks noChangeAspect="1"/>
          </p:cNvPicPr>
          <p:nvPr/>
        </p:nvPicPr>
        <p:blipFill>
          <a:blip r:embed="rId3"/>
          <a:stretch>
            <a:fillRect/>
          </a:stretch>
        </p:blipFill>
        <p:spPr>
          <a:xfrm>
            <a:off x="419100" y="2642763"/>
            <a:ext cx="2971800" cy="2857500"/>
          </a:xfrm>
          <a:prstGeom prst="rect">
            <a:avLst/>
          </a:prstGeom>
        </p:spPr>
      </p:pic>
      <p:sp>
        <p:nvSpPr>
          <p:cNvPr id="7" name="Rounded Rectangle 6"/>
          <p:cNvSpPr/>
          <p:nvPr/>
        </p:nvSpPr>
        <p:spPr>
          <a:xfrm>
            <a:off x="4239576" y="4149444"/>
            <a:ext cx="4791734" cy="11906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dirty="0" smtClean="0"/>
              <a:t>This is what we have been taught since we were born….</a:t>
            </a:r>
            <a:endParaRPr lang="en-SG" dirty="0"/>
          </a:p>
        </p:txBody>
      </p:sp>
      <p:sp>
        <p:nvSpPr>
          <p:cNvPr id="8" name="Rounded Rectangle 7"/>
          <p:cNvSpPr/>
          <p:nvPr/>
        </p:nvSpPr>
        <p:spPr>
          <a:xfrm>
            <a:off x="1471459" y="41522"/>
            <a:ext cx="5257800" cy="121232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solidFill>
                  <a:srgbClr val="00B050"/>
                </a:solidFill>
              </a:rPr>
              <a:t>INTEGRATED CONDITION MONITORING TECHNOLOGIES FOR ENERGY SAVING APPLICATIONS</a:t>
            </a:r>
            <a:endParaRPr lang="en-SG" b="1" dirty="0">
              <a:solidFill>
                <a:srgbClr val="00B050"/>
              </a:solidFill>
            </a:endParaRPr>
          </a:p>
        </p:txBody>
      </p:sp>
      <p:sp>
        <p:nvSpPr>
          <p:cNvPr id="9" name="Rectangle 8"/>
          <p:cNvSpPr/>
          <p:nvPr/>
        </p:nvSpPr>
        <p:spPr>
          <a:xfrm>
            <a:off x="6934200" y="53969"/>
            <a:ext cx="2097110" cy="1015663"/>
          </a:xfrm>
          <a:prstGeom prst="rect">
            <a:avLst/>
          </a:prstGeom>
        </p:spPr>
        <p:txBody>
          <a:bodyPr wrap="square">
            <a:spAutoFit/>
          </a:bodyPr>
          <a:lstStyle/>
          <a:p>
            <a:pPr algn="ctr"/>
            <a:r>
              <a:rPr lang="en-US" b="1" kern="10" dirty="0" smtClean="0">
                <a:solidFill>
                  <a:srgbClr val="0000CC"/>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TRANSTECH </a:t>
            </a:r>
            <a:r>
              <a:rPr lang="en-US" b="1" kern="10" dirty="0">
                <a:solidFill>
                  <a:srgbClr val="0000CC"/>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CONFERENCE</a:t>
            </a:r>
          </a:p>
          <a:p>
            <a:pPr algn="ctr"/>
            <a:r>
              <a:rPr lang="en-US" b="1" kern="10" dirty="0" smtClean="0">
                <a:solidFill>
                  <a:srgbClr val="0000CC"/>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2018, PUNE</a:t>
            </a:r>
            <a:endParaRPr lang="en-US" b="1" kern="10" dirty="0">
              <a:solidFill>
                <a:srgbClr val="0000CC"/>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64050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5"/>
                                        </p:tgtEl>
                                        <p:attrNameLst>
                                          <p:attrName>style.color</p:attrName>
                                        </p:attrNameLst>
                                      </p:cBhvr>
                                      <p:to>
                                        <a:schemeClr val="bg1"/>
                                      </p:to>
                                    </p:animClr>
                                    <p:animClr clrSpc="rgb" dir="cw">
                                      <p:cBhvr>
                                        <p:cTn id="7" dur="250" autoRev="1" fill="remove"/>
                                        <p:tgtEl>
                                          <p:spTgt spid="5"/>
                                        </p:tgtEl>
                                        <p:attrNameLst>
                                          <p:attrName>fillcolor</p:attrName>
                                        </p:attrNameLst>
                                      </p:cBhvr>
                                      <p:to>
                                        <a:schemeClr val="bg1"/>
                                      </p:to>
                                    </p:animClr>
                                    <p:set>
                                      <p:cBhvr>
                                        <p:cTn id="8" dur="250" autoRev="1" fill="remove"/>
                                        <p:tgtEl>
                                          <p:spTgt spid="5"/>
                                        </p:tgtEl>
                                        <p:attrNameLst>
                                          <p:attrName>fill.type</p:attrName>
                                        </p:attrNameLst>
                                      </p:cBhvr>
                                      <p:to>
                                        <p:strVal val="solid"/>
                                      </p:to>
                                    </p:set>
                                    <p:set>
                                      <p:cBhvr>
                                        <p:cTn id="9" dur="250" autoRev="1" fill="remove"/>
                                        <p:tgtEl>
                                          <p:spTgt spid="5"/>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9" presetClass="emph" presetSubtype="0" grpId="0" nodeType="clickEffect">
                                  <p:stCondLst>
                                    <p:cond delay="0"/>
                                  </p:stCondLst>
                                  <p:childTnLst>
                                    <p:set>
                                      <p:cBhvr rctx="PPT">
                                        <p:cTn id="13" dur="indefinite"/>
                                        <p:tgtEl>
                                          <p:spTgt spid="4"/>
                                        </p:tgtEl>
                                        <p:attrNameLst>
                                          <p:attrName>style.opacity</p:attrName>
                                        </p:attrNameLst>
                                      </p:cBhvr>
                                      <p:to>
                                        <p:strVal val="0.5"/>
                                      </p:to>
                                    </p:set>
                                    <p:animEffect filter="image" prLst="opacity: 0.5">
                                      <p:cBhvr rctx="IE">
                                        <p:cTn id="14" dur="indefinite"/>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1000"/>
                                        <p:tgtEl>
                                          <p:spTgt spid="2"/>
                                        </p:tgtEl>
                                      </p:cBhvr>
                                    </p:animEffect>
                                    <p:anim calcmode="lin" valueType="num">
                                      <p:cBhvr>
                                        <p:cTn id="25" dur="1000" fill="hold"/>
                                        <p:tgtEl>
                                          <p:spTgt spid="2"/>
                                        </p:tgtEl>
                                        <p:attrNameLst>
                                          <p:attrName>ppt_x</p:attrName>
                                        </p:attrNameLst>
                                      </p:cBhvr>
                                      <p:tavLst>
                                        <p:tav tm="0">
                                          <p:val>
                                            <p:strVal val="#ppt_x"/>
                                          </p:val>
                                        </p:tav>
                                        <p:tav tm="100000">
                                          <p:val>
                                            <p:strVal val="#ppt_x"/>
                                          </p:val>
                                        </p:tav>
                                      </p:tavLst>
                                    </p:anim>
                                    <p:anim calcmode="lin" valueType="num">
                                      <p:cBhvr>
                                        <p:cTn id="2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990600"/>
            <a:ext cx="9144000" cy="5867399"/>
          </a:xfrm>
          <a:prstGeom prst="rect">
            <a:avLst/>
          </a:prstGeom>
        </p:spPr>
      </p:pic>
      <p:sp>
        <p:nvSpPr>
          <p:cNvPr id="3" name="Rounded Rectangle 2"/>
          <p:cNvSpPr/>
          <p:nvPr/>
        </p:nvSpPr>
        <p:spPr>
          <a:xfrm>
            <a:off x="971600" y="232271"/>
            <a:ext cx="2304256" cy="504056"/>
          </a:xfrm>
          <a:prstGeom prst="roundRect">
            <a:avLst/>
          </a:prstGeom>
          <a:solidFill>
            <a:srgbClr val="66FFFF"/>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200" dirty="0" smtClean="0">
                <a:solidFill>
                  <a:prstClr val="black"/>
                </a:solidFill>
              </a:rPr>
              <a:t>Time wave form – sample of random vibration</a:t>
            </a:r>
            <a:endParaRPr lang="en-US" sz="1200" dirty="0">
              <a:solidFill>
                <a:prstClr val="black"/>
              </a:solidFill>
            </a:endParaRPr>
          </a:p>
        </p:txBody>
      </p:sp>
      <p:sp>
        <p:nvSpPr>
          <p:cNvPr id="8" name="Rounded Rectangle 7"/>
          <p:cNvSpPr/>
          <p:nvPr/>
        </p:nvSpPr>
        <p:spPr>
          <a:xfrm>
            <a:off x="4800600" y="232271"/>
            <a:ext cx="1872208" cy="504056"/>
          </a:xfrm>
          <a:prstGeom prst="round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rgbClr val="002060"/>
                </a:solidFill>
              </a:rPr>
              <a:t>FFT spectrum of above wave form</a:t>
            </a:r>
            <a:endParaRPr lang="en-US" sz="1200" dirty="0">
              <a:solidFill>
                <a:srgbClr val="002060"/>
              </a:solidFill>
            </a:endParaRPr>
          </a:p>
        </p:txBody>
      </p:sp>
      <p:sp>
        <p:nvSpPr>
          <p:cNvPr id="6" name="Rectangle 5"/>
          <p:cNvSpPr/>
          <p:nvPr/>
        </p:nvSpPr>
        <p:spPr>
          <a:xfrm>
            <a:off x="7168852" y="0"/>
            <a:ext cx="2057400" cy="1015663"/>
          </a:xfrm>
          <a:prstGeom prst="rect">
            <a:avLst/>
          </a:prstGeom>
        </p:spPr>
        <p:txBody>
          <a:bodyPr wrap="square">
            <a:spAutoFit/>
          </a:bodyPr>
          <a:lstStyle/>
          <a:p>
            <a:pPr algn="ctr"/>
            <a:r>
              <a:rPr lang="en-US" b="1" kern="10" dirty="0" smtClean="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TRANSTECH </a:t>
            </a:r>
            <a:r>
              <a:rPr lang="en-US" b="1" kern="10" dirty="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CONFERENCE</a:t>
            </a:r>
          </a:p>
          <a:p>
            <a:pPr algn="ctr"/>
            <a:r>
              <a:rPr lang="en-US" b="1" kern="10" dirty="0" smtClean="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2018, PUNE</a:t>
            </a:r>
            <a:endParaRPr lang="en-US" b="1" kern="10" dirty="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059240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827649"/>
            <a:ext cx="8686800" cy="5121530"/>
          </a:xfrm>
          <a:prstGeom prst="rect">
            <a:avLst/>
          </a:prstGeom>
        </p:spPr>
        <p:txBody>
          <a:bodyPr wrap="square">
            <a:spAutoFit/>
          </a:bodyPr>
          <a:lstStyle/>
          <a:p>
            <a:pPr marL="285750" indent="-285750">
              <a:lnSpc>
                <a:spcPct val="107000"/>
              </a:lnSpc>
              <a:spcAft>
                <a:spcPts val="800"/>
              </a:spcAft>
              <a:buFontTx/>
              <a:buChar char="-"/>
            </a:pPr>
            <a:r>
              <a:rPr lang="en-US" sz="1800" dirty="0" smtClean="0"/>
              <a:t>Resonance </a:t>
            </a:r>
            <a:r>
              <a:rPr lang="en-US" sz="1800" dirty="0"/>
              <a:t>occurs in a system when the frequency of a vibratory force (forcing </a:t>
            </a:r>
            <a:r>
              <a:rPr lang="en-US" sz="1800" dirty="0" smtClean="0"/>
              <a:t>    frequency</a:t>
            </a:r>
            <a:r>
              <a:rPr lang="en-US" sz="1800" dirty="0"/>
              <a:t>) is at or near a natural frequency. </a:t>
            </a:r>
            <a:endParaRPr lang="en-US" sz="1800" dirty="0" smtClean="0"/>
          </a:p>
          <a:p>
            <a:pPr marL="285750" indent="-285750">
              <a:lnSpc>
                <a:spcPct val="107000"/>
              </a:lnSpc>
              <a:spcAft>
                <a:spcPts val="800"/>
              </a:spcAft>
              <a:buFontTx/>
              <a:buChar char="-"/>
            </a:pPr>
            <a:r>
              <a:rPr lang="en-US" sz="1800" dirty="0" smtClean="0"/>
              <a:t>Vibration </a:t>
            </a:r>
            <a:r>
              <a:rPr lang="en-US" sz="1800" dirty="0"/>
              <a:t>levels at resonance </a:t>
            </a:r>
            <a:r>
              <a:rPr lang="en-US" sz="1800" dirty="0" smtClean="0"/>
              <a:t>are controlled </a:t>
            </a:r>
            <a:r>
              <a:rPr lang="en-US" sz="1800" dirty="0"/>
              <a:t>through damping. Vibration amplification is determined by the </a:t>
            </a:r>
            <a:r>
              <a:rPr lang="en-US" sz="1800" dirty="0" smtClean="0"/>
              <a:t>proximity </a:t>
            </a:r>
            <a:r>
              <a:rPr lang="en-US" sz="1800" dirty="0"/>
              <a:t>of the forcing frequency to natural frequency</a:t>
            </a:r>
            <a:r>
              <a:rPr lang="en-US" sz="1800" dirty="0" smtClean="0"/>
              <a:t>.</a:t>
            </a:r>
          </a:p>
          <a:p>
            <a:pPr marL="285750" indent="-285750">
              <a:buFontTx/>
              <a:buChar char="-"/>
            </a:pPr>
            <a:r>
              <a:rPr lang="en-US" sz="1800" dirty="0" smtClean="0"/>
              <a:t>When </a:t>
            </a:r>
            <a:r>
              <a:rPr lang="en-US" sz="1800" dirty="0"/>
              <a:t>high vibration is noted in rotating machinery, the analyst should conduct a thorough vibration analysis before applying commonly used resonance fixes. After all, excessive vibration could result from one or a combination of the following non-resonance situations</a:t>
            </a:r>
            <a:r>
              <a:rPr lang="en-US" sz="1800" dirty="0" smtClean="0"/>
              <a:t>:</a:t>
            </a:r>
            <a:endParaRPr lang="en-US" dirty="0" smtClean="0"/>
          </a:p>
          <a:p>
            <a:endParaRPr lang="en-US" dirty="0"/>
          </a:p>
          <a:p>
            <a:pPr lvl="0"/>
            <a:r>
              <a:rPr lang="en-US" dirty="0" smtClean="0"/>
              <a:t>1. pedestals</a:t>
            </a:r>
            <a:r>
              <a:rPr lang="en-US" dirty="0"/>
              <a:t>, foundations, or structures</a:t>
            </a:r>
          </a:p>
          <a:p>
            <a:pPr lvl="0"/>
            <a:r>
              <a:rPr lang="en-US" dirty="0" smtClean="0"/>
              <a:t>2. loose </a:t>
            </a:r>
            <a:r>
              <a:rPr lang="en-US" dirty="0"/>
              <a:t>or missing bolts, broken welds, soft foot, </a:t>
            </a:r>
            <a:r>
              <a:rPr lang="en-US" dirty="0" smtClean="0"/>
              <a:t>or</a:t>
            </a:r>
          </a:p>
          <a:p>
            <a:pPr lvl="0"/>
            <a:r>
              <a:rPr lang="en-US" dirty="0" smtClean="0"/>
              <a:t>3. mismatched parts excessive </a:t>
            </a:r>
            <a:r>
              <a:rPr lang="en-US" dirty="0"/>
              <a:t>vibratory force</a:t>
            </a:r>
          </a:p>
          <a:p>
            <a:pPr lvl="0"/>
            <a:r>
              <a:rPr lang="en-US" dirty="0"/>
              <a:t>4</a:t>
            </a:r>
            <a:r>
              <a:rPr lang="en-US" dirty="0" smtClean="0"/>
              <a:t>. lack </a:t>
            </a:r>
            <a:r>
              <a:rPr lang="en-US" dirty="0"/>
              <a:t>of damping.</a:t>
            </a:r>
          </a:p>
          <a:p>
            <a:pPr>
              <a:lnSpc>
                <a:spcPct val="107000"/>
              </a:lnSpc>
              <a:spcAft>
                <a:spcPts val="800"/>
              </a:spcAft>
            </a:pPr>
            <a:endParaRPr lang="en-SG" sz="18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800"/>
              </a:spcAft>
            </a:pPr>
            <a:r>
              <a:rPr lang="en-SG" sz="1800" dirty="0" smtClean="0">
                <a:latin typeface="Times New Roman" panose="02020603050405020304" pitchFamily="18" charset="0"/>
                <a:ea typeface="Times New Roman" panose="02020603050405020304" pitchFamily="18" charset="0"/>
                <a:cs typeface="Times New Roman" panose="02020603050405020304" pitchFamily="18" charset="0"/>
              </a:rPr>
              <a:t> </a:t>
            </a:r>
            <a:endParaRPr lang="en-SG"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p:cNvSpPr/>
          <p:nvPr/>
        </p:nvSpPr>
        <p:spPr>
          <a:xfrm>
            <a:off x="1905000" y="304800"/>
            <a:ext cx="2438400" cy="646331"/>
          </a:xfrm>
          <a:prstGeom prst="rect">
            <a:avLst/>
          </a:prstGeom>
        </p:spPr>
        <p:txBody>
          <a:bodyPr wrap="square">
            <a:spAutoFit/>
          </a:bodyPr>
          <a:lstStyle/>
          <a:p>
            <a:r>
              <a:rPr lang="en-SG" sz="3600" dirty="0">
                <a:latin typeface="Times New Roman" panose="02020603050405020304" pitchFamily="18" charset="0"/>
                <a:ea typeface="Times New Roman" panose="02020603050405020304" pitchFamily="18" charset="0"/>
                <a:cs typeface="Times New Roman" panose="02020603050405020304" pitchFamily="18" charset="0"/>
              </a:rPr>
              <a:t>Resonance </a:t>
            </a:r>
            <a:endParaRPr lang="en-SG" sz="3600" dirty="0"/>
          </a:p>
        </p:txBody>
      </p:sp>
      <p:pic>
        <p:nvPicPr>
          <p:cNvPr id="1026" name="Picture 2" descr="Image result for Resonan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0"/>
            <a:ext cx="2362200" cy="16002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57200" y="841018"/>
            <a:ext cx="3276600" cy="759182"/>
          </a:xfrm>
          <a:prstGeom prst="rect">
            <a:avLst/>
          </a:prstGeom>
        </p:spPr>
        <p:txBody>
          <a:bodyPr wrap="square">
            <a:spAutoFit/>
          </a:bodyPr>
          <a:lstStyle/>
          <a:p>
            <a:pPr marL="0" marR="0">
              <a:lnSpc>
                <a:spcPts val="2625"/>
              </a:lnSpc>
              <a:spcBef>
                <a:spcPts val="2625"/>
              </a:spcBef>
              <a:spcAft>
                <a:spcPts val="750"/>
              </a:spcAft>
            </a:pPr>
            <a:r>
              <a:rPr lang="en-US" b="1" kern="1800" dirty="0">
                <a:solidFill>
                  <a:srgbClr val="FF0000"/>
                </a:solidFill>
                <a:latin typeface="Arial" panose="020B0604020202020204" pitchFamily="34" charset="0"/>
                <a:ea typeface="Times New Roman" panose="02020603050405020304" pitchFamily="18" charset="0"/>
                <a:cs typeface="Times New Roman" panose="02020603050405020304" pitchFamily="18" charset="0"/>
              </a:rPr>
              <a:t>The Silent Killer of Rotating Machinery</a:t>
            </a:r>
            <a:endParaRPr lang="en-US" sz="105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7086600" y="5933516"/>
            <a:ext cx="2057400" cy="1015663"/>
          </a:xfrm>
          <a:prstGeom prst="rect">
            <a:avLst/>
          </a:prstGeom>
        </p:spPr>
        <p:txBody>
          <a:bodyPr wrap="square">
            <a:spAutoFit/>
          </a:bodyPr>
          <a:lstStyle/>
          <a:p>
            <a:pPr algn="ctr"/>
            <a:r>
              <a:rPr lang="en-US" b="1" kern="10" dirty="0" smtClean="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TRANSTECH </a:t>
            </a:r>
            <a:r>
              <a:rPr lang="en-US" b="1" kern="10" dirty="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CONFERENCE</a:t>
            </a:r>
          </a:p>
          <a:p>
            <a:pPr algn="ctr"/>
            <a:r>
              <a:rPr lang="en-US" b="1" kern="10" dirty="0" smtClean="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2018, PUNE</a:t>
            </a:r>
            <a:endParaRPr lang="en-US" b="1" kern="10" dirty="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58811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anim calcmode="lin" valueType="num">
                                      <p:cBhvr additive="base">
                                        <p:cTn id="23"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 calcmode="lin" valueType="num">
                                      <p:cBhvr additive="base">
                                        <p:cTn id="27"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anim calcmode="lin" valueType="num">
                                      <p:cBhvr additive="base">
                                        <p:cTn id="31"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52400"/>
            <a:ext cx="8534400" cy="6678751"/>
          </a:xfrm>
          <a:prstGeom prst="rect">
            <a:avLst/>
          </a:prstGeom>
        </p:spPr>
        <p:txBody>
          <a:bodyPr wrap="square">
            <a:spAutoFit/>
          </a:bodyPr>
          <a:lstStyle/>
          <a:p>
            <a:endParaRPr lang="en-US" dirty="0" smtClean="0"/>
          </a:p>
          <a:p>
            <a:r>
              <a:rPr lang="en-US" sz="2400" b="1" dirty="0" smtClean="0"/>
              <a:t>SOLUTIONS FOR RESONANCE </a:t>
            </a:r>
          </a:p>
          <a:p>
            <a:endParaRPr lang="en-US" sz="2400" b="1" dirty="0" smtClean="0"/>
          </a:p>
          <a:p>
            <a:r>
              <a:rPr lang="en-US" dirty="0" smtClean="0"/>
              <a:t>To </a:t>
            </a:r>
            <a:r>
              <a:rPr lang="en-US" dirty="0"/>
              <a:t>confirm the state of resonance in machinery, the analyst must verify the location of the system’s natural frequencies with a simple impact test, operating deflection shape, or modal test. The modal test will typically yield the most information</a:t>
            </a:r>
            <a:r>
              <a:rPr lang="en-US" dirty="0" smtClean="0"/>
              <a:t>.</a:t>
            </a:r>
          </a:p>
          <a:p>
            <a:endParaRPr lang="en-US" dirty="0"/>
          </a:p>
          <a:p>
            <a:r>
              <a:rPr lang="en-US" b="1" dirty="0" smtClean="0"/>
              <a:t>Solutions</a:t>
            </a:r>
          </a:p>
          <a:p>
            <a:endParaRPr lang="en-US" dirty="0"/>
          </a:p>
          <a:p>
            <a:pPr lvl="0"/>
            <a:r>
              <a:rPr lang="en-US" dirty="0"/>
              <a:t>Reducing resonant-equipment vibration levels can involve any of the following actions, or a combination thereof</a:t>
            </a:r>
            <a:r>
              <a:rPr lang="en-US" dirty="0" smtClean="0"/>
              <a:t>:</a:t>
            </a:r>
          </a:p>
          <a:p>
            <a:pPr lvl="0"/>
            <a:endParaRPr lang="en-US" dirty="0"/>
          </a:p>
          <a:p>
            <a:pPr marL="457200" lvl="0" indent="-457200">
              <a:buAutoNum type="arabicPeriod"/>
            </a:pPr>
            <a:r>
              <a:rPr lang="en-US" dirty="0" smtClean="0"/>
              <a:t>Raising </a:t>
            </a:r>
            <a:r>
              <a:rPr lang="en-US" dirty="0"/>
              <a:t>or lowering the natural frequency to distance it from the forcing </a:t>
            </a:r>
            <a:r>
              <a:rPr lang="en-US" dirty="0" smtClean="0"/>
              <a:t>frequency</a:t>
            </a:r>
          </a:p>
          <a:p>
            <a:pPr marL="457200" lvl="0" indent="-457200">
              <a:buAutoNum type="arabicPeriod"/>
            </a:pPr>
            <a:endParaRPr lang="en-US" dirty="0"/>
          </a:p>
          <a:p>
            <a:pPr lvl="0"/>
            <a:r>
              <a:rPr lang="en-US" dirty="0" smtClean="0"/>
              <a:t>2.  </a:t>
            </a:r>
            <a:r>
              <a:rPr lang="en-US" dirty="0" smtClean="0"/>
              <a:t> Adding </a:t>
            </a:r>
            <a:r>
              <a:rPr lang="en-US" dirty="0" smtClean="0"/>
              <a:t>damping</a:t>
            </a:r>
          </a:p>
          <a:p>
            <a:pPr lvl="0"/>
            <a:endParaRPr lang="en-US" dirty="0"/>
          </a:p>
          <a:p>
            <a:pPr lvl="0"/>
            <a:r>
              <a:rPr lang="en-US" dirty="0" smtClean="0"/>
              <a:t>3. </a:t>
            </a:r>
            <a:r>
              <a:rPr lang="en-US" dirty="0"/>
              <a:t> </a:t>
            </a:r>
            <a:r>
              <a:rPr lang="en-US" dirty="0" smtClean="0"/>
              <a:t> Attaching </a:t>
            </a:r>
            <a:r>
              <a:rPr lang="en-US" dirty="0"/>
              <a:t>an absorber</a:t>
            </a:r>
            <a:r>
              <a:rPr lang="en-US" dirty="0" smtClean="0"/>
              <a:t>.</a:t>
            </a:r>
          </a:p>
          <a:p>
            <a:pPr lvl="0"/>
            <a:endParaRPr lang="en-US" dirty="0"/>
          </a:p>
          <a:p>
            <a:pPr lvl="0"/>
            <a:endParaRPr lang="en-US" dirty="0"/>
          </a:p>
        </p:txBody>
      </p:sp>
      <p:sp>
        <p:nvSpPr>
          <p:cNvPr id="4" name="Rectangle 3"/>
          <p:cNvSpPr/>
          <p:nvPr/>
        </p:nvSpPr>
        <p:spPr>
          <a:xfrm>
            <a:off x="7086600" y="5808862"/>
            <a:ext cx="2057400" cy="1015663"/>
          </a:xfrm>
          <a:prstGeom prst="rect">
            <a:avLst/>
          </a:prstGeom>
        </p:spPr>
        <p:txBody>
          <a:bodyPr wrap="square">
            <a:spAutoFit/>
          </a:bodyPr>
          <a:lstStyle/>
          <a:p>
            <a:pPr algn="ctr"/>
            <a:r>
              <a:rPr lang="en-US" b="1" kern="10" dirty="0" smtClean="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TRANSTECH </a:t>
            </a:r>
            <a:r>
              <a:rPr lang="en-US" b="1" kern="10" dirty="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CONFERENCE</a:t>
            </a:r>
          </a:p>
          <a:p>
            <a:pPr algn="ctr"/>
            <a:r>
              <a:rPr lang="en-US" b="1" kern="10" dirty="0" smtClean="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2018, PUNE</a:t>
            </a:r>
            <a:endParaRPr lang="en-US" b="1" kern="10" dirty="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93915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fade">
                                      <p:cBhvr>
                                        <p:cTn id="12" dur="1000"/>
                                        <p:tgtEl>
                                          <p:spTgt spid="2">
                                            <p:txEl>
                                              <p:pRg st="3" end="3"/>
                                            </p:txEl>
                                          </p:spTgt>
                                        </p:tgtEl>
                                      </p:cBhvr>
                                    </p:animEffect>
                                    <p:anim calcmode="lin" valueType="num">
                                      <p:cBhvr>
                                        <p:cTn id="13"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animEffect transition="in" filter="wipe(down)">
                                      <p:cBhvr>
                                        <p:cTn id="19" dur="500"/>
                                        <p:tgtEl>
                                          <p:spTgt spid="2">
                                            <p:txEl>
                                              <p:pRg st="5" end="5"/>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2">
                                            <p:txEl>
                                              <p:pRg st="7" end="7"/>
                                            </p:txEl>
                                          </p:spTgt>
                                        </p:tgtEl>
                                        <p:attrNameLst>
                                          <p:attrName>style.visibility</p:attrName>
                                        </p:attrNameLst>
                                      </p:cBhvr>
                                      <p:to>
                                        <p:strVal val="visible"/>
                                      </p:to>
                                    </p:set>
                                    <p:animEffect transition="in" filter="wipe(down)">
                                      <p:cBhvr>
                                        <p:cTn id="22" dur="500"/>
                                        <p:tgtEl>
                                          <p:spTgt spid="2">
                                            <p:txEl>
                                              <p:pRg st="7" end="7"/>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2">
                                            <p:txEl>
                                              <p:pRg st="9" end="9"/>
                                            </p:txEl>
                                          </p:spTgt>
                                        </p:tgtEl>
                                        <p:attrNameLst>
                                          <p:attrName>style.visibility</p:attrName>
                                        </p:attrNameLst>
                                      </p:cBhvr>
                                      <p:to>
                                        <p:strVal val="visible"/>
                                      </p:to>
                                    </p:set>
                                    <p:animEffect transition="in" filter="wipe(down)">
                                      <p:cBhvr>
                                        <p:cTn id="25" dur="500"/>
                                        <p:tgtEl>
                                          <p:spTgt spid="2">
                                            <p:txEl>
                                              <p:pRg st="9" end="9"/>
                                            </p:txEl>
                                          </p:spTgt>
                                        </p:tgtEl>
                                      </p:cBhvr>
                                    </p:animEffect>
                                  </p:childTnLst>
                                </p:cTn>
                              </p:par>
                              <p:par>
                                <p:cTn id="26" presetID="22" presetClass="entr" presetSubtype="4" fill="hold" nodeType="withEffect">
                                  <p:stCondLst>
                                    <p:cond delay="0"/>
                                  </p:stCondLst>
                                  <p:childTnLst>
                                    <p:set>
                                      <p:cBhvr>
                                        <p:cTn id="27" dur="1" fill="hold">
                                          <p:stCondLst>
                                            <p:cond delay="0"/>
                                          </p:stCondLst>
                                        </p:cTn>
                                        <p:tgtEl>
                                          <p:spTgt spid="2">
                                            <p:txEl>
                                              <p:pRg st="11" end="11"/>
                                            </p:txEl>
                                          </p:spTgt>
                                        </p:tgtEl>
                                        <p:attrNameLst>
                                          <p:attrName>style.visibility</p:attrName>
                                        </p:attrNameLst>
                                      </p:cBhvr>
                                      <p:to>
                                        <p:strVal val="visible"/>
                                      </p:to>
                                    </p:set>
                                    <p:animEffect transition="in" filter="wipe(down)">
                                      <p:cBhvr>
                                        <p:cTn id="28" dur="500"/>
                                        <p:tgtEl>
                                          <p:spTgt spid="2">
                                            <p:txEl>
                                              <p:pRg st="11" end="11"/>
                                            </p:txEl>
                                          </p:spTgt>
                                        </p:tgtEl>
                                      </p:cBhvr>
                                    </p:animEffect>
                                  </p:childTnLst>
                                </p:cTn>
                              </p:par>
                              <p:par>
                                <p:cTn id="29" presetID="22" presetClass="entr" presetSubtype="4" fill="hold" nodeType="withEffect">
                                  <p:stCondLst>
                                    <p:cond delay="0"/>
                                  </p:stCondLst>
                                  <p:childTnLst>
                                    <p:set>
                                      <p:cBhvr>
                                        <p:cTn id="30" dur="1" fill="hold">
                                          <p:stCondLst>
                                            <p:cond delay="0"/>
                                          </p:stCondLst>
                                        </p:cTn>
                                        <p:tgtEl>
                                          <p:spTgt spid="2">
                                            <p:txEl>
                                              <p:pRg st="13" end="13"/>
                                            </p:txEl>
                                          </p:spTgt>
                                        </p:tgtEl>
                                        <p:attrNameLst>
                                          <p:attrName>style.visibility</p:attrName>
                                        </p:attrNameLst>
                                      </p:cBhvr>
                                      <p:to>
                                        <p:strVal val="visible"/>
                                      </p:to>
                                    </p:set>
                                    <p:animEffect transition="in" filter="wipe(down)">
                                      <p:cBhvr>
                                        <p:cTn id="31" dur="500"/>
                                        <p:tgtEl>
                                          <p:spTgt spid="2">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DOF Resonance Vibration Tes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duotone>
              <a:schemeClr val="accent5">
                <a:shade val="45000"/>
                <a:satMod val="135000"/>
              </a:schemeClr>
              <a:prstClr val="white"/>
            </a:duotone>
            <a:lum contrast="20000"/>
          </a:blip>
          <a:stretch>
            <a:fillRect/>
          </a:stretch>
        </p:blipFill>
        <p:spPr>
          <a:xfrm>
            <a:off x="533400" y="1269406"/>
            <a:ext cx="7924800" cy="5149650"/>
          </a:xfrm>
          <a:prstGeom prst="snip2DiagRect">
            <a:avLst>
              <a:gd name="adj1" fmla="val 0"/>
              <a:gd name="adj2" fmla="val 6620"/>
            </a:avLst>
          </a:prstGeom>
          <a:ln w="31750" cap="flat">
            <a:gradFill>
              <a:gsLst>
                <a:gs pos="0">
                  <a:srgbClr val="7F7F7F"/>
                </a:gs>
                <a:gs pos="100000">
                  <a:srgbClr val="F2F2F2"/>
                </a:gs>
              </a:gsLst>
              <a:lin ang="2700000" scaled="1"/>
            </a:gradFill>
          </a:ln>
          <a:effectLst>
            <a:glow rad="101600">
              <a:srgbClr val="969696">
                <a:alpha val="40000"/>
              </a:srgbClr>
            </a:glow>
          </a:effectLst>
          <a:scene3d>
            <a:camera prst="orthographicFront"/>
            <a:lightRig rig="twoPt" dir="t"/>
          </a:scene3d>
          <a:sp3d contourW="25400">
            <a:contourClr>
              <a:srgbClr val="262626"/>
            </a:contourClr>
          </a:sp3d>
        </p:spPr>
      </p:pic>
      <p:sp>
        <p:nvSpPr>
          <p:cNvPr id="4" name="TextBox 3"/>
          <p:cNvSpPr txBox="1"/>
          <p:nvPr/>
        </p:nvSpPr>
        <p:spPr>
          <a:xfrm>
            <a:off x="533400" y="304800"/>
            <a:ext cx="3352800" cy="1015663"/>
          </a:xfrm>
          <a:prstGeom prst="rect">
            <a:avLst/>
          </a:prstGeom>
          <a:noFill/>
        </p:spPr>
        <p:txBody>
          <a:bodyPr wrap="square" rtlCol="0">
            <a:spAutoFit/>
          </a:bodyPr>
          <a:lstStyle/>
          <a:p>
            <a:pPr marL="457200" indent="-457200">
              <a:buAutoNum type="arabicPeriod"/>
            </a:pPr>
            <a:r>
              <a:rPr lang="en-SG" dirty="0" smtClean="0"/>
              <a:t>4.0 K Hz – 01:15:24</a:t>
            </a:r>
          </a:p>
          <a:p>
            <a:pPr marL="457200" indent="-457200">
              <a:buAutoNum type="arabicPeriod"/>
            </a:pPr>
            <a:r>
              <a:rPr lang="en-SG" dirty="0" smtClean="0"/>
              <a:t>6.35 Hz- 02:0.9:24</a:t>
            </a:r>
          </a:p>
          <a:p>
            <a:pPr marL="457200" indent="-457200">
              <a:buAutoNum type="arabicPeriod"/>
            </a:pPr>
            <a:r>
              <a:rPr lang="en-SG" dirty="0" smtClean="0"/>
              <a:t>11.35 Hz- 03:31:36</a:t>
            </a:r>
            <a:endParaRPr lang="en-SG" dirty="0"/>
          </a:p>
        </p:txBody>
      </p:sp>
      <p:sp>
        <p:nvSpPr>
          <p:cNvPr id="6" name="Rectangle 5"/>
          <p:cNvSpPr/>
          <p:nvPr/>
        </p:nvSpPr>
        <p:spPr>
          <a:xfrm>
            <a:off x="7086600" y="145593"/>
            <a:ext cx="2057400" cy="1015663"/>
          </a:xfrm>
          <a:prstGeom prst="rect">
            <a:avLst/>
          </a:prstGeom>
        </p:spPr>
        <p:txBody>
          <a:bodyPr wrap="square">
            <a:spAutoFit/>
          </a:bodyPr>
          <a:lstStyle/>
          <a:p>
            <a:pPr algn="ctr"/>
            <a:r>
              <a:rPr lang="en-US" b="1" kern="10" dirty="0" smtClean="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TRANSTECH </a:t>
            </a:r>
            <a:r>
              <a:rPr lang="en-US" b="1" kern="10" dirty="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CONFERENCE</a:t>
            </a:r>
          </a:p>
          <a:p>
            <a:pPr algn="ctr"/>
            <a:r>
              <a:rPr lang="en-US" b="1" kern="10" dirty="0" smtClean="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2018, PUNE</a:t>
            </a:r>
            <a:endParaRPr lang="en-US" b="1" kern="10" dirty="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44817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0992" y="52035"/>
            <a:ext cx="9073008" cy="6800904"/>
          </a:xfrm>
          <a:prstGeom prst="rect">
            <a:avLst/>
          </a:prstGeom>
        </p:spPr>
      </p:pic>
      <p:sp>
        <p:nvSpPr>
          <p:cNvPr id="3" name="Oval 2"/>
          <p:cNvSpPr/>
          <p:nvPr/>
        </p:nvSpPr>
        <p:spPr>
          <a:xfrm>
            <a:off x="3494079" y="5051958"/>
            <a:ext cx="288032" cy="216024"/>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p:cNvSpPr txBox="1"/>
          <p:nvPr/>
        </p:nvSpPr>
        <p:spPr>
          <a:xfrm>
            <a:off x="3455876" y="4685074"/>
            <a:ext cx="504056" cy="400110"/>
          </a:xfrm>
          <a:prstGeom prst="rect">
            <a:avLst/>
          </a:prstGeom>
          <a:noFill/>
        </p:spPr>
        <p:txBody>
          <a:bodyPr wrap="square" rtlCol="0">
            <a:spAutoFit/>
          </a:bodyPr>
          <a:lstStyle/>
          <a:p>
            <a:r>
              <a:rPr lang="en-US" dirty="0" smtClean="0"/>
              <a:t>1x</a:t>
            </a:r>
            <a:endParaRPr lang="en-US" dirty="0"/>
          </a:p>
        </p:txBody>
      </p:sp>
      <p:sp>
        <p:nvSpPr>
          <p:cNvPr id="5" name="TextBox 4"/>
          <p:cNvSpPr txBox="1"/>
          <p:nvPr/>
        </p:nvSpPr>
        <p:spPr>
          <a:xfrm>
            <a:off x="3959932" y="2524619"/>
            <a:ext cx="504056" cy="400110"/>
          </a:xfrm>
          <a:prstGeom prst="rect">
            <a:avLst/>
          </a:prstGeom>
          <a:noFill/>
        </p:spPr>
        <p:txBody>
          <a:bodyPr wrap="square" rtlCol="0">
            <a:spAutoFit/>
          </a:bodyPr>
          <a:lstStyle/>
          <a:p>
            <a:r>
              <a:rPr lang="en-US" dirty="0" smtClean="0">
                <a:solidFill>
                  <a:srgbClr val="FF0000"/>
                </a:solidFill>
              </a:rPr>
              <a:t>2x</a:t>
            </a:r>
            <a:endParaRPr lang="en-US" dirty="0">
              <a:solidFill>
                <a:srgbClr val="FF0000"/>
              </a:solidFill>
            </a:endParaRPr>
          </a:p>
        </p:txBody>
      </p:sp>
      <p:sp>
        <p:nvSpPr>
          <p:cNvPr id="6" name="Oval 5"/>
          <p:cNvSpPr/>
          <p:nvPr/>
        </p:nvSpPr>
        <p:spPr>
          <a:xfrm>
            <a:off x="3635896" y="2816502"/>
            <a:ext cx="432048" cy="32425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p:cNvSpPr/>
          <p:nvPr/>
        </p:nvSpPr>
        <p:spPr>
          <a:xfrm>
            <a:off x="4067944" y="5013176"/>
            <a:ext cx="396044" cy="25480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p:cNvSpPr txBox="1"/>
          <p:nvPr/>
        </p:nvSpPr>
        <p:spPr>
          <a:xfrm>
            <a:off x="4211959" y="4669105"/>
            <a:ext cx="537861" cy="400110"/>
          </a:xfrm>
          <a:prstGeom prst="rect">
            <a:avLst/>
          </a:prstGeom>
          <a:noFill/>
        </p:spPr>
        <p:txBody>
          <a:bodyPr wrap="square" rtlCol="0">
            <a:spAutoFit/>
          </a:bodyPr>
          <a:lstStyle/>
          <a:p>
            <a:r>
              <a:rPr lang="en-US" dirty="0" smtClean="0"/>
              <a:t>3x</a:t>
            </a:r>
            <a:endParaRPr lang="en-US" dirty="0"/>
          </a:p>
        </p:txBody>
      </p:sp>
      <p:sp>
        <p:nvSpPr>
          <p:cNvPr id="11" name="Oval 10"/>
          <p:cNvSpPr/>
          <p:nvPr/>
        </p:nvSpPr>
        <p:spPr>
          <a:xfrm>
            <a:off x="8244408" y="1556792"/>
            <a:ext cx="899592" cy="57606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ounded Rectangle 11"/>
          <p:cNvSpPr/>
          <p:nvPr/>
        </p:nvSpPr>
        <p:spPr>
          <a:xfrm>
            <a:off x="5580112" y="1916832"/>
            <a:ext cx="1944216" cy="60778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rgbClr val="002060"/>
                </a:solidFill>
              </a:rPr>
              <a:t>The overall vibration of this Boiler FD fan is showing 5.6396 mm/sec </a:t>
            </a:r>
            <a:r>
              <a:rPr lang="en-US" sz="1400" b="1" dirty="0" smtClean="0">
                <a:solidFill>
                  <a:srgbClr val="002060"/>
                </a:solidFill>
              </a:rPr>
              <a:t>V</a:t>
            </a:r>
            <a:r>
              <a:rPr lang="en-US" sz="1000" b="1" dirty="0" smtClean="0">
                <a:solidFill>
                  <a:srgbClr val="002060"/>
                </a:solidFill>
              </a:rPr>
              <a:t>rms </a:t>
            </a:r>
            <a:endParaRPr lang="en-US" sz="1000" b="1" dirty="0">
              <a:solidFill>
                <a:srgbClr val="002060"/>
              </a:solidFill>
            </a:endParaRPr>
          </a:p>
        </p:txBody>
      </p:sp>
      <p:cxnSp>
        <p:nvCxnSpPr>
          <p:cNvPr id="14" name="Straight Arrow Connector 13"/>
          <p:cNvCxnSpPr/>
          <p:nvPr/>
        </p:nvCxnSpPr>
        <p:spPr>
          <a:xfrm flipH="1" flipV="1">
            <a:off x="3635896" y="1916832"/>
            <a:ext cx="1872208" cy="7200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7524328" y="1916832"/>
            <a:ext cx="692677" cy="216024"/>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7" name="Rounded Rectangle 16"/>
          <p:cNvSpPr/>
          <p:nvPr/>
        </p:nvSpPr>
        <p:spPr>
          <a:xfrm>
            <a:off x="5292079" y="2924729"/>
            <a:ext cx="2368171" cy="93631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rgbClr val="FF0000"/>
                </a:solidFill>
              </a:rPr>
              <a:t>2x and 3x is indicating order for misalignment of the motor and fan coupling</a:t>
            </a:r>
            <a:endParaRPr lang="en-US" sz="1200" dirty="0">
              <a:solidFill>
                <a:srgbClr val="FF0000"/>
              </a:solidFill>
            </a:endParaRPr>
          </a:p>
        </p:txBody>
      </p:sp>
      <p:cxnSp>
        <p:nvCxnSpPr>
          <p:cNvPr id="19" name="Straight Arrow Connector 18"/>
          <p:cNvCxnSpPr/>
          <p:nvPr/>
        </p:nvCxnSpPr>
        <p:spPr>
          <a:xfrm>
            <a:off x="4644008" y="5445224"/>
            <a:ext cx="2088232" cy="0"/>
          </a:xfrm>
          <a:prstGeom prst="straightConnector1">
            <a:avLst/>
          </a:prstGeom>
          <a:ln w="28575">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0" name="Rounded Rectangle 19"/>
          <p:cNvSpPr/>
          <p:nvPr/>
        </p:nvSpPr>
        <p:spPr>
          <a:xfrm>
            <a:off x="5250623" y="3987019"/>
            <a:ext cx="3240360" cy="10078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The higher order showing fairly good  bearings and fan blades / impeller etc., </a:t>
            </a:r>
            <a:endParaRPr lang="en-US" sz="1400" dirty="0"/>
          </a:p>
        </p:txBody>
      </p:sp>
      <p:cxnSp>
        <p:nvCxnSpPr>
          <p:cNvPr id="22" name="Straight Arrow Connector 21"/>
          <p:cNvCxnSpPr>
            <a:endCxn id="6" idx="6"/>
          </p:cNvCxnSpPr>
          <p:nvPr/>
        </p:nvCxnSpPr>
        <p:spPr>
          <a:xfrm flipH="1" flipV="1">
            <a:off x="4067944" y="2978628"/>
            <a:ext cx="1224135" cy="48188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a:off x="5688124" y="5013176"/>
            <a:ext cx="396044" cy="357749"/>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5" name="Rounded Rectangle 24"/>
          <p:cNvSpPr/>
          <p:nvPr/>
        </p:nvSpPr>
        <p:spPr>
          <a:xfrm>
            <a:off x="3309660" y="26323"/>
            <a:ext cx="2880320" cy="3121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t>Sample case study onboard ship </a:t>
            </a:r>
            <a:endParaRPr lang="en-US" sz="1400" b="1" dirty="0"/>
          </a:p>
        </p:txBody>
      </p:sp>
      <p:sp>
        <p:nvSpPr>
          <p:cNvPr id="23" name="Rectangle 22"/>
          <p:cNvSpPr/>
          <p:nvPr/>
        </p:nvSpPr>
        <p:spPr>
          <a:xfrm>
            <a:off x="7086600" y="34303"/>
            <a:ext cx="2057400" cy="1015663"/>
          </a:xfrm>
          <a:prstGeom prst="rect">
            <a:avLst/>
          </a:prstGeom>
          <a:solidFill>
            <a:schemeClr val="accent2"/>
          </a:solidFill>
        </p:spPr>
        <p:txBody>
          <a:bodyPr wrap="square">
            <a:spAutoFit/>
          </a:bodyPr>
          <a:lstStyle/>
          <a:p>
            <a:pPr algn="ctr"/>
            <a:r>
              <a:rPr lang="en-US" b="1" kern="10" dirty="0" smtClean="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TRANSTECH </a:t>
            </a:r>
            <a:r>
              <a:rPr lang="en-US" b="1" kern="10" dirty="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CONFERENCE</a:t>
            </a:r>
          </a:p>
          <a:p>
            <a:pPr algn="ctr"/>
            <a:r>
              <a:rPr lang="en-US" b="1" kern="10" dirty="0" smtClean="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2018, PUNE</a:t>
            </a:r>
            <a:endParaRPr lang="en-US" b="1" kern="10" dirty="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783189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9110" y="591999"/>
            <a:ext cx="9213110" cy="6262688"/>
          </a:xfrm>
          <a:prstGeom prst="rect">
            <a:avLst/>
          </a:prstGeom>
        </p:spPr>
      </p:pic>
      <p:sp>
        <p:nvSpPr>
          <p:cNvPr id="3" name="Rectangle 2"/>
          <p:cNvSpPr/>
          <p:nvPr/>
        </p:nvSpPr>
        <p:spPr>
          <a:xfrm>
            <a:off x="7086600" y="6626"/>
            <a:ext cx="2057400" cy="1015663"/>
          </a:xfrm>
          <a:prstGeom prst="rect">
            <a:avLst/>
          </a:prstGeom>
          <a:solidFill>
            <a:schemeClr val="accent2"/>
          </a:solidFill>
        </p:spPr>
        <p:txBody>
          <a:bodyPr wrap="square">
            <a:spAutoFit/>
          </a:bodyPr>
          <a:lstStyle/>
          <a:p>
            <a:pPr algn="ctr"/>
            <a:r>
              <a:rPr lang="en-US" b="1" kern="10" dirty="0" smtClean="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TRANSTECH </a:t>
            </a:r>
            <a:r>
              <a:rPr lang="en-US" b="1" kern="10" dirty="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CONFERENCE</a:t>
            </a:r>
          </a:p>
          <a:p>
            <a:pPr algn="ctr"/>
            <a:r>
              <a:rPr lang="en-US" b="1" kern="10" dirty="0" smtClean="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2018, PUNE</a:t>
            </a:r>
            <a:endParaRPr lang="en-US" b="1" kern="10" dirty="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566710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457200" y="3657600"/>
            <a:ext cx="6172200" cy="2971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600" dirty="0" smtClean="0"/>
              <a:t>WHEN Resonance and Unbalance occur together with change in revolutions can cause serious damages</a:t>
            </a:r>
            <a:endParaRPr lang="en-SG" sz="3600" dirty="0"/>
          </a:p>
        </p:txBody>
      </p:sp>
      <p:pic>
        <p:nvPicPr>
          <p:cNvPr id="4" name="Picture 2" descr="Resize of 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5" y="0"/>
            <a:ext cx="4342686" cy="3507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descr="Resize of 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39276"/>
            <a:ext cx="4572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Freeform 5"/>
          <p:cNvSpPr/>
          <p:nvPr/>
        </p:nvSpPr>
        <p:spPr>
          <a:xfrm>
            <a:off x="6345784" y="363724"/>
            <a:ext cx="1609859" cy="2023160"/>
          </a:xfrm>
          <a:custGeom>
            <a:avLst/>
            <a:gdLst>
              <a:gd name="connsiteX0" fmla="*/ 1390918 w 1609859"/>
              <a:gd name="connsiteY0" fmla="*/ 26935 h 2023160"/>
              <a:gd name="connsiteX1" fmla="*/ 862884 w 1609859"/>
              <a:gd name="connsiteY1" fmla="*/ 26935 h 2023160"/>
              <a:gd name="connsiteX2" fmla="*/ 824248 w 1609859"/>
              <a:gd name="connsiteY2" fmla="*/ 52693 h 2023160"/>
              <a:gd name="connsiteX3" fmla="*/ 785611 w 1609859"/>
              <a:gd name="connsiteY3" fmla="*/ 65571 h 2023160"/>
              <a:gd name="connsiteX4" fmla="*/ 669701 w 1609859"/>
              <a:gd name="connsiteY4" fmla="*/ 117087 h 2023160"/>
              <a:gd name="connsiteX5" fmla="*/ 631065 w 1609859"/>
              <a:gd name="connsiteY5" fmla="*/ 129966 h 2023160"/>
              <a:gd name="connsiteX6" fmla="*/ 592428 w 1609859"/>
              <a:gd name="connsiteY6" fmla="*/ 155724 h 2023160"/>
              <a:gd name="connsiteX7" fmla="*/ 553791 w 1609859"/>
              <a:gd name="connsiteY7" fmla="*/ 194360 h 2023160"/>
              <a:gd name="connsiteX8" fmla="*/ 515155 w 1609859"/>
              <a:gd name="connsiteY8" fmla="*/ 207239 h 2023160"/>
              <a:gd name="connsiteX9" fmla="*/ 476518 w 1609859"/>
              <a:gd name="connsiteY9" fmla="*/ 232997 h 2023160"/>
              <a:gd name="connsiteX10" fmla="*/ 450760 w 1609859"/>
              <a:gd name="connsiteY10" fmla="*/ 271633 h 2023160"/>
              <a:gd name="connsiteX11" fmla="*/ 437882 w 1609859"/>
              <a:gd name="connsiteY11" fmla="*/ 310270 h 2023160"/>
              <a:gd name="connsiteX12" fmla="*/ 386366 w 1609859"/>
              <a:gd name="connsiteY12" fmla="*/ 387543 h 2023160"/>
              <a:gd name="connsiteX13" fmla="*/ 347729 w 1609859"/>
              <a:gd name="connsiteY13" fmla="*/ 464817 h 2023160"/>
              <a:gd name="connsiteX14" fmla="*/ 334851 w 1609859"/>
              <a:gd name="connsiteY14" fmla="*/ 503453 h 2023160"/>
              <a:gd name="connsiteX15" fmla="*/ 309093 w 1609859"/>
              <a:gd name="connsiteY15" fmla="*/ 542090 h 2023160"/>
              <a:gd name="connsiteX16" fmla="*/ 296214 w 1609859"/>
              <a:gd name="connsiteY16" fmla="*/ 580726 h 2023160"/>
              <a:gd name="connsiteX17" fmla="*/ 244698 w 1609859"/>
              <a:gd name="connsiteY17" fmla="*/ 658000 h 2023160"/>
              <a:gd name="connsiteX18" fmla="*/ 193183 w 1609859"/>
              <a:gd name="connsiteY18" fmla="*/ 722394 h 2023160"/>
              <a:gd name="connsiteX19" fmla="*/ 141667 w 1609859"/>
              <a:gd name="connsiteY19" fmla="*/ 812546 h 2023160"/>
              <a:gd name="connsiteX20" fmla="*/ 115910 w 1609859"/>
              <a:gd name="connsiteY20" fmla="*/ 851183 h 2023160"/>
              <a:gd name="connsiteX21" fmla="*/ 77273 w 1609859"/>
              <a:gd name="connsiteY21" fmla="*/ 876940 h 2023160"/>
              <a:gd name="connsiteX22" fmla="*/ 64394 w 1609859"/>
              <a:gd name="connsiteY22" fmla="*/ 915577 h 2023160"/>
              <a:gd name="connsiteX23" fmla="*/ 38636 w 1609859"/>
              <a:gd name="connsiteY23" fmla="*/ 954214 h 2023160"/>
              <a:gd name="connsiteX24" fmla="*/ 25758 w 1609859"/>
              <a:gd name="connsiteY24" fmla="*/ 1005729 h 2023160"/>
              <a:gd name="connsiteX25" fmla="*/ 0 w 1609859"/>
              <a:gd name="connsiteY25" fmla="*/ 1095881 h 2023160"/>
              <a:gd name="connsiteX26" fmla="*/ 12879 w 1609859"/>
              <a:gd name="connsiteY26" fmla="*/ 1404974 h 2023160"/>
              <a:gd name="connsiteX27" fmla="*/ 25758 w 1609859"/>
              <a:gd name="connsiteY27" fmla="*/ 1456490 h 2023160"/>
              <a:gd name="connsiteX28" fmla="*/ 64394 w 1609859"/>
              <a:gd name="connsiteY28" fmla="*/ 1572400 h 2023160"/>
              <a:gd name="connsiteX29" fmla="*/ 77273 w 1609859"/>
              <a:gd name="connsiteY29" fmla="*/ 1611036 h 2023160"/>
              <a:gd name="connsiteX30" fmla="*/ 103031 w 1609859"/>
              <a:gd name="connsiteY30" fmla="*/ 1649673 h 2023160"/>
              <a:gd name="connsiteX31" fmla="*/ 180304 w 1609859"/>
              <a:gd name="connsiteY31" fmla="*/ 1778462 h 2023160"/>
              <a:gd name="connsiteX32" fmla="*/ 218941 w 1609859"/>
              <a:gd name="connsiteY32" fmla="*/ 1804219 h 2023160"/>
              <a:gd name="connsiteX33" fmla="*/ 270456 w 1609859"/>
              <a:gd name="connsiteY33" fmla="*/ 1855735 h 2023160"/>
              <a:gd name="connsiteX34" fmla="*/ 296214 w 1609859"/>
              <a:gd name="connsiteY34" fmla="*/ 1894371 h 2023160"/>
              <a:gd name="connsiteX35" fmla="*/ 386366 w 1609859"/>
              <a:gd name="connsiteY35" fmla="*/ 1920129 h 2023160"/>
              <a:gd name="connsiteX36" fmla="*/ 425003 w 1609859"/>
              <a:gd name="connsiteY36" fmla="*/ 1945887 h 2023160"/>
              <a:gd name="connsiteX37" fmla="*/ 502276 w 1609859"/>
              <a:gd name="connsiteY37" fmla="*/ 1971645 h 2023160"/>
              <a:gd name="connsiteX38" fmla="*/ 540913 w 1609859"/>
              <a:gd name="connsiteY38" fmla="*/ 1997402 h 2023160"/>
              <a:gd name="connsiteX39" fmla="*/ 605307 w 1609859"/>
              <a:gd name="connsiteY39" fmla="*/ 2010281 h 2023160"/>
              <a:gd name="connsiteX40" fmla="*/ 656822 w 1609859"/>
              <a:gd name="connsiteY40" fmla="*/ 2023160 h 2023160"/>
              <a:gd name="connsiteX41" fmla="*/ 850005 w 1609859"/>
              <a:gd name="connsiteY41" fmla="*/ 1997402 h 2023160"/>
              <a:gd name="connsiteX42" fmla="*/ 927279 w 1609859"/>
              <a:gd name="connsiteY42" fmla="*/ 1971645 h 2023160"/>
              <a:gd name="connsiteX43" fmla="*/ 965915 w 1609859"/>
              <a:gd name="connsiteY43" fmla="*/ 1958766 h 2023160"/>
              <a:gd name="connsiteX44" fmla="*/ 1043189 w 1609859"/>
              <a:gd name="connsiteY44" fmla="*/ 1945887 h 2023160"/>
              <a:gd name="connsiteX45" fmla="*/ 1159098 w 1609859"/>
              <a:gd name="connsiteY45" fmla="*/ 1907250 h 2023160"/>
              <a:gd name="connsiteX46" fmla="*/ 1197735 w 1609859"/>
              <a:gd name="connsiteY46" fmla="*/ 1894371 h 2023160"/>
              <a:gd name="connsiteX47" fmla="*/ 1326524 w 1609859"/>
              <a:gd name="connsiteY47" fmla="*/ 1817098 h 2023160"/>
              <a:gd name="connsiteX48" fmla="*/ 1390918 w 1609859"/>
              <a:gd name="connsiteY48" fmla="*/ 1765583 h 2023160"/>
              <a:gd name="connsiteX49" fmla="*/ 1416676 w 1609859"/>
              <a:gd name="connsiteY49" fmla="*/ 1726946 h 2023160"/>
              <a:gd name="connsiteX50" fmla="*/ 1455313 w 1609859"/>
              <a:gd name="connsiteY50" fmla="*/ 1701188 h 2023160"/>
              <a:gd name="connsiteX51" fmla="*/ 1519707 w 1609859"/>
              <a:gd name="connsiteY51" fmla="*/ 1598157 h 2023160"/>
              <a:gd name="connsiteX52" fmla="*/ 1545465 w 1609859"/>
              <a:gd name="connsiteY52" fmla="*/ 1559521 h 2023160"/>
              <a:gd name="connsiteX53" fmla="*/ 1584101 w 1609859"/>
              <a:gd name="connsiteY53" fmla="*/ 1443611 h 2023160"/>
              <a:gd name="connsiteX54" fmla="*/ 1609859 w 1609859"/>
              <a:gd name="connsiteY54" fmla="*/ 1366338 h 2023160"/>
              <a:gd name="connsiteX55" fmla="*/ 1596980 w 1609859"/>
              <a:gd name="connsiteY55" fmla="*/ 851183 h 2023160"/>
              <a:gd name="connsiteX56" fmla="*/ 1584101 w 1609859"/>
              <a:gd name="connsiteY56" fmla="*/ 812546 h 2023160"/>
              <a:gd name="connsiteX57" fmla="*/ 1558343 w 1609859"/>
              <a:gd name="connsiteY57" fmla="*/ 490574 h 2023160"/>
              <a:gd name="connsiteX58" fmla="*/ 1545465 w 1609859"/>
              <a:gd name="connsiteY58" fmla="*/ 451938 h 2023160"/>
              <a:gd name="connsiteX59" fmla="*/ 1519707 w 1609859"/>
              <a:gd name="connsiteY59" fmla="*/ 413301 h 2023160"/>
              <a:gd name="connsiteX60" fmla="*/ 1506828 w 1609859"/>
              <a:gd name="connsiteY60" fmla="*/ 348907 h 2023160"/>
              <a:gd name="connsiteX61" fmla="*/ 1493949 w 1609859"/>
              <a:gd name="connsiteY61" fmla="*/ 310270 h 2023160"/>
              <a:gd name="connsiteX62" fmla="*/ 1481070 w 1609859"/>
              <a:gd name="connsiteY62" fmla="*/ 220118 h 2023160"/>
              <a:gd name="connsiteX63" fmla="*/ 1455313 w 1609859"/>
              <a:gd name="connsiteY63" fmla="*/ 142845 h 2023160"/>
              <a:gd name="connsiteX64" fmla="*/ 1442434 w 1609859"/>
              <a:gd name="connsiteY64" fmla="*/ 104208 h 2023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609859" h="2023160">
                <a:moveTo>
                  <a:pt x="1390918" y="26935"/>
                </a:moveTo>
                <a:cubicBezTo>
                  <a:pt x="1187120" y="-13825"/>
                  <a:pt x="1262241" y="-3785"/>
                  <a:pt x="862884" y="26935"/>
                </a:cubicBezTo>
                <a:cubicBezTo>
                  <a:pt x="847451" y="28122"/>
                  <a:pt x="838092" y="45771"/>
                  <a:pt x="824248" y="52693"/>
                </a:cubicBezTo>
                <a:cubicBezTo>
                  <a:pt x="812106" y="58764"/>
                  <a:pt x="798490" y="61278"/>
                  <a:pt x="785611" y="65571"/>
                </a:cubicBezTo>
                <a:cubicBezTo>
                  <a:pt x="724383" y="106390"/>
                  <a:pt x="761659" y="86434"/>
                  <a:pt x="669701" y="117087"/>
                </a:cubicBezTo>
                <a:cubicBezTo>
                  <a:pt x="656822" y="121380"/>
                  <a:pt x="642360" y="122436"/>
                  <a:pt x="631065" y="129966"/>
                </a:cubicBezTo>
                <a:cubicBezTo>
                  <a:pt x="618186" y="138552"/>
                  <a:pt x="604319" y="145815"/>
                  <a:pt x="592428" y="155724"/>
                </a:cubicBezTo>
                <a:cubicBezTo>
                  <a:pt x="578436" y="167384"/>
                  <a:pt x="568946" y="184257"/>
                  <a:pt x="553791" y="194360"/>
                </a:cubicBezTo>
                <a:cubicBezTo>
                  <a:pt x="542496" y="201890"/>
                  <a:pt x="527297" y="201168"/>
                  <a:pt x="515155" y="207239"/>
                </a:cubicBezTo>
                <a:cubicBezTo>
                  <a:pt x="501311" y="214161"/>
                  <a:pt x="489397" y="224411"/>
                  <a:pt x="476518" y="232997"/>
                </a:cubicBezTo>
                <a:cubicBezTo>
                  <a:pt x="467932" y="245876"/>
                  <a:pt x="457682" y="257789"/>
                  <a:pt x="450760" y="271633"/>
                </a:cubicBezTo>
                <a:cubicBezTo>
                  <a:pt x="444689" y="283775"/>
                  <a:pt x="444475" y="298403"/>
                  <a:pt x="437882" y="310270"/>
                </a:cubicBezTo>
                <a:cubicBezTo>
                  <a:pt x="422848" y="337331"/>
                  <a:pt x="386366" y="387543"/>
                  <a:pt x="386366" y="387543"/>
                </a:cubicBezTo>
                <a:cubicBezTo>
                  <a:pt x="353993" y="484662"/>
                  <a:pt x="397663" y="364948"/>
                  <a:pt x="347729" y="464817"/>
                </a:cubicBezTo>
                <a:cubicBezTo>
                  <a:pt x="341658" y="476959"/>
                  <a:pt x="340922" y="491311"/>
                  <a:pt x="334851" y="503453"/>
                </a:cubicBezTo>
                <a:cubicBezTo>
                  <a:pt x="327929" y="517298"/>
                  <a:pt x="316015" y="528246"/>
                  <a:pt x="309093" y="542090"/>
                </a:cubicBezTo>
                <a:cubicBezTo>
                  <a:pt x="303022" y="554232"/>
                  <a:pt x="302807" y="568859"/>
                  <a:pt x="296214" y="580726"/>
                </a:cubicBezTo>
                <a:cubicBezTo>
                  <a:pt x="281180" y="607787"/>
                  <a:pt x="244698" y="658000"/>
                  <a:pt x="244698" y="658000"/>
                </a:cubicBezTo>
                <a:cubicBezTo>
                  <a:pt x="219627" y="733216"/>
                  <a:pt x="251437" y="664140"/>
                  <a:pt x="193183" y="722394"/>
                </a:cubicBezTo>
                <a:cubicBezTo>
                  <a:pt x="172266" y="743311"/>
                  <a:pt x="155134" y="788978"/>
                  <a:pt x="141667" y="812546"/>
                </a:cubicBezTo>
                <a:cubicBezTo>
                  <a:pt x="133988" y="825985"/>
                  <a:pt x="126855" y="840238"/>
                  <a:pt x="115910" y="851183"/>
                </a:cubicBezTo>
                <a:cubicBezTo>
                  <a:pt x="104965" y="862128"/>
                  <a:pt x="90152" y="868354"/>
                  <a:pt x="77273" y="876940"/>
                </a:cubicBezTo>
                <a:cubicBezTo>
                  <a:pt x="72980" y="889819"/>
                  <a:pt x="70465" y="903435"/>
                  <a:pt x="64394" y="915577"/>
                </a:cubicBezTo>
                <a:cubicBezTo>
                  <a:pt x="57472" y="929422"/>
                  <a:pt x="44733" y="939987"/>
                  <a:pt x="38636" y="954214"/>
                </a:cubicBezTo>
                <a:cubicBezTo>
                  <a:pt x="31664" y="970483"/>
                  <a:pt x="30620" y="988710"/>
                  <a:pt x="25758" y="1005729"/>
                </a:cubicBezTo>
                <a:cubicBezTo>
                  <a:pt x="-11205" y="1135102"/>
                  <a:pt x="40274" y="934786"/>
                  <a:pt x="0" y="1095881"/>
                </a:cubicBezTo>
                <a:cubicBezTo>
                  <a:pt x="4293" y="1198912"/>
                  <a:pt x="5532" y="1302116"/>
                  <a:pt x="12879" y="1404974"/>
                </a:cubicBezTo>
                <a:cubicBezTo>
                  <a:pt x="14140" y="1422630"/>
                  <a:pt x="20553" y="1439572"/>
                  <a:pt x="25758" y="1456490"/>
                </a:cubicBezTo>
                <a:cubicBezTo>
                  <a:pt x="37735" y="1495416"/>
                  <a:pt x="51515" y="1533763"/>
                  <a:pt x="64394" y="1572400"/>
                </a:cubicBezTo>
                <a:cubicBezTo>
                  <a:pt x="68687" y="1585279"/>
                  <a:pt x="69743" y="1599741"/>
                  <a:pt x="77273" y="1611036"/>
                </a:cubicBezTo>
                <a:cubicBezTo>
                  <a:pt x="85859" y="1623915"/>
                  <a:pt x="95351" y="1636234"/>
                  <a:pt x="103031" y="1649673"/>
                </a:cubicBezTo>
                <a:cubicBezTo>
                  <a:pt x="122115" y="1683069"/>
                  <a:pt x="151226" y="1759077"/>
                  <a:pt x="180304" y="1778462"/>
                </a:cubicBezTo>
                <a:lnTo>
                  <a:pt x="218941" y="1804219"/>
                </a:lnTo>
                <a:cubicBezTo>
                  <a:pt x="247040" y="1888517"/>
                  <a:pt x="208014" y="1805782"/>
                  <a:pt x="270456" y="1855735"/>
                </a:cubicBezTo>
                <a:cubicBezTo>
                  <a:pt x="282543" y="1865404"/>
                  <a:pt x="284127" y="1884702"/>
                  <a:pt x="296214" y="1894371"/>
                </a:cubicBezTo>
                <a:cubicBezTo>
                  <a:pt x="304612" y="1901089"/>
                  <a:pt x="383000" y="1919288"/>
                  <a:pt x="386366" y="1920129"/>
                </a:cubicBezTo>
                <a:cubicBezTo>
                  <a:pt x="399245" y="1928715"/>
                  <a:pt x="410858" y="1939600"/>
                  <a:pt x="425003" y="1945887"/>
                </a:cubicBezTo>
                <a:cubicBezTo>
                  <a:pt x="449814" y="1956914"/>
                  <a:pt x="479685" y="1956585"/>
                  <a:pt x="502276" y="1971645"/>
                </a:cubicBezTo>
                <a:cubicBezTo>
                  <a:pt x="515155" y="1980231"/>
                  <a:pt x="526420" y="1991967"/>
                  <a:pt x="540913" y="1997402"/>
                </a:cubicBezTo>
                <a:cubicBezTo>
                  <a:pt x="561409" y="2005088"/>
                  <a:pt x="583939" y="2005532"/>
                  <a:pt x="605307" y="2010281"/>
                </a:cubicBezTo>
                <a:cubicBezTo>
                  <a:pt x="622586" y="2014121"/>
                  <a:pt x="639650" y="2018867"/>
                  <a:pt x="656822" y="2023160"/>
                </a:cubicBezTo>
                <a:cubicBezTo>
                  <a:pt x="718851" y="2016957"/>
                  <a:pt x="788228" y="2014250"/>
                  <a:pt x="850005" y="1997402"/>
                </a:cubicBezTo>
                <a:cubicBezTo>
                  <a:pt x="876200" y="1990258"/>
                  <a:pt x="901521" y="1980231"/>
                  <a:pt x="927279" y="1971645"/>
                </a:cubicBezTo>
                <a:cubicBezTo>
                  <a:pt x="940158" y="1967352"/>
                  <a:pt x="952524" y="1960998"/>
                  <a:pt x="965915" y="1958766"/>
                </a:cubicBezTo>
                <a:lnTo>
                  <a:pt x="1043189" y="1945887"/>
                </a:lnTo>
                <a:lnTo>
                  <a:pt x="1159098" y="1907250"/>
                </a:lnTo>
                <a:cubicBezTo>
                  <a:pt x="1171977" y="1902957"/>
                  <a:pt x="1186439" y="1901901"/>
                  <a:pt x="1197735" y="1894371"/>
                </a:cubicBezTo>
                <a:cubicBezTo>
                  <a:pt x="1290982" y="1832206"/>
                  <a:pt x="1247319" y="1856700"/>
                  <a:pt x="1326524" y="1817098"/>
                </a:cubicBezTo>
                <a:cubicBezTo>
                  <a:pt x="1400345" y="1706369"/>
                  <a:pt x="1302048" y="1836680"/>
                  <a:pt x="1390918" y="1765583"/>
                </a:cubicBezTo>
                <a:cubicBezTo>
                  <a:pt x="1403005" y="1755913"/>
                  <a:pt x="1405731" y="1737891"/>
                  <a:pt x="1416676" y="1726946"/>
                </a:cubicBezTo>
                <a:cubicBezTo>
                  <a:pt x="1427621" y="1716001"/>
                  <a:pt x="1442434" y="1709774"/>
                  <a:pt x="1455313" y="1701188"/>
                </a:cubicBezTo>
                <a:cubicBezTo>
                  <a:pt x="1514176" y="1612892"/>
                  <a:pt x="1442021" y="1722453"/>
                  <a:pt x="1519707" y="1598157"/>
                </a:cubicBezTo>
                <a:cubicBezTo>
                  <a:pt x="1527911" y="1585031"/>
                  <a:pt x="1536879" y="1572400"/>
                  <a:pt x="1545465" y="1559521"/>
                </a:cubicBezTo>
                <a:cubicBezTo>
                  <a:pt x="1568899" y="1465777"/>
                  <a:pt x="1545305" y="1550300"/>
                  <a:pt x="1584101" y="1443611"/>
                </a:cubicBezTo>
                <a:cubicBezTo>
                  <a:pt x="1593380" y="1418095"/>
                  <a:pt x="1609859" y="1366338"/>
                  <a:pt x="1609859" y="1366338"/>
                </a:cubicBezTo>
                <a:cubicBezTo>
                  <a:pt x="1605566" y="1194620"/>
                  <a:pt x="1604961" y="1022769"/>
                  <a:pt x="1596980" y="851183"/>
                </a:cubicBezTo>
                <a:cubicBezTo>
                  <a:pt x="1596349" y="837622"/>
                  <a:pt x="1585277" y="826071"/>
                  <a:pt x="1584101" y="812546"/>
                </a:cubicBezTo>
                <a:cubicBezTo>
                  <a:pt x="1569864" y="648820"/>
                  <a:pt x="1588149" y="609801"/>
                  <a:pt x="1558343" y="490574"/>
                </a:cubicBezTo>
                <a:cubicBezTo>
                  <a:pt x="1555051" y="477404"/>
                  <a:pt x="1551536" y="464080"/>
                  <a:pt x="1545465" y="451938"/>
                </a:cubicBezTo>
                <a:cubicBezTo>
                  <a:pt x="1538543" y="438093"/>
                  <a:pt x="1528293" y="426180"/>
                  <a:pt x="1519707" y="413301"/>
                </a:cubicBezTo>
                <a:cubicBezTo>
                  <a:pt x="1515414" y="391836"/>
                  <a:pt x="1512137" y="370143"/>
                  <a:pt x="1506828" y="348907"/>
                </a:cubicBezTo>
                <a:cubicBezTo>
                  <a:pt x="1503535" y="335737"/>
                  <a:pt x="1496611" y="323582"/>
                  <a:pt x="1493949" y="310270"/>
                </a:cubicBezTo>
                <a:cubicBezTo>
                  <a:pt x="1487996" y="280504"/>
                  <a:pt x="1487896" y="249696"/>
                  <a:pt x="1481070" y="220118"/>
                </a:cubicBezTo>
                <a:cubicBezTo>
                  <a:pt x="1474965" y="193662"/>
                  <a:pt x="1463899" y="168603"/>
                  <a:pt x="1455313" y="142845"/>
                </a:cubicBezTo>
                <a:lnTo>
                  <a:pt x="1442434" y="104208"/>
                </a:ln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8" name="Rectangle 7"/>
          <p:cNvSpPr/>
          <p:nvPr/>
        </p:nvSpPr>
        <p:spPr>
          <a:xfrm>
            <a:off x="7143947" y="5842337"/>
            <a:ext cx="2057400" cy="1015663"/>
          </a:xfrm>
          <a:prstGeom prst="rect">
            <a:avLst/>
          </a:prstGeom>
        </p:spPr>
        <p:txBody>
          <a:bodyPr wrap="square">
            <a:spAutoFit/>
          </a:bodyPr>
          <a:lstStyle/>
          <a:p>
            <a:pPr algn="ctr"/>
            <a:r>
              <a:rPr lang="en-US" b="1" kern="10" dirty="0" smtClean="0">
                <a:solidFill>
                  <a:srgbClr val="0000CC"/>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TRANSTECH </a:t>
            </a:r>
            <a:r>
              <a:rPr lang="en-US" b="1" kern="10" dirty="0">
                <a:solidFill>
                  <a:srgbClr val="0000CC"/>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CONFERENCE</a:t>
            </a:r>
          </a:p>
          <a:p>
            <a:pPr algn="ctr"/>
            <a:r>
              <a:rPr lang="en-US" b="1" kern="10" dirty="0" smtClean="0">
                <a:solidFill>
                  <a:srgbClr val="0000CC"/>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2018, PUNE</a:t>
            </a:r>
            <a:endParaRPr lang="en-US" b="1" kern="10" dirty="0">
              <a:solidFill>
                <a:srgbClr val="0000CC"/>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45807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elf Destructing Washing Machine Epic - Hotpoint Self Destruct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4470" y="914400"/>
            <a:ext cx="9056400" cy="5547917"/>
          </a:xfrm>
          <a:prstGeom prst="rect">
            <a:avLst/>
          </a:prstGeom>
        </p:spPr>
      </p:pic>
      <p:sp>
        <p:nvSpPr>
          <p:cNvPr id="4" name="Rounded Rectangle 3"/>
          <p:cNvSpPr/>
          <p:nvPr/>
        </p:nvSpPr>
        <p:spPr>
          <a:xfrm>
            <a:off x="152400" y="101030"/>
            <a:ext cx="1676400" cy="81337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SG" dirty="0" smtClean="0"/>
              <a:t>1:20:00 add Unbalance</a:t>
            </a:r>
            <a:endParaRPr lang="en-SG" dirty="0"/>
          </a:p>
        </p:txBody>
      </p:sp>
      <p:sp>
        <p:nvSpPr>
          <p:cNvPr id="5" name="Rectangle 4"/>
          <p:cNvSpPr/>
          <p:nvPr/>
        </p:nvSpPr>
        <p:spPr>
          <a:xfrm>
            <a:off x="7086600" y="-101263"/>
            <a:ext cx="2057400" cy="1015663"/>
          </a:xfrm>
          <a:prstGeom prst="rect">
            <a:avLst/>
          </a:prstGeom>
        </p:spPr>
        <p:txBody>
          <a:bodyPr wrap="square">
            <a:spAutoFit/>
          </a:bodyPr>
          <a:lstStyle/>
          <a:p>
            <a:pPr algn="ctr"/>
            <a:r>
              <a:rPr lang="en-US" b="1" kern="10" dirty="0" smtClean="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TRANSTECH </a:t>
            </a:r>
            <a:r>
              <a:rPr lang="en-US" b="1" kern="10" dirty="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CONFERENCE</a:t>
            </a:r>
          </a:p>
          <a:p>
            <a:pPr algn="ctr"/>
            <a:r>
              <a:rPr lang="en-US" b="1" kern="10" dirty="0" smtClean="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2018, PUNE</a:t>
            </a:r>
            <a:endParaRPr lang="en-US" b="1" kern="10" dirty="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5619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021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3952" y="0"/>
            <a:ext cx="9144000" cy="6858000"/>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952" y="4339981"/>
            <a:ext cx="3357358" cy="2518019"/>
          </a:xfrm>
          <a:prstGeom prst="rect">
            <a:avLst/>
          </a:prstGeom>
        </p:spPr>
      </p:pic>
      <p:sp>
        <p:nvSpPr>
          <p:cNvPr id="4" name="Rounded Rectangle 3"/>
          <p:cNvSpPr/>
          <p:nvPr/>
        </p:nvSpPr>
        <p:spPr>
          <a:xfrm>
            <a:off x="22539" y="0"/>
            <a:ext cx="2949262" cy="1295400"/>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r>
              <a:rPr lang="en-SG" sz="1100" b="1" dirty="0">
                <a:solidFill>
                  <a:srgbClr val="FF0000"/>
                </a:solidFill>
              </a:rPr>
              <a:t>MOTOR DE</a:t>
            </a:r>
            <a:r>
              <a:rPr lang="en-SG" sz="1100" dirty="0"/>
              <a:t> vibrations </a:t>
            </a:r>
            <a:r>
              <a:rPr lang="en-SG" sz="1100" dirty="0" smtClean="0"/>
              <a:t>recorded </a:t>
            </a:r>
            <a:r>
              <a:rPr lang="en-SG" sz="1100" dirty="0"/>
              <a:t>as following-</a:t>
            </a:r>
          </a:p>
          <a:p>
            <a:pPr algn="l"/>
            <a:r>
              <a:rPr lang="en-SG" sz="1100" dirty="0"/>
              <a:t>1. </a:t>
            </a:r>
            <a:r>
              <a:rPr lang="en-SG" sz="1100" dirty="0">
                <a:solidFill>
                  <a:sysClr val="windowText" lastClr="000000"/>
                </a:solidFill>
              </a:rPr>
              <a:t>Vertical - </a:t>
            </a:r>
            <a:r>
              <a:rPr lang="en-SG" sz="1100" dirty="0">
                <a:solidFill>
                  <a:srgbClr val="FF0000"/>
                </a:solidFill>
              </a:rPr>
              <a:t>8.953</a:t>
            </a:r>
            <a:r>
              <a:rPr lang="en-SG" sz="1100" dirty="0">
                <a:solidFill>
                  <a:sysClr val="windowText" lastClr="000000"/>
                </a:solidFill>
              </a:rPr>
              <a:t> mm/s RMS</a:t>
            </a:r>
          </a:p>
          <a:p>
            <a:pPr algn="l"/>
            <a:r>
              <a:rPr lang="en-SG" sz="1100" dirty="0">
                <a:solidFill>
                  <a:sysClr val="windowText" lastClr="000000"/>
                </a:solidFill>
              </a:rPr>
              <a:t>2. Horizontal- </a:t>
            </a:r>
            <a:r>
              <a:rPr lang="en-SG" sz="1100" b="1" dirty="0">
                <a:solidFill>
                  <a:srgbClr val="FF0000"/>
                </a:solidFill>
              </a:rPr>
              <a:t>14.81</a:t>
            </a:r>
            <a:r>
              <a:rPr lang="en-SG" sz="1100" b="0" baseline="0" dirty="0">
                <a:solidFill>
                  <a:sysClr val="windowText" lastClr="000000"/>
                </a:solidFill>
              </a:rPr>
              <a:t> </a:t>
            </a:r>
            <a:r>
              <a:rPr lang="en-SG" sz="1100" dirty="0">
                <a:solidFill>
                  <a:sysClr val="windowText" lastClr="000000"/>
                </a:solidFill>
              </a:rPr>
              <a:t>mm/s RMS</a:t>
            </a:r>
          </a:p>
          <a:p>
            <a:pPr algn="l"/>
            <a:r>
              <a:rPr lang="en-SG" sz="1100" dirty="0">
                <a:solidFill>
                  <a:sysClr val="windowText" lastClr="000000"/>
                </a:solidFill>
              </a:rPr>
              <a:t>3. Axial- </a:t>
            </a:r>
            <a:r>
              <a:rPr lang="en-SG" sz="1100" dirty="0">
                <a:solidFill>
                  <a:srgbClr val="FF0000"/>
                </a:solidFill>
              </a:rPr>
              <a:t>7.2 </a:t>
            </a:r>
            <a:r>
              <a:rPr lang="en-SG" sz="1100" dirty="0">
                <a:solidFill>
                  <a:sysClr val="windowText" lastClr="000000"/>
                </a:solidFill>
              </a:rPr>
              <a:t>mm/s </a:t>
            </a:r>
            <a:r>
              <a:rPr lang="en-SG" sz="1100" dirty="0"/>
              <a:t>RMS</a:t>
            </a:r>
            <a:r>
              <a:rPr lang="en-SG" sz="1100" dirty="0" smtClean="0"/>
              <a:t>.</a:t>
            </a:r>
            <a:endParaRPr lang="en-SG" sz="1100" dirty="0"/>
          </a:p>
          <a:p>
            <a:pPr algn="l"/>
            <a:r>
              <a:rPr lang="en-SG" sz="1100" dirty="0"/>
              <a:t>IACS limit for the </a:t>
            </a:r>
            <a:r>
              <a:rPr lang="en-SG" dirty="0" smtClean="0"/>
              <a:t>Horizontal IG Motor</a:t>
            </a:r>
            <a:r>
              <a:rPr lang="en-SG" sz="1100" baseline="0" dirty="0" smtClean="0"/>
              <a:t> </a:t>
            </a:r>
            <a:r>
              <a:rPr lang="en-SG" sz="1100" baseline="0" dirty="0"/>
              <a:t>is 7.0 mm/s RMS</a:t>
            </a:r>
          </a:p>
          <a:p>
            <a:pPr algn="l"/>
            <a:endParaRPr lang="en-SG" sz="1100" baseline="0" dirty="0"/>
          </a:p>
          <a:p>
            <a:pPr algn="l"/>
            <a:endParaRPr lang="en-SG" sz="1100" dirty="0"/>
          </a:p>
        </p:txBody>
      </p:sp>
      <p:sp>
        <p:nvSpPr>
          <p:cNvPr id="5" name="Rounded Rectangle 4"/>
          <p:cNvSpPr/>
          <p:nvPr/>
        </p:nvSpPr>
        <p:spPr>
          <a:xfrm>
            <a:off x="6508291" y="0"/>
            <a:ext cx="2635709" cy="1511405"/>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r>
              <a:rPr lang="en-SG" sz="1100" b="1" dirty="0">
                <a:solidFill>
                  <a:srgbClr val="FF0000"/>
                </a:solidFill>
              </a:rPr>
              <a:t>Motor</a:t>
            </a:r>
            <a:r>
              <a:rPr lang="en-SG" sz="1100" b="1" baseline="0" dirty="0">
                <a:solidFill>
                  <a:srgbClr val="FF0000"/>
                </a:solidFill>
              </a:rPr>
              <a:t> NDE side </a:t>
            </a:r>
            <a:r>
              <a:rPr lang="en-SG" sz="1100" dirty="0"/>
              <a:t>vibrations </a:t>
            </a:r>
            <a:r>
              <a:rPr lang="en-SG" sz="1100" dirty="0" smtClean="0"/>
              <a:t>recorded </a:t>
            </a:r>
            <a:r>
              <a:rPr lang="en-SG" sz="1100" dirty="0"/>
              <a:t>as following-</a:t>
            </a:r>
          </a:p>
          <a:p>
            <a:pPr algn="l"/>
            <a:r>
              <a:rPr lang="en-SG" sz="1100" dirty="0"/>
              <a:t>1. Vertical - </a:t>
            </a:r>
            <a:r>
              <a:rPr lang="en-SG" sz="1100" dirty="0">
                <a:solidFill>
                  <a:srgbClr val="FF0000"/>
                </a:solidFill>
              </a:rPr>
              <a:t>10.75 </a:t>
            </a:r>
            <a:r>
              <a:rPr lang="en-SG" sz="1100" dirty="0"/>
              <a:t>mm/s RMS</a:t>
            </a:r>
          </a:p>
          <a:p>
            <a:pPr algn="l"/>
            <a:r>
              <a:rPr lang="en-SG" sz="1100" dirty="0"/>
              <a:t>2. Horizontal- </a:t>
            </a:r>
            <a:r>
              <a:rPr lang="en-SG" sz="1100" b="1" dirty="0">
                <a:solidFill>
                  <a:srgbClr val="FF0000"/>
                </a:solidFill>
              </a:rPr>
              <a:t>21.17</a:t>
            </a:r>
            <a:r>
              <a:rPr lang="en-SG" sz="1100" dirty="0"/>
              <a:t>mm/s RMS</a:t>
            </a:r>
          </a:p>
          <a:p>
            <a:pPr algn="l"/>
            <a:r>
              <a:rPr lang="en-SG" sz="1100" dirty="0"/>
              <a:t>3. Axial- </a:t>
            </a:r>
            <a:r>
              <a:rPr lang="en-SG" sz="1100" b="0" dirty="0">
                <a:solidFill>
                  <a:sysClr val="windowText" lastClr="000000"/>
                </a:solidFill>
              </a:rPr>
              <a:t>4.208</a:t>
            </a:r>
            <a:r>
              <a:rPr lang="en-SG" sz="1100" dirty="0"/>
              <a:t> mm/s RMS.</a:t>
            </a:r>
          </a:p>
          <a:p>
            <a:pPr algn="l"/>
            <a:endParaRPr lang="en-SG" sz="1100" dirty="0"/>
          </a:p>
          <a:p>
            <a:pPr algn="l"/>
            <a:r>
              <a:rPr lang="en-SG" sz="1100" dirty="0"/>
              <a:t>IACS limit for horizontal</a:t>
            </a:r>
            <a:r>
              <a:rPr lang="en-SG" sz="1100" baseline="0" dirty="0"/>
              <a:t> </a:t>
            </a:r>
            <a:r>
              <a:rPr lang="en-SG" dirty="0" smtClean="0"/>
              <a:t>IG</a:t>
            </a:r>
            <a:r>
              <a:rPr lang="en-SG" sz="1100" baseline="0" dirty="0" smtClean="0"/>
              <a:t> </a:t>
            </a:r>
            <a:r>
              <a:rPr lang="en-SG" sz="1100" baseline="0" dirty="0"/>
              <a:t>fan is 7.0 mm/s RMS</a:t>
            </a:r>
          </a:p>
          <a:p>
            <a:pPr algn="l"/>
            <a:endParaRPr lang="en-SG" sz="1100" baseline="0" dirty="0"/>
          </a:p>
        </p:txBody>
      </p:sp>
      <p:pic>
        <p:nvPicPr>
          <p:cNvPr id="6"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82555" y="4195363"/>
            <a:ext cx="2775397" cy="266263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08015" y="4195363"/>
            <a:ext cx="2872394" cy="267525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22539" y="5854953"/>
            <a:ext cx="2057400" cy="1015663"/>
          </a:xfrm>
          <a:prstGeom prst="rect">
            <a:avLst/>
          </a:prstGeom>
          <a:solidFill>
            <a:schemeClr val="accent2"/>
          </a:solidFill>
        </p:spPr>
        <p:txBody>
          <a:bodyPr wrap="square">
            <a:spAutoFit/>
          </a:bodyPr>
          <a:lstStyle/>
          <a:p>
            <a:pPr algn="ctr"/>
            <a:r>
              <a:rPr lang="en-US" b="1" kern="10" dirty="0" smtClean="0">
                <a:solidFill>
                  <a:srgbClr val="0000CC"/>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TRANSTECH </a:t>
            </a:r>
            <a:r>
              <a:rPr lang="en-US" b="1" kern="10" dirty="0">
                <a:solidFill>
                  <a:srgbClr val="0000CC"/>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CONFERENCE</a:t>
            </a:r>
          </a:p>
          <a:p>
            <a:pPr algn="ctr"/>
            <a:r>
              <a:rPr lang="en-US" b="1" kern="10" dirty="0" smtClean="0">
                <a:solidFill>
                  <a:srgbClr val="0000CC"/>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2018, PUNE</a:t>
            </a:r>
            <a:endParaRPr lang="en-US" b="1" kern="10" dirty="0">
              <a:solidFill>
                <a:srgbClr val="0000CC"/>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215329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524000" y="76199"/>
            <a:ext cx="5181600" cy="6096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High Vibrations caused by Misalignment case studies</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665" y="838199"/>
            <a:ext cx="8024735" cy="5562601"/>
          </a:xfrm>
          <a:prstGeom prst="rect">
            <a:avLst/>
          </a:prstGeom>
        </p:spPr>
      </p:pic>
      <p:sp>
        <p:nvSpPr>
          <p:cNvPr id="4" name="Rounded Rectangle 3"/>
          <p:cNvSpPr/>
          <p:nvPr/>
        </p:nvSpPr>
        <p:spPr>
          <a:xfrm>
            <a:off x="685800" y="5334000"/>
            <a:ext cx="2971800" cy="9144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TOO MANY SHIMS</a:t>
            </a:r>
            <a:endParaRPr lang="en-US" dirty="0"/>
          </a:p>
        </p:txBody>
      </p:sp>
      <p:sp>
        <p:nvSpPr>
          <p:cNvPr id="5" name="Rectangle 4"/>
          <p:cNvSpPr/>
          <p:nvPr/>
        </p:nvSpPr>
        <p:spPr>
          <a:xfrm>
            <a:off x="7086600" y="-69574"/>
            <a:ext cx="2057400" cy="1015663"/>
          </a:xfrm>
          <a:prstGeom prst="rect">
            <a:avLst/>
          </a:prstGeom>
          <a:solidFill>
            <a:schemeClr val="accent2"/>
          </a:solidFill>
        </p:spPr>
        <p:txBody>
          <a:bodyPr wrap="square">
            <a:spAutoFit/>
          </a:bodyPr>
          <a:lstStyle/>
          <a:p>
            <a:pPr algn="ctr"/>
            <a:r>
              <a:rPr lang="en-US" b="1" kern="10" dirty="0" smtClean="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TRANSTECH </a:t>
            </a:r>
            <a:r>
              <a:rPr lang="en-US" b="1" kern="10" dirty="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CONFERENCE</a:t>
            </a:r>
          </a:p>
          <a:p>
            <a:pPr algn="ctr"/>
            <a:r>
              <a:rPr lang="en-US" b="1" kern="10" dirty="0" smtClean="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2018, PUNE</a:t>
            </a:r>
            <a:endParaRPr lang="en-US" b="1" kern="10" dirty="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67131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6732240" y="3429000"/>
            <a:ext cx="2411760" cy="34290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1400" b="1" dirty="0" smtClean="0">
                <a:solidFill>
                  <a:srgbClr val="FF00FF"/>
                </a:solidFill>
                <a:latin typeface="Verdana" panose="020B0604030504040204" pitchFamily="34" charset="0"/>
              </a:rPr>
              <a:t>Predictive maintenance</a:t>
            </a:r>
          </a:p>
          <a:p>
            <a:endParaRPr lang="en-US" sz="1400" b="1" dirty="0" smtClean="0">
              <a:solidFill>
                <a:srgbClr val="FF00FF"/>
              </a:solidFill>
              <a:latin typeface="Verdana" panose="020B0604030504040204" pitchFamily="34" charset="0"/>
            </a:endParaRPr>
          </a:p>
          <a:p>
            <a:endParaRPr lang="en-US" sz="1400" b="1" dirty="0" smtClean="0">
              <a:solidFill>
                <a:srgbClr val="FF00FF"/>
              </a:solidFill>
              <a:latin typeface="Verdana" panose="020B0604030504040204" pitchFamily="34" charset="0"/>
            </a:endParaRPr>
          </a:p>
          <a:p>
            <a:r>
              <a:rPr lang="en-US" sz="1200" b="1" dirty="0" smtClean="0">
                <a:solidFill>
                  <a:srgbClr val="00B050"/>
                </a:solidFill>
                <a:latin typeface="Verdana" panose="020B0604030504040204" pitchFamily="34" charset="0"/>
              </a:rPr>
              <a:t>Costs </a:t>
            </a:r>
            <a:r>
              <a:rPr lang="en-US" sz="1200" b="1" dirty="0">
                <a:solidFill>
                  <a:srgbClr val="00B050"/>
                </a:solidFill>
                <a:latin typeface="Verdana" panose="020B0604030504040204" pitchFamily="34" charset="0"/>
              </a:rPr>
              <a:t>are lower when we maintain only when a known need exists, </a:t>
            </a:r>
            <a:r>
              <a:rPr lang="en-US" sz="1200" b="1" dirty="0" smtClean="0">
                <a:solidFill>
                  <a:srgbClr val="00B050"/>
                </a:solidFill>
                <a:latin typeface="Verdana" panose="020B0604030504040204" pitchFamily="34" charset="0"/>
              </a:rPr>
              <a:t>what is the defect, how high, where and what spares and services to correct the defect.</a:t>
            </a:r>
            <a:endParaRPr lang="en-US" sz="1200" b="1" dirty="0">
              <a:solidFill>
                <a:srgbClr val="00B050"/>
              </a:solidFill>
              <a:latin typeface="Verdana" panose="020B0604030504040204" pitchFamily="34" charset="0"/>
            </a:endParaRPr>
          </a:p>
        </p:txBody>
      </p:sp>
      <p:sp>
        <p:nvSpPr>
          <p:cNvPr id="2" name="Rounded Rectangle 1"/>
          <p:cNvSpPr/>
          <p:nvPr/>
        </p:nvSpPr>
        <p:spPr>
          <a:xfrm>
            <a:off x="1475656" y="116632"/>
            <a:ext cx="6480720" cy="1080120"/>
          </a:xfrm>
          <a:prstGeom prst="roundRect">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ln w="22225">
                  <a:solidFill>
                    <a:schemeClr val="accent2"/>
                  </a:solidFill>
                  <a:prstDash val="solid"/>
                </a:ln>
                <a:solidFill>
                  <a:schemeClr val="accent2">
                    <a:lumMod val="40000"/>
                    <a:lumOff val="60000"/>
                  </a:schemeClr>
                </a:solidFill>
              </a:rPr>
              <a:t>GREEN SAILS SINGAPORE CONDITION MONITORING TECHNOLOGIES FOR MARINE, OFFSHORE AND INDUSTRY</a:t>
            </a:r>
            <a:endParaRPr lang="en-US" b="1" dirty="0">
              <a:ln w="22225">
                <a:solidFill>
                  <a:schemeClr val="accent2"/>
                </a:solidFill>
                <a:prstDash val="solid"/>
              </a:ln>
              <a:solidFill>
                <a:schemeClr val="accent2">
                  <a:lumMod val="40000"/>
                  <a:lumOff val="60000"/>
                </a:schemeClr>
              </a:solidFill>
            </a:endParaRPr>
          </a:p>
        </p:txBody>
      </p:sp>
      <p:sp>
        <p:nvSpPr>
          <p:cNvPr id="6" name="Rounded Rectangle 5"/>
          <p:cNvSpPr/>
          <p:nvPr/>
        </p:nvSpPr>
        <p:spPr>
          <a:xfrm>
            <a:off x="107504" y="1196752"/>
            <a:ext cx="2088232" cy="266429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1200" b="1" dirty="0">
                <a:solidFill>
                  <a:schemeClr val="tx2"/>
                </a:solidFill>
                <a:latin typeface="Verdana" panose="020B0604030504040204" pitchFamily="34" charset="0"/>
              </a:rPr>
              <a:t>The general idea behind Condition </a:t>
            </a:r>
            <a:r>
              <a:rPr lang="en-US" sz="1200" b="1" dirty="0" smtClean="0">
                <a:solidFill>
                  <a:schemeClr val="tx2"/>
                </a:solidFill>
                <a:latin typeface="Verdana" panose="020B0604030504040204" pitchFamily="34" charset="0"/>
              </a:rPr>
              <a:t>Monitoring:</a:t>
            </a:r>
          </a:p>
          <a:p>
            <a:r>
              <a:rPr lang="en-US" sz="1200" b="1" dirty="0" smtClean="0">
                <a:solidFill>
                  <a:schemeClr val="tx2"/>
                </a:solidFill>
                <a:latin typeface="Verdana" panose="020B0604030504040204" pitchFamily="34" charset="0"/>
              </a:rPr>
              <a:t> </a:t>
            </a:r>
          </a:p>
          <a:p>
            <a:r>
              <a:rPr lang="en-US" sz="1200" b="1" dirty="0" smtClean="0">
                <a:solidFill>
                  <a:srgbClr val="00B050"/>
                </a:solidFill>
                <a:latin typeface="Verdana" panose="020B0604030504040204" pitchFamily="34" charset="0"/>
              </a:rPr>
              <a:t>Condition </a:t>
            </a:r>
            <a:r>
              <a:rPr lang="en-US" sz="1200" b="1" dirty="0">
                <a:solidFill>
                  <a:srgbClr val="00B050"/>
                </a:solidFill>
                <a:latin typeface="Verdana" panose="020B0604030504040204" pitchFamily="34" charset="0"/>
              </a:rPr>
              <a:t>Based Monitoring </a:t>
            </a:r>
            <a:r>
              <a:rPr lang="en-US" sz="1200" b="1" dirty="0" smtClean="0">
                <a:solidFill>
                  <a:srgbClr val="00B050"/>
                </a:solidFill>
                <a:latin typeface="Verdana" panose="020B0604030504040204" pitchFamily="34" charset="0"/>
              </a:rPr>
              <a:t>or  Machine </a:t>
            </a:r>
            <a:r>
              <a:rPr lang="en-US" sz="1200" b="1" dirty="0">
                <a:solidFill>
                  <a:srgbClr val="00B050"/>
                </a:solidFill>
                <a:latin typeface="Verdana" panose="020B0604030504040204" pitchFamily="34" charset="0"/>
              </a:rPr>
              <a:t>Health Monitoring </a:t>
            </a:r>
            <a:r>
              <a:rPr lang="en-US" sz="1200" b="1" dirty="0" smtClean="0">
                <a:solidFill>
                  <a:srgbClr val="00B050"/>
                </a:solidFill>
                <a:latin typeface="Verdana" panose="020B0604030504040204" pitchFamily="34" charset="0"/>
              </a:rPr>
              <a:t>is to save cost, improve performance, prevent accidents,  crew confidence &amp; environment</a:t>
            </a:r>
            <a:endParaRPr lang="en-US" sz="1200" b="1" dirty="0">
              <a:solidFill>
                <a:srgbClr val="00B050"/>
              </a:solidFill>
              <a:latin typeface="Verdana" panose="020B0604030504040204" pitchFamily="34" charset="0"/>
            </a:endParaRPr>
          </a:p>
          <a:p>
            <a:endParaRPr lang="en-US" sz="1200" b="1" dirty="0" smtClean="0">
              <a:solidFill>
                <a:srgbClr val="00B050"/>
              </a:solidFill>
              <a:latin typeface="Verdana" panose="020B0604030504040204" pitchFamily="34" charset="0"/>
            </a:endParaRPr>
          </a:p>
        </p:txBody>
      </p:sp>
      <p:sp>
        <p:nvSpPr>
          <p:cNvPr id="8" name="Rounded Rectangle 7"/>
          <p:cNvSpPr/>
          <p:nvPr/>
        </p:nvSpPr>
        <p:spPr>
          <a:xfrm>
            <a:off x="0" y="4365104"/>
            <a:ext cx="2123728" cy="249289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1400" b="1" dirty="0">
                <a:solidFill>
                  <a:srgbClr val="0000CC"/>
                </a:solidFill>
                <a:latin typeface="Verdana" panose="020B0604030504040204" pitchFamily="34" charset="0"/>
              </a:rPr>
              <a:t>Preventive </a:t>
            </a:r>
            <a:r>
              <a:rPr lang="en-US" sz="1400" b="1" dirty="0" smtClean="0">
                <a:solidFill>
                  <a:srgbClr val="0000CC"/>
                </a:solidFill>
                <a:latin typeface="Verdana" panose="020B0604030504040204" pitchFamily="34" charset="0"/>
              </a:rPr>
              <a:t>maintenance</a:t>
            </a:r>
          </a:p>
          <a:p>
            <a:endParaRPr lang="en-US" sz="1400" b="1" dirty="0" smtClean="0">
              <a:solidFill>
                <a:srgbClr val="0000CC"/>
              </a:solidFill>
              <a:latin typeface="Verdana" panose="020B0604030504040204" pitchFamily="34" charset="0"/>
            </a:endParaRPr>
          </a:p>
          <a:p>
            <a:endParaRPr lang="en-US" sz="1200" b="1" dirty="0" smtClean="0">
              <a:solidFill>
                <a:srgbClr val="0000CC"/>
              </a:solidFill>
              <a:latin typeface="Verdana" panose="020B0604030504040204" pitchFamily="34" charset="0"/>
            </a:endParaRPr>
          </a:p>
          <a:p>
            <a:r>
              <a:rPr lang="en-US" sz="1200" b="1" dirty="0" smtClean="0">
                <a:solidFill>
                  <a:srgbClr val="00B050"/>
                </a:solidFill>
                <a:latin typeface="Verdana" panose="020B0604030504040204" pitchFamily="34" charset="0"/>
              </a:rPr>
              <a:t>Costs </a:t>
            </a:r>
            <a:r>
              <a:rPr lang="en-US" sz="1200" b="1" dirty="0">
                <a:solidFill>
                  <a:srgbClr val="00B050"/>
                </a:solidFill>
                <a:latin typeface="Verdana" panose="020B0604030504040204" pitchFamily="34" charset="0"/>
              </a:rPr>
              <a:t>are high when we maintain on schedule, Too often, disassembly and reassembly create damage. </a:t>
            </a:r>
          </a:p>
          <a:p>
            <a:pPr>
              <a:buFont typeface="+mj-lt"/>
              <a:buAutoNum type="arabicPeriod"/>
            </a:pPr>
            <a:endParaRPr lang="en-US" sz="1200" b="1" dirty="0">
              <a:solidFill>
                <a:srgbClr val="00B050"/>
              </a:solidFill>
              <a:latin typeface="Verdana" panose="020B0604030504040204" pitchFamily="34" charset="0"/>
            </a:endParaRPr>
          </a:p>
        </p:txBody>
      </p:sp>
      <p:sp>
        <p:nvSpPr>
          <p:cNvPr id="9" name="Oval 8"/>
          <p:cNvSpPr/>
          <p:nvPr/>
        </p:nvSpPr>
        <p:spPr>
          <a:xfrm>
            <a:off x="6732240" y="1196751"/>
            <a:ext cx="2411760" cy="2232249"/>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1600" b="1" dirty="0">
                <a:solidFill>
                  <a:srgbClr val="C00000"/>
                </a:solidFill>
                <a:latin typeface="Verdana" panose="020B0604030504040204" pitchFamily="34" charset="0"/>
              </a:rPr>
              <a:t>Reactive </a:t>
            </a:r>
            <a:r>
              <a:rPr lang="en-US" sz="1600" b="1" dirty="0" smtClean="0">
                <a:solidFill>
                  <a:srgbClr val="C00000"/>
                </a:solidFill>
                <a:latin typeface="Verdana" panose="020B0604030504040204" pitchFamily="34" charset="0"/>
              </a:rPr>
              <a:t>maintenance</a:t>
            </a:r>
          </a:p>
          <a:p>
            <a:endParaRPr lang="en-US" sz="1200" b="1" dirty="0">
              <a:solidFill>
                <a:srgbClr val="C00000"/>
              </a:solidFill>
              <a:latin typeface="Verdana" panose="020B0604030504040204" pitchFamily="34" charset="0"/>
            </a:endParaRPr>
          </a:p>
          <a:p>
            <a:r>
              <a:rPr lang="en-US" sz="1200" b="1" dirty="0" smtClean="0">
                <a:solidFill>
                  <a:srgbClr val="C00000"/>
                </a:solidFill>
                <a:latin typeface="Verdana" panose="020B0604030504040204" pitchFamily="34" charset="0"/>
              </a:rPr>
              <a:t> </a:t>
            </a:r>
            <a:r>
              <a:rPr lang="en-US" sz="1200" b="1" dirty="0">
                <a:solidFill>
                  <a:srgbClr val="00B050"/>
                </a:solidFill>
                <a:latin typeface="Verdana" panose="020B0604030504040204" pitchFamily="34" charset="0"/>
              </a:rPr>
              <a:t>Costs are high-run machines until they fail and replace machines as needed.</a:t>
            </a:r>
          </a:p>
        </p:txBody>
      </p:sp>
      <p:pic>
        <p:nvPicPr>
          <p:cNvPr id="4" name="Picture 3"/>
          <p:cNvPicPr>
            <a:picLocks noChangeAspect="1"/>
          </p:cNvPicPr>
          <p:nvPr/>
        </p:nvPicPr>
        <p:blipFill>
          <a:blip r:embed="rId2"/>
          <a:stretch>
            <a:fillRect/>
          </a:stretch>
        </p:blipFill>
        <p:spPr>
          <a:xfrm>
            <a:off x="3315978" y="3077301"/>
            <a:ext cx="2137156" cy="1767742"/>
          </a:xfrm>
          <a:prstGeom prst="rect">
            <a:avLst/>
          </a:prstGeom>
        </p:spPr>
      </p:pic>
      <p:pic>
        <p:nvPicPr>
          <p:cNvPr id="12" name="Picture 11"/>
          <p:cNvPicPr>
            <a:picLocks noChangeAspect="1"/>
          </p:cNvPicPr>
          <p:nvPr/>
        </p:nvPicPr>
        <p:blipFill>
          <a:blip r:embed="rId3"/>
          <a:stretch>
            <a:fillRect/>
          </a:stretch>
        </p:blipFill>
        <p:spPr>
          <a:xfrm>
            <a:off x="2227084" y="1311052"/>
            <a:ext cx="2186374" cy="1698847"/>
          </a:xfrm>
          <a:prstGeom prst="rect">
            <a:avLst/>
          </a:prstGeom>
        </p:spPr>
      </p:pic>
      <p:pic>
        <p:nvPicPr>
          <p:cNvPr id="13" name="Picture 12"/>
          <p:cNvPicPr>
            <a:picLocks noChangeAspect="1"/>
          </p:cNvPicPr>
          <p:nvPr/>
        </p:nvPicPr>
        <p:blipFill>
          <a:blip r:embed="rId4"/>
          <a:stretch>
            <a:fillRect/>
          </a:stretch>
        </p:blipFill>
        <p:spPr>
          <a:xfrm>
            <a:off x="4496579" y="1308950"/>
            <a:ext cx="2138968" cy="1647936"/>
          </a:xfrm>
          <a:prstGeom prst="rect">
            <a:avLst/>
          </a:prstGeom>
        </p:spPr>
      </p:pic>
      <p:pic>
        <p:nvPicPr>
          <p:cNvPr id="14" name="Picture 13"/>
          <p:cNvPicPr>
            <a:picLocks noChangeAspect="1"/>
          </p:cNvPicPr>
          <p:nvPr/>
        </p:nvPicPr>
        <p:blipFill>
          <a:blip r:embed="rId5"/>
          <a:stretch>
            <a:fillRect/>
          </a:stretch>
        </p:blipFill>
        <p:spPr>
          <a:xfrm>
            <a:off x="2298891" y="4892515"/>
            <a:ext cx="4258185" cy="1786391"/>
          </a:xfrm>
          <a:prstGeom prst="rect">
            <a:avLst/>
          </a:prstGeom>
        </p:spPr>
      </p:pic>
    </p:spTree>
    <p:extLst>
      <p:ext uri="{BB962C8B-B14F-4D97-AF65-F5344CB8AC3E}">
        <p14:creationId xmlns:p14="http://schemas.microsoft.com/office/powerpoint/2010/main" val="19632627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638300" y="117613"/>
            <a:ext cx="5181600" cy="6096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High Vibrations caused by Misalignment case studies</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914400"/>
            <a:ext cx="8572500" cy="5257800"/>
          </a:xfrm>
          <a:prstGeom prst="rect">
            <a:avLst/>
          </a:prstGeom>
        </p:spPr>
      </p:pic>
      <p:sp>
        <p:nvSpPr>
          <p:cNvPr id="6" name="Rounded Rectangle 5"/>
          <p:cNvSpPr/>
          <p:nvPr/>
        </p:nvSpPr>
        <p:spPr>
          <a:xfrm>
            <a:off x="2895600" y="5105400"/>
            <a:ext cx="2667000" cy="9906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Wrong shims and </a:t>
            </a:r>
            <a:r>
              <a:rPr lang="en-US" dirty="0"/>
              <a:t> </a:t>
            </a:r>
            <a:r>
              <a:rPr lang="en-US" dirty="0" smtClean="0"/>
              <a:t>Improper fitting</a:t>
            </a:r>
            <a:endParaRPr lang="en-US" dirty="0"/>
          </a:p>
        </p:txBody>
      </p:sp>
      <p:sp>
        <p:nvSpPr>
          <p:cNvPr id="7" name="Rectangle 6"/>
          <p:cNvSpPr/>
          <p:nvPr/>
        </p:nvSpPr>
        <p:spPr>
          <a:xfrm>
            <a:off x="7086600" y="-69574"/>
            <a:ext cx="2057400" cy="1015663"/>
          </a:xfrm>
          <a:prstGeom prst="rect">
            <a:avLst/>
          </a:prstGeom>
          <a:solidFill>
            <a:schemeClr val="accent2"/>
          </a:solidFill>
        </p:spPr>
        <p:txBody>
          <a:bodyPr wrap="square">
            <a:spAutoFit/>
          </a:bodyPr>
          <a:lstStyle/>
          <a:p>
            <a:pPr algn="ctr"/>
            <a:r>
              <a:rPr lang="en-US" b="1" kern="10" dirty="0" smtClean="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TRANSTECH </a:t>
            </a:r>
            <a:r>
              <a:rPr lang="en-US" b="1" kern="10" dirty="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CONFERENCE</a:t>
            </a:r>
          </a:p>
          <a:p>
            <a:pPr algn="ctr"/>
            <a:r>
              <a:rPr lang="en-US" b="1" kern="10" dirty="0" smtClean="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2018, PUNE</a:t>
            </a:r>
            <a:endParaRPr lang="en-US" b="1" kern="10" dirty="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98549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600200" y="23191"/>
            <a:ext cx="5181600" cy="6096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High Vibrations caused by Misalignment case studies</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32791"/>
            <a:ext cx="8945536" cy="6251952"/>
          </a:xfrm>
          <a:prstGeom prst="rect">
            <a:avLst/>
          </a:prstGeom>
        </p:spPr>
      </p:pic>
      <p:sp>
        <p:nvSpPr>
          <p:cNvPr id="4" name="Rectangle 3"/>
          <p:cNvSpPr/>
          <p:nvPr/>
        </p:nvSpPr>
        <p:spPr>
          <a:xfrm>
            <a:off x="7086600" y="-69574"/>
            <a:ext cx="2057400" cy="1015663"/>
          </a:xfrm>
          <a:prstGeom prst="rect">
            <a:avLst/>
          </a:prstGeom>
          <a:solidFill>
            <a:schemeClr val="accent2"/>
          </a:solidFill>
        </p:spPr>
        <p:txBody>
          <a:bodyPr wrap="square">
            <a:spAutoFit/>
          </a:bodyPr>
          <a:lstStyle/>
          <a:p>
            <a:pPr algn="ctr"/>
            <a:r>
              <a:rPr lang="en-US" b="1" kern="10" dirty="0" smtClean="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TRANSTECH </a:t>
            </a:r>
            <a:r>
              <a:rPr lang="en-US" b="1" kern="10" dirty="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CONFERENCE</a:t>
            </a:r>
          </a:p>
          <a:p>
            <a:pPr algn="ctr"/>
            <a:r>
              <a:rPr lang="en-US" b="1" kern="10" dirty="0" smtClean="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2018, PUNE</a:t>
            </a:r>
            <a:endParaRPr lang="en-US" b="1" kern="10" dirty="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518071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676400" y="91109"/>
            <a:ext cx="5181600" cy="6096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High Vibrations caused by Misalignment case studies</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5780" y="914400"/>
            <a:ext cx="8244840" cy="5455920"/>
          </a:xfrm>
          <a:prstGeom prst="rect">
            <a:avLst/>
          </a:prstGeom>
        </p:spPr>
      </p:pic>
      <p:sp>
        <p:nvSpPr>
          <p:cNvPr id="4" name="Rectangle 3"/>
          <p:cNvSpPr/>
          <p:nvPr/>
        </p:nvSpPr>
        <p:spPr>
          <a:xfrm>
            <a:off x="7086600" y="-69574"/>
            <a:ext cx="2057400" cy="1015663"/>
          </a:xfrm>
          <a:prstGeom prst="rect">
            <a:avLst/>
          </a:prstGeom>
          <a:solidFill>
            <a:schemeClr val="accent2"/>
          </a:solidFill>
        </p:spPr>
        <p:txBody>
          <a:bodyPr wrap="square">
            <a:spAutoFit/>
          </a:bodyPr>
          <a:lstStyle/>
          <a:p>
            <a:pPr algn="ctr"/>
            <a:r>
              <a:rPr lang="en-US" b="1" kern="10" dirty="0" smtClean="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TRANSTECH </a:t>
            </a:r>
            <a:r>
              <a:rPr lang="en-US" b="1" kern="10" dirty="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CONFERENCE</a:t>
            </a:r>
          </a:p>
          <a:p>
            <a:pPr algn="ctr"/>
            <a:r>
              <a:rPr lang="en-US" b="1" kern="10" dirty="0" smtClean="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2018, PUNE</a:t>
            </a:r>
            <a:endParaRPr lang="en-US" b="1" kern="10" dirty="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5462683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524000" y="0"/>
            <a:ext cx="5181600" cy="6096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High Vibrations caused by Misalignment case studies</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 y="838200"/>
            <a:ext cx="7848600" cy="5886450"/>
          </a:xfrm>
          <a:prstGeom prst="rect">
            <a:avLst/>
          </a:prstGeom>
        </p:spPr>
      </p:pic>
      <p:sp>
        <p:nvSpPr>
          <p:cNvPr id="6" name="TextBox 5"/>
          <p:cNvSpPr txBox="1"/>
          <p:nvPr/>
        </p:nvSpPr>
        <p:spPr>
          <a:xfrm>
            <a:off x="5334000" y="3962400"/>
            <a:ext cx="3048000" cy="1569660"/>
          </a:xfrm>
          <a:prstGeom prst="rect">
            <a:avLst/>
          </a:prstGeom>
          <a:solidFill>
            <a:srgbClr val="CCFFFF"/>
          </a:solidFill>
        </p:spPr>
        <p:txBody>
          <a:bodyPr wrap="square" rtlCol="0">
            <a:spAutoFit/>
          </a:bodyPr>
          <a:lstStyle/>
          <a:p>
            <a:r>
              <a:rPr lang="en-US" sz="2400" b="1" dirty="0" smtClean="0"/>
              <a:t>Defective AV Mounts or resilient mountings shrunk</a:t>
            </a:r>
            <a:endParaRPr lang="en-US" sz="2400" b="1" dirty="0"/>
          </a:p>
        </p:txBody>
      </p:sp>
      <p:sp>
        <p:nvSpPr>
          <p:cNvPr id="7" name="Rectangle 6"/>
          <p:cNvSpPr/>
          <p:nvPr/>
        </p:nvSpPr>
        <p:spPr>
          <a:xfrm>
            <a:off x="7086600" y="-69574"/>
            <a:ext cx="2057400" cy="1015663"/>
          </a:xfrm>
          <a:prstGeom prst="rect">
            <a:avLst/>
          </a:prstGeom>
          <a:solidFill>
            <a:schemeClr val="accent2"/>
          </a:solidFill>
        </p:spPr>
        <p:txBody>
          <a:bodyPr wrap="square">
            <a:spAutoFit/>
          </a:bodyPr>
          <a:lstStyle/>
          <a:p>
            <a:pPr algn="ctr"/>
            <a:r>
              <a:rPr lang="en-US" b="1" kern="10" dirty="0" smtClean="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TRANSTECH </a:t>
            </a:r>
            <a:r>
              <a:rPr lang="en-US" b="1" kern="10" dirty="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CONFERENCE</a:t>
            </a:r>
          </a:p>
          <a:p>
            <a:pPr algn="ctr"/>
            <a:r>
              <a:rPr lang="en-US" b="1" kern="10" dirty="0" smtClean="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2018, PUNE</a:t>
            </a:r>
            <a:endParaRPr lang="en-US" b="1" kern="10" dirty="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905197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676400" y="41736"/>
            <a:ext cx="5181600" cy="6096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High Vibrations caused by Misalignment case studies</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 y="762646"/>
            <a:ext cx="8077200" cy="6057900"/>
          </a:xfrm>
          <a:prstGeom prst="rect">
            <a:avLst/>
          </a:prstGeom>
        </p:spPr>
      </p:pic>
      <p:sp>
        <p:nvSpPr>
          <p:cNvPr id="4" name="Rectangle 3"/>
          <p:cNvSpPr/>
          <p:nvPr/>
        </p:nvSpPr>
        <p:spPr>
          <a:xfrm>
            <a:off x="7086600" y="-69574"/>
            <a:ext cx="2057400" cy="1015663"/>
          </a:xfrm>
          <a:prstGeom prst="rect">
            <a:avLst/>
          </a:prstGeom>
          <a:solidFill>
            <a:schemeClr val="accent2"/>
          </a:solidFill>
        </p:spPr>
        <p:txBody>
          <a:bodyPr wrap="square">
            <a:spAutoFit/>
          </a:bodyPr>
          <a:lstStyle/>
          <a:p>
            <a:pPr algn="ctr"/>
            <a:r>
              <a:rPr lang="en-US" b="1" kern="10" dirty="0" smtClean="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TRANSTECH </a:t>
            </a:r>
            <a:r>
              <a:rPr lang="en-US" b="1" kern="10" dirty="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CONFERENCE</a:t>
            </a:r>
          </a:p>
          <a:p>
            <a:pPr algn="ctr"/>
            <a:r>
              <a:rPr lang="en-US" b="1" kern="10" dirty="0" smtClean="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2018, PUNE</a:t>
            </a:r>
            <a:endParaRPr lang="en-US" b="1" kern="10" dirty="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317429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74" y="-33580"/>
            <a:ext cx="9188773" cy="6891580"/>
          </a:xfrm>
          <a:prstGeom prst="rect">
            <a:avLst/>
          </a:prstGeom>
        </p:spPr>
      </p:pic>
      <p:sp>
        <p:nvSpPr>
          <p:cNvPr id="3" name="Rounded Rectangle 2"/>
          <p:cNvSpPr/>
          <p:nvPr/>
        </p:nvSpPr>
        <p:spPr>
          <a:xfrm>
            <a:off x="533400" y="5334000"/>
            <a:ext cx="3048000" cy="12192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DEFECTIVE SHIMS</a:t>
            </a:r>
            <a:endParaRPr lang="en-US" dirty="0"/>
          </a:p>
        </p:txBody>
      </p:sp>
      <p:pic>
        <p:nvPicPr>
          <p:cNvPr id="4" name="Picture 3"/>
          <p:cNvPicPr>
            <a:picLocks noChangeAspect="1"/>
          </p:cNvPicPr>
          <p:nvPr/>
        </p:nvPicPr>
        <p:blipFill>
          <a:blip r:embed="rId3"/>
          <a:stretch>
            <a:fillRect/>
          </a:stretch>
        </p:blipFill>
        <p:spPr>
          <a:xfrm>
            <a:off x="7034601" y="5699660"/>
            <a:ext cx="2109399" cy="1158340"/>
          </a:xfrm>
          <a:prstGeom prst="rect">
            <a:avLst/>
          </a:prstGeom>
        </p:spPr>
      </p:pic>
    </p:spTree>
    <p:extLst>
      <p:ext uri="{BB962C8B-B14F-4D97-AF65-F5344CB8AC3E}">
        <p14:creationId xmlns:p14="http://schemas.microsoft.com/office/powerpoint/2010/main" val="38515502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4001" cy="6858000"/>
          </a:xfrm>
          <a:prstGeom prst="rect">
            <a:avLst/>
          </a:prstGeom>
        </p:spPr>
      </p:pic>
      <p:sp>
        <p:nvSpPr>
          <p:cNvPr id="3" name="Rounded Rectangle 2"/>
          <p:cNvSpPr/>
          <p:nvPr/>
        </p:nvSpPr>
        <p:spPr>
          <a:xfrm>
            <a:off x="1295400" y="4876800"/>
            <a:ext cx="3810000" cy="18288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solidFill>
                  <a:srgbClr val="0000CC"/>
                </a:solidFill>
              </a:rPr>
              <a:t>Correct size and type shims increase the life of machinery with economical running</a:t>
            </a:r>
            <a:r>
              <a:rPr lang="en-US" dirty="0" smtClean="0"/>
              <a:t>.</a:t>
            </a:r>
            <a:endParaRPr lang="en-US" dirty="0"/>
          </a:p>
        </p:txBody>
      </p:sp>
      <p:pic>
        <p:nvPicPr>
          <p:cNvPr id="4" name="Picture 3"/>
          <p:cNvPicPr>
            <a:picLocks noChangeAspect="1"/>
          </p:cNvPicPr>
          <p:nvPr/>
        </p:nvPicPr>
        <p:blipFill>
          <a:blip r:embed="rId3"/>
          <a:stretch>
            <a:fillRect/>
          </a:stretch>
        </p:blipFill>
        <p:spPr>
          <a:xfrm>
            <a:off x="0" y="0"/>
            <a:ext cx="2109399" cy="1158340"/>
          </a:xfrm>
          <a:prstGeom prst="rect">
            <a:avLst/>
          </a:prstGeom>
        </p:spPr>
      </p:pic>
    </p:spTree>
    <p:extLst>
      <p:ext uri="{BB962C8B-B14F-4D97-AF65-F5344CB8AC3E}">
        <p14:creationId xmlns:p14="http://schemas.microsoft.com/office/powerpoint/2010/main" val="31142777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76" y="0"/>
            <a:ext cx="4212036" cy="9087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The ISO standards for the machinery vibration values  limits</a:t>
            </a:r>
            <a:endParaRPr lang="en-US" dirty="0"/>
          </a:p>
        </p:txBody>
      </p:sp>
      <p:pic>
        <p:nvPicPr>
          <p:cNvPr id="4" name="Picture 3"/>
          <p:cNvPicPr>
            <a:picLocks noChangeAspect="1"/>
          </p:cNvPicPr>
          <p:nvPr/>
        </p:nvPicPr>
        <p:blipFill>
          <a:blip r:embed="rId2"/>
          <a:stretch>
            <a:fillRect/>
          </a:stretch>
        </p:blipFill>
        <p:spPr>
          <a:xfrm>
            <a:off x="0" y="908720"/>
            <a:ext cx="9144000" cy="5949280"/>
          </a:xfrm>
          <a:prstGeom prst="rect">
            <a:avLst/>
          </a:prstGeom>
        </p:spPr>
      </p:pic>
      <p:sp>
        <p:nvSpPr>
          <p:cNvPr id="5" name="Rounded Rectangle 4"/>
          <p:cNvSpPr/>
          <p:nvPr/>
        </p:nvSpPr>
        <p:spPr>
          <a:xfrm>
            <a:off x="2209800" y="6477000"/>
            <a:ext cx="1981200" cy="228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smtClean="0">
                <a:solidFill>
                  <a:srgbClr val="0000CC"/>
                </a:solidFill>
              </a:rPr>
              <a:t>Courtesy web sources</a:t>
            </a:r>
            <a:endParaRPr lang="en-US" sz="900" dirty="0">
              <a:solidFill>
                <a:srgbClr val="0000CC"/>
              </a:solidFill>
            </a:endParaRPr>
          </a:p>
        </p:txBody>
      </p:sp>
      <p:sp>
        <p:nvSpPr>
          <p:cNvPr id="6" name="Rectangle 5"/>
          <p:cNvSpPr/>
          <p:nvPr/>
        </p:nvSpPr>
        <p:spPr>
          <a:xfrm>
            <a:off x="7086600" y="-69574"/>
            <a:ext cx="2057400" cy="1015663"/>
          </a:xfrm>
          <a:prstGeom prst="rect">
            <a:avLst/>
          </a:prstGeom>
          <a:solidFill>
            <a:schemeClr val="accent2"/>
          </a:solidFill>
        </p:spPr>
        <p:txBody>
          <a:bodyPr wrap="square">
            <a:spAutoFit/>
          </a:bodyPr>
          <a:lstStyle/>
          <a:p>
            <a:pPr algn="ctr"/>
            <a:r>
              <a:rPr lang="en-US" b="1" kern="10" dirty="0" smtClean="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TRANSTECH </a:t>
            </a:r>
            <a:r>
              <a:rPr lang="en-US" b="1" kern="10" dirty="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CONFERENCE</a:t>
            </a:r>
          </a:p>
          <a:p>
            <a:pPr algn="ctr"/>
            <a:r>
              <a:rPr lang="en-US" b="1" kern="10" dirty="0" smtClean="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2018, PUNE</a:t>
            </a:r>
            <a:endParaRPr lang="en-US" b="1" kern="10" dirty="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393841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7505" y="135876"/>
            <a:ext cx="8990712" cy="6293499"/>
          </a:xfrm>
          <a:prstGeom prst="rect">
            <a:avLst/>
          </a:prstGeom>
        </p:spPr>
      </p:pic>
      <p:sp>
        <p:nvSpPr>
          <p:cNvPr id="3" name="Rounded Rectangle 2"/>
          <p:cNvSpPr/>
          <p:nvPr/>
        </p:nvSpPr>
        <p:spPr>
          <a:xfrm>
            <a:off x="827584" y="4941168"/>
            <a:ext cx="4608512" cy="13681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dirty="0" smtClean="0"/>
              <a:t>VIBRATION MONITORING AND ANALYSIS IS LIKE SEEING THROUGH MACHINE</a:t>
            </a:r>
            <a:endParaRPr lang="en-SG" dirty="0"/>
          </a:p>
        </p:txBody>
      </p:sp>
      <p:sp>
        <p:nvSpPr>
          <p:cNvPr id="4" name="Rounded Rectangle 3"/>
          <p:cNvSpPr/>
          <p:nvPr/>
        </p:nvSpPr>
        <p:spPr>
          <a:xfrm>
            <a:off x="5285956" y="6171811"/>
            <a:ext cx="1981200" cy="228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smtClean="0">
                <a:solidFill>
                  <a:srgbClr val="0000CC"/>
                </a:solidFill>
              </a:rPr>
              <a:t>Courtesy web sources Mobius</a:t>
            </a:r>
            <a:endParaRPr lang="en-US" sz="900" dirty="0">
              <a:solidFill>
                <a:srgbClr val="0000CC"/>
              </a:solidFill>
            </a:endParaRPr>
          </a:p>
        </p:txBody>
      </p:sp>
      <p:sp>
        <p:nvSpPr>
          <p:cNvPr id="6" name="Rectangle 5"/>
          <p:cNvSpPr/>
          <p:nvPr/>
        </p:nvSpPr>
        <p:spPr>
          <a:xfrm>
            <a:off x="7086600" y="-69574"/>
            <a:ext cx="2057400" cy="1015663"/>
          </a:xfrm>
          <a:prstGeom prst="rect">
            <a:avLst/>
          </a:prstGeom>
          <a:solidFill>
            <a:schemeClr val="accent2"/>
          </a:solidFill>
        </p:spPr>
        <p:txBody>
          <a:bodyPr wrap="square">
            <a:spAutoFit/>
          </a:bodyPr>
          <a:lstStyle/>
          <a:p>
            <a:pPr algn="ctr"/>
            <a:r>
              <a:rPr lang="en-US" b="1" kern="10" dirty="0" smtClean="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TRANSTECH </a:t>
            </a:r>
            <a:r>
              <a:rPr lang="en-US" b="1" kern="10" dirty="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CONFERENCE</a:t>
            </a:r>
          </a:p>
          <a:p>
            <a:pPr algn="ctr"/>
            <a:r>
              <a:rPr lang="en-US" b="1" kern="10" dirty="0" smtClean="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2018, PUNE</a:t>
            </a:r>
            <a:endParaRPr lang="en-US" b="1" kern="10" dirty="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8021967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45059" name="Picture 3"/>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7705725" y="0"/>
            <a:ext cx="1412875"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ounded Rectangle 1"/>
          <p:cNvSpPr/>
          <p:nvPr/>
        </p:nvSpPr>
        <p:spPr>
          <a:xfrm>
            <a:off x="2590800" y="36512"/>
            <a:ext cx="4608512" cy="1584325"/>
          </a:xfrm>
          <a:prstGeom prst="round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rgbClr val="00B0F0"/>
                </a:solidFill>
                <a:latin typeface="Arial Black" panose="020B0A04020102020204" pitchFamily="34" charset="0"/>
              </a:rPr>
              <a:t>Increase your Equipment Reliability</a:t>
            </a:r>
            <a:br>
              <a:rPr lang="en-US" b="1" dirty="0">
                <a:solidFill>
                  <a:srgbClr val="00B0F0"/>
                </a:solidFill>
                <a:latin typeface="Arial Black" panose="020B0A04020102020204" pitchFamily="34" charset="0"/>
              </a:rPr>
            </a:br>
            <a:r>
              <a:rPr lang="en-US" b="1" dirty="0">
                <a:solidFill>
                  <a:srgbClr val="00B0F0"/>
                </a:solidFill>
                <a:latin typeface="Arial Black" panose="020B0A04020102020204" pitchFamily="34" charset="0"/>
              </a:rPr>
              <a:t>with</a:t>
            </a:r>
            <a:br>
              <a:rPr lang="en-US" b="1" dirty="0">
                <a:solidFill>
                  <a:srgbClr val="00B0F0"/>
                </a:solidFill>
                <a:latin typeface="Arial Black" panose="020B0A04020102020204" pitchFamily="34" charset="0"/>
              </a:rPr>
            </a:br>
            <a:r>
              <a:rPr lang="en-US" b="1" dirty="0">
                <a:solidFill>
                  <a:srgbClr val="00B0F0"/>
                </a:solidFill>
                <a:latin typeface="Arial Black" panose="020B0A04020102020204" pitchFamily="34" charset="0"/>
              </a:rPr>
              <a:t>Ultrasound Technology</a:t>
            </a:r>
            <a:r>
              <a:rPr lang="en-US" b="1" dirty="0">
                <a:latin typeface="Arial Black" panose="020B0A04020102020204" pitchFamily="34" charset="0"/>
              </a:rPr>
              <a:t/>
            </a:r>
            <a:br>
              <a:rPr lang="en-US" b="1" dirty="0">
                <a:latin typeface="Arial Black" panose="020B0A04020102020204" pitchFamily="34" charset="0"/>
              </a:rPr>
            </a:br>
            <a:endParaRPr lang="en-US" b="1" dirty="0">
              <a:latin typeface="Arial Black" panose="020B0A04020102020204" pitchFamily="34" charset="0"/>
            </a:endParaRPr>
          </a:p>
        </p:txBody>
      </p:sp>
      <p:pic>
        <p:nvPicPr>
          <p:cNvPr id="3" name="Picture 2"/>
          <p:cNvPicPr>
            <a:picLocks noChangeAspect="1"/>
          </p:cNvPicPr>
          <p:nvPr/>
        </p:nvPicPr>
        <p:blipFill>
          <a:blip r:embed="rId5"/>
          <a:stretch>
            <a:fillRect/>
          </a:stretch>
        </p:blipFill>
        <p:spPr>
          <a:xfrm>
            <a:off x="900113" y="1828800"/>
            <a:ext cx="7481887" cy="485693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4" name="Picture 3"/>
          <p:cNvPicPr>
            <a:picLocks noChangeAspect="1"/>
          </p:cNvPicPr>
          <p:nvPr/>
        </p:nvPicPr>
        <p:blipFill>
          <a:blip r:embed="rId6"/>
          <a:stretch>
            <a:fillRect/>
          </a:stretch>
        </p:blipFill>
        <p:spPr>
          <a:xfrm>
            <a:off x="0" y="-12691"/>
            <a:ext cx="2109399" cy="1158340"/>
          </a:xfrm>
          <a:prstGeom prst="rect">
            <a:avLst/>
          </a:prstGeom>
        </p:spPr>
      </p:pic>
    </p:spTree>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7170" name="Picture 1"/>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93663" y="5256213"/>
            <a:ext cx="1412875"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ounded Rectangle 1"/>
          <p:cNvSpPr/>
          <p:nvPr/>
        </p:nvSpPr>
        <p:spPr>
          <a:xfrm>
            <a:off x="1403350" y="188913"/>
            <a:ext cx="5328890" cy="1944687"/>
          </a:xfrm>
          <a:prstGeom prst="round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CA" sz="2400" b="1" dirty="0" smtClean="0">
                <a:solidFill>
                  <a:srgbClr val="0000CC"/>
                </a:solidFill>
                <a:effectLst>
                  <a:outerShdw blurRad="38100" dist="38100" dir="2700000" algn="tl">
                    <a:srgbClr val="C0C0C0"/>
                  </a:outerShdw>
                </a:effectLst>
                <a:latin typeface="Arial Narrow" panose="020B0606020202030204" pitchFamily="34" charset="0"/>
                <a:cs typeface="Mangal" panose="02040503050203030202" pitchFamily="18" charset="0"/>
              </a:rPr>
              <a:t>Condition monitoring or Integrating</a:t>
            </a:r>
            <a:r>
              <a:rPr lang="en-CA" sz="2400" dirty="0" smtClean="0">
                <a:solidFill>
                  <a:srgbClr val="0000CC"/>
                </a:solidFill>
                <a:effectLst>
                  <a:outerShdw blurRad="38100" dist="38100" dir="2700000" algn="tl">
                    <a:srgbClr val="C0C0C0"/>
                  </a:outerShdw>
                </a:effectLst>
                <a:latin typeface="Arial Narrow" panose="020B0606020202030204" pitchFamily="34" charset="0"/>
                <a:cs typeface="Mangal" panose="02040503050203030202" pitchFamily="18" charset="0"/>
              </a:rPr>
              <a:t> </a:t>
            </a:r>
            <a:r>
              <a:rPr lang="en-CA" sz="2400" b="1" dirty="0" smtClean="0">
                <a:solidFill>
                  <a:srgbClr val="002060"/>
                </a:solidFill>
                <a:effectLst>
                  <a:outerShdw blurRad="38100" dist="38100" dir="2700000" algn="tl">
                    <a:srgbClr val="C0C0C0"/>
                  </a:outerShdw>
                </a:effectLst>
                <a:latin typeface="Arial Narrow" panose="020B0606020202030204" pitchFamily="34" charset="0"/>
                <a:cs typeface="Mangal" panose="02040503050203030202" pitchFamily="18" charset="0"/>
              </a:rPr>
              <a:t>Vibration analysis</a:t>
            </a:r>
            <a:r>
              <a:rPr lang="en-CA" sz="2400" dirty="0" smtClean="0">
                <a:solidFill>
                  <a:srgbClr val="002060"/>
                </a:solidFill>
                <a:effectLst>
                  <a:outerShdw blurRad="38100" dist="38100" dir="2700000" algn="tl">
                    <a:srgbClr val="C0C0C0"/>
                  </a:outerShdw>
                </a:effectLst>
                <a:latin typeface="Arial Narrow" panose="020B0606020202030204" pitchFamily="34" charset="0"/>
                <a:cs typeface="Mangal" panose="02040503050203030202" pitchFamily="18" charset="0"/>
              </a:rPr>
              <a:t> </a:t>
            </a:r>
            <a:r>
              <a:rPr lang="en-CA" sz="2400" dirty="0">
                <a:solidFill>
                  <a:srgbClr val="0000CC"/>
                </a:solidFill>
                <a:effectLst>
                  <a:outerShdw blurRad="38100" dist="38100" dir="2700000" algn="tl">
                    <a:srgbClr val="C0C0C0"/>
                  </a:outerShdw>
                </a:effectLst>
                <a:latin typeface="Arial Narrow" panose="020B0606020202030204" pitchFamily="34" charset="0"/>
                <a:cs typeface="Mangal" panose="02040503050203030202" pitchFamily="18" charset="0"/>
              </a:rPr>
              <a:t>with </a:t>
            </a:r>
            <a:r>
              <a:rPr lang="en-CA" sz="2400" b="1" dirty="0" smtClean="0">
                <a:solidFill>
                  <a:srgbClr val="C00000"/>
                </a:solidFill>
                <a:effectLst>
                  <a:outerShdw blurRad="38100" dist="38100" dir="2700000" algn="tl">
                    <a:srgbClr val="C0C0C0"/>
                  </a:outerShdw>
                </a:effectLst>
                <a:latin typeface="Arial Narrow" panose="020B0606020202030204" pitchFamily="34" charset="0"/>
                <a:cs typeface="Mangal" panose="02040503050203030202" pitchFamily="18" charset="0"/>
              </a:rPr>
              <a:t>Ultrasound</a:t>
            </a:r>
            <a:r>
              <a:rPr lang="en-CA" sz="2400" dirty="0">
                <a:solidFill>
                  <a:srgbClr val="0000CC"/>
                </a:solidFill>
                <a:effectLst>
                  <a:outerShdw blurRad="38100" dist="38100" dir="2700000" algn="tl">
                    <a:srgbClr val="C0C0C0"/>
                  </a:outerShdw>
                </a:effectLst>
                <a:latin typeface="Arial Narrow" panose="020B0606020202030204" pitchFamily="34" charset="0"/>
                <a:cs typeface="Mangal" panose="02040503050203030202" pitchFamily="18" charset="0"/>
              </a:rPr>
              <a:t> </a:t>
            </a:r>
            <a:r>
              <a:rPr lang="en-CA" sz="2400" dirty="0" smtClean="0">
                <a:solidFill>
                  <a:srgbClr val="0000CC"/>
                </a:solidFill>
                <a:effectLst>
                  <a:outerShdw blurRad="38100" dist="38100" dir="2700000" algn="tl">
                    <a:srgbClr val="C0C0C0"/>
                  </a:outerShdw>
                </a:effectLst>
                <a:latin typeface="Arial Narrow" panose="020B0606020202030204" pitchFamily="34" charset="0"/>
                <a:cs typeface="Mangal" panose="02040503050203030202" pitchFamily="18" charset="0"/>
              </a:rPr>
              <a:t>and </a:t>
            </a:r>
            <a:r>
              <a:rPr lang="en-CA" sz="2400" dirty="0" smtClean="0">
                <a:solidFill>
                  <a:srgbClr val="FF00FF"/>
                </a:solidFill>
                <a:effectLst>
                  <a:outerShdw blurRad="38100" dist="38100" dir="2700000" algn="tl">
                    <a:srgbClr val="C0C0C0"/>
                  </a:outerShdw>
                </a:effectLst>
                <a:latin typeface="Arial Narrow" panose="020B0606020202030204" pitchFamily="34" charset="0"/>
                <a:cs typeface="Mangal" panose="02040503050203030202" pitchFamily="18" charset="0"/>
              </a:rPr>
              <a:t>Infrared thermography </a:t>
            </a:r>
            <a:r>
              <a:rPr lang="en-CA" sz="2400" dirty="0" smtClean="0">
                <a:solidFill>
                  <a:srgbClr val="0000CC"/>
                </a:solidFill>
                <a:effectLst>
                  <a:outerShdw blurRad="38100" dist="38100" dir="2700000" algn="tl">
                    <a:srgbClr val="C0C0C0"/>
                  </a:outerShdw>
                </a:effectLst>
                <a:latin typeface="Arial Narrow" panose="020B0606020202030204" pitchFamily="34" charset="0"/>
                <a:cs typeface="Mangal" panose="02040503050203030202" pitchFamily="18" charset="0"/>
              </a:rPr>
              <a:t>applications </a:t>
            </a:r>
            <a:r>
              <a:rPr lang="en-CA" sz="2400" dirty="0">
                <a:solidFill>
                  <a:srgbClr val="0000CC"/>
                </a:solidFill>
                <a:effectLst>
                  <a:outerShdw blurRad="38100" dist="38100" dir="2700000" algn="tl">
                    <a:srgbClr val="C0C0C0"/>
                  </a:outerShdw>
                </a:effectLst>
                <a:latin typeface="Arial Narrow" panose="020B0606020202030204" pitchFamily="34" charset="0"/>
                <a:cs typeface="Mangal" panose="02040503050203030202" pitchFamily="18" charset="0"/>
              </a:rPr>
              <a:t>for </a:t>
            </a:r>
            <a:r>
              <a:rPr lang="en-CA" sz="2400" dirty="0" smtClean="0">
                <a:solidFill>
                  <a:srgbClr val="0000CC"/>
                </a:solidFill>
                <a:effectLst>
                  <a:outerShdw blurRad="38100" dist="38100" dir="2700000" algn="tl">
                    <a:srgbClr val="C0C0C0"/>
                  </a:outerShdw>
                </a:effectLst>
                <a:latin typeface="Arial Narrow" panose="020B0606020202030204" pitchFamily="34" charset="0"/>
                <a:cs typeface="Mangal" panose="02040503050203030202" pitchFamily="18" charset="0"/>
              </a:rPr>
              <a:t>Marine and off shore </a:t>
            </a:r>
            <a:r>
              <a:rPr lang="en-CA" sz="2400" dirty="0">
                <a:solidFill>
                  <a:srgbClr val="0000CC"/>
                </a:solidFill>
                <a:effectLst>
                  <a:outerShdw blurRad="38100" dist="38100" dir="2700000" algn="tl">
                    <a:srgbClr val="C0C0C0"/>
                  </a:outerShdw>
                </a:effectLst>
                <a:latin typeface="Arial Narrow" panose="020B0606020202030204" pitchFamily="34" charset="0"/>
                <a:cs typeface="Mangal" panose="02040503050203030202" pitchFamily="18" charset="0"/>
              </a:rPr>
              <a:t>Industry</a:t>
            </a:r>
            <a:endParaRPr lang="en-US" sz="2400" dirty="0">
              <a:solidFill>
                <a:srgbClr val="0000CC"/>
              </a:solidFill>
            </a:endParaRPr>
          </a:p>
        </p:txBody>
      </p:sp>
      <p:sp>
        <p:nvSpPr>
          <p:cNvPr id="3" name="Rounded Rectangle 2"/>
          <p:cNvSpPr/>
          <p:nvPr/>
        </p:nvSpPr>
        <p:spPr>
          <a:xfrm>
            <a:off x="1043608" y="2492897"/>
            <a:ext cx="6552580" cy="3528492"/>
          </a:xfrm>
          <a:prstGeom prst="round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Aft>
                <a:spcPts val="0"/>
              </a:spcAft>
              <a:buClr>
                <a:schemeClr val="accent1">
                  <a:lumMod val="75000"/>
                </a:schemeClr>
              </a:buClr>
              <a:defRPr/>
            </a:pPr>
            <a:r>
              <a:rPr lang="en-CA" b="1" dirty="0" smtClean="0">
                <a:solidFill>
                  <a:srgbClr val="0000CC"/>
                </a:solidFill>
                <a:effectLst>
                  <a:outerShdw blurRad="38100" dist="38100" dir="2700000" algn="tl">
                    <a:srgbClr val="C0C0C0"/>
                  </a:outerShdw>
                </a:effectLst>
                <a:latin typeface="Mangal" panose="02040503050203030202" pitchFamily="18" charset="0"/>
                <a:cs typeface="Mangal" panose="02040503050203030202" pitchFamily="18" charset="0"/>
              </a:rPr>
              <a:t>Three </a:t>
            </a:r>
            <a:r>
              <a:rPr lang="en-CA" b="1" dirty="0">
                <a:solidFill>
                  <a:srgbClr val="0000CC"/>
                </a:solidFill>
                <a:effectLst>
                  <a:outerShdw blurRad="38100" dist="38100" dir="2700000" algn="tl">
                    <a:srgbClr val="C0C0C0"/>
                  </a:outerShdw>
                </a:effectLst>
                <a:latin typeface="Mangal" panose="02040503050203030202" pitchFamily="18" charset="0"/>
                <a:cs typeface="Mangal" panose="02040503050203030202" pitchFamily="18" charset="0"/>
              </a:rPr>
              <a:t>Proven Technologies</a:t>
            </a:r>
          </a:p>
          <a:p>
            <a:pPr fontAlgn="auto">
              <a:spcAft>
                <a:spcPts val="0"/>
              </a:spcAft>
              <a:buClr>
                <a:schemeClr val="accent1">
                  <a:lumMod val="75000"/>
                </a:schemeClr>
              </a:buClr>
              <a:defRPr/>
            </a:pPr>
            <a:endParaRPr lang="en-CA" b="1" dirty="0">
              <a:solidFill>
                <a:srgbClr val="0000CC"/>
              </a:solidFill>
              <a:effectLst>
                <a:outerShdw blurRad="38100" dist="38100" dir="2700000" algn="tl">
                  <a:srgbClr val="C0C0C0"/>
                </a:outerShdw>
              </a:effectLst>
              <a:latin typeface="Mangal" panose="02040503050203030202" pitchFamily="18" charset="0"/>
              <a:cs typeface="Mangal" panose="02040503050203030202" pitchFamily="18" charset="0"/>
            </a:endParaRPr>
          </a:p>
          <a:p>
            <a:pPr fontAlgn="auto">
              <a:spcAft>
                <a:spcPts val="0"/>
              </a:spcAft>
              <a:buClr>
                <a:schemeClr val="accent1">
                  <a:lumMod val="75000"/>
                </a:schemeClr>
              </a:buClr>
              <a:defRPr/>
            </a:pPr>
            <a:r>
              <a:rPr lang="en-CA" b="1" dirty="0">
                <a:solidFill>
                  <a:srgbClr val="0000CC"/>
                </a:solidFill>
                <a:effectLst>
                  <a:outerShdw blurRad="38100" dist="38100" dir="2700000" algn="tl">
                    <a:srgbClr val="C0C0C0"/>
                  </a:outerShdw>
                </a:effectLst>
                <a:latin typeface="Mangal" panose="02040503050203030202" pitchFamily="18" charset="0"/>
                <a:cs typeface="Mangal" panose="02040503050203030202" pitchFamily="18" charset="0"/>
              </a:rPr>
              <a:t>‘To Help &amp; Keep Your </a:t>
            </a:r>
            <a:r>
              <a:rPr lang="en-CA" b="1" dirty="0" smtClean="0">
                <a:solidFill>
                  <a:srgbClr val="0000CC"/>
                </a:solidFill>
                <a:effectLst>
                  <a:outerShdw blurRad="38100" dist="38100" dir="2700000" algn="tl">
                    <a:srgbClr val="C0C0C0"/>
                  </a:outerShdw>
                </a:effectLst>
                <a:latin typeface="Mangal" panose="02040503050203030202" pitchFamily="18" charset="0"/>
                <a:cs typeface="Mangal" panose="02040503050203030202" pitchFamily="18" charset="0"/>
              </a:rPr>
              <a:t>machinery running’  </a:t>
            </a:r>
            <a:r>
              <a:rPr lang="en-CA" b="1" dirty="0">
                <a:solidFill>
                  <a:srgbClr val="0000CC"/>
                </a:solidFill>
                <a:effectLst>
                  <a:outerShdw blurRad="38100" dist="38100" dir="2700000" algn="tl">
                    <a:srgbClr val="C0C0C0"/>
                  </a:outerShdw>
                </a:effectLst>
                <a:latin typeface="Mangal" panose="02040503050203030202" pitchFamily="18" charset="0"/>
                <a:cs typeface="Mangal" panose="02040503050203030202" pitchFamily="18" charset="0"/>
              </a:rPr>
              <a:t>with best results </a:t>
            </a:r>
            <a:r>
              <a:rPr lang="en-CA" b="1" dirty="0" smtClean="0">
                <a:solidFill>
                  <a:srgbClr val="0000CC"/>
                </a:solidFill>
                <a:effectLst>
                  <a:outerShdw blurRad="38100" dist="38100" dir="2700000" algn="tl">
                    <a:srgbClr val="C0C0C0"/>
                  </a:outerShdw>
                </a:effectLst>
                <a:latin typeface="Mangal" panose="02040503050203030202" pitchFamily="18" charset="0"/>
                <a:cs typeface="Mangal" panose="02040503050203030202" pitchFamily="18" charset="0"/>
              </a:rPr>
              <a:t>in-   </a:t>
            </a:r>
            <a:endParaRPr lang="en-CA" b="1" dirty="0">
              <a:solidFill>
                <a:srgbClr val="0000CC"/>
              </a:solidFill>
              <a:effectLst>
                <a:outerShdw blurRad="38100" dist="38100" dir="2700000" algn="tl">
                  <a:srgbClr val="C0C0C0"/>
                </a:outerShdw>
              </a:effectLst>
              <a:latin typeface="Mangal" panose="02040503050203030202" pitchFamily="18" charset="0"/>
              <a:cs typeface="Mangal" panose="02040503050203030202" pitchFamily="18" charset="0"/>
            </a:endParaRPr>
          </a:p>
          <a:p>
            <a:pPr fontAlgn="auto">
              <a:spcAft>
                <a:spcPts val="0"/>
              </a:spcAft>
              <a:buClr>
                <a:schemeClr val="accent1">
                  <a:lumMod val="75000"/>
                </a:schemeClr>
              </a:buClr>
              <a:defRPr/>
            </a:pPr>
            <a:r>
              <a:rPr lang="en-CA" b="1" dirty="0">
                <a:solidFill>
                  <a:srgbClr val="0000CC"/>
                </a:solidFill>
                <a:effectLst>
                  <a:outerShdw blurRad="38100" dist="38100" dir="2700000" algn="tl">
                    <a:srgbClr val="C0C0C0"/>
                  </a:outerShdw>
                </a:effectLst>
                <a:latin typeface="Mangal" panose="02040503050203030202" pitchFamily="18" charset="0"/>
                <a:cs typeface="Mangal" panose="02040503050203030202" pitchFamily="18" charset="0"/>
              </a:rPr>
              <a:t>- </a:t>
            </a:r>
            <a:r>
              <a:rPr lang="en-CA" b="1" dirty="0" smtClean="0">
                <a:solidFill>
                  <a:srgbClr val="0000CC"/>
                </a:solidFill>
                <a:effectLst>
                  <a:outerShdw blurRad="38100" dist="38100" dir="2700000" algn="tl">
                    <a:srgbClr val="C0C0C0"/>
                  </a:outerShdw>
                </a:effectLst>
                <a:latin typeface="Mangal" panose="02040503050203030202" pitchFamily="18" charset="0"/>
                <a:cs typeface="Mangal" panose="02040503050203030202" pitchFamily="18" charset="0"/>
              </a:rPr>
              <a:t>Economy</a:t>
            </a:r>
            <a:r>
              <a:rPr lang="en-CA" b="1" dirty="0">
                <a:solidFill>
                  <a:srgbClr val="0000CC"/>
                </a:solidFill>
                <a:effectLst>
                  <a:outerShdw blurRad="38100" dist="38100" dir="2700000" algn="tl">
                    <a:srgbClr val="C0C0C0"/>
                  </a:outerShdw>
                </a:effectLst>
                <a:latin typeface="Mangal" panose="02040503050203030202" pitchFamily="18" charset="0"/>
                <a:cs typeface="Mangal" panose="02040503050203030202" pitchFamily="18" charset="0"/>
              </a:rPr>
              <a:t>, </a:t>
            </a:r>
          </a:p>
          <a:p>
            <a:pPr fontAlgn="auto">
              <a:spcAft>
                <a:spcPts val="0"/>
              </a:spcAft>
              <a:buClr>
                <a:schemeClr val="accent1">
                  <a:lumMod val="75000"/>
                </a:schemeClr>
              </a:buClr>
              <a:defRPr/>
            </a:pPr>
            <a:r>
              <a:rPr lang="en-CA" b="1" dirty="0" smtClean="0">
                <a:solidFill>
                  <a:srgbClr val="0000CC"/>
                </a:solidFill>
                <a:effectLst>
                  <a:outerShdw blurRad="38100" dist="38100" dir="2700000" algn="tl">
                    <a:srgbClr val="C0C0C0"/>
                  </a:outerShdw>
                </a:effectLst>
                <a:latin typeface="Mangal" panose="02040503050203030202" pitchFamily="18" charset="0"/>
                <a:cs typeface="Mangal" panose="02040503050203030202" pitchFamily="18" charset="0"/>
              </a:rPr>
              <a:t>- </a:t>
            </a:r>
            <a:r>
              <a:rPr lang="en-CA" b="1" dirty="0">
                <a:solidFill>
                  <a:srgbClr val="0000CC"/>
                </a:solidFill>
                <a:effectLst>
                  <a:outerShdw blurRad="38100" dist="38100" dir="2700000" algn="tl">
                    <a:srgbClr val="C0C0C0"/>
                  </a:outerShdw>
                </a:effectLst>
                <a:latin typeface="Mangal" panose="02040503050203030202" pitchFamily="18" charset="0"/>
                <a:cs typeface="Mangal" panose="02040503050203030202" pitchFamily="18" charset="0"/>
              </a:rPr>
              <a:t>P</a:t>
            </a:r>
            <a:r>
              <a:rPr lang="en-CA" b="1" dirty="0" smtClean="0">
                <a:solidFill>
                  <a:srgbClr val="0000CC"/>
                </a:solidFill>
                <a:effectLst>
                  <a:outerShdw blurRad="38100" dist="38100" dir="2700000" algn="tl">
                    <a:srgbClr val="C0C0C0"/>
                  </a:outerShdw>
                </a:effectLst>
                <a:latin typeface="Mangal" panose="02040503050203030202" pitchFamily="18" charset="0"/>
                <a:cs typeface="Mangal" panose="02040503050203030202" pitchFamily="18" charset="0"/>
              </a:rPr>
              <a:t>revent </a:t>
            </a:r>
            <a:r>
              <a:rPr lang="en-CA" b="1" dirty="0">
                <a:solidFill>
                  <a:srgbClr val="0000CC"/>
                </a:solidFill>
                <a:effectLst>
                  <a:outerShdw blurRad="38100" dist="38100" dir="2700000" algn="tl">
                    <a:srgbClr val="C0C0C0"/>
                  </a:outerShdw>
                </a:effectLst>
                <a:latin typeface="Mangal" panose="02040503050203030202" pitchFamily="18" charset="0"/>
                <a:cs typeface="Mangal" panose="02040503050203030202" pitchFamily="18" charset="0"/>
              </a:rPr>
              <a:t>accidents and incidents,</a:t>
            </a:r>
          </a:p>
          <a:p>
            <a:pPr fontAlgn="auto">
              <a:spcAft>
                <a:spcPts val="0"/>
              </a:spcAft>
              <a:buClr>
                <a:schemeClr val="accent1">
                  <a:lumMod val="75000"/>
                </a:schemeClr>
              </a:buClr>
              <a:defRPr/>
            </a:pPr>
            <a:r>
              <a:rPr lang="en-CA" b="1" dirty="0" smtClean="0">
                <a:solidFill>
                  <a:srgbClr val="0000CC"/>
                </a:solidFill>
                <a:effectLst>
                  <a:outerShdw blurRad="38100" dist="38100" dir="2700000" algn="tl">
                    <a:srgbClr val="C0C0C0"/>
                  </a:outerShdw>
                </a:effectLst>
                <a:latin typeface="Mangal" panose="02040503050203030202" pitchFamily="18" charset="0"/>
                <a:cs typeface="Mangal" panose="02040503050203030202" pitchFamily="18" charset="0"/>
              </a:rPr>
              <a:t>- Improve </a:t>
            </a:r>
            <a:r>
              <a:rPr lang="en-CA" b="1" dirty="0">
                <a:solidFill>
                  <a:srgbClr val="0000CC"/>
                </a:solidFill>
                <a:effectLst>
                  <a:outerShdw blurRad="38100" dist="38100" dir="2700000" algn="tl">
                    <a:srgbClr val="C0C0C0"/>
                  </a:outerShdw>
                </a:effectLst>
                <a:latin typeface="Mangal" panose="02040503050203030202" pitchFamily="18" charset="0"/>
                <a:cs typeface="Mangal" panose="02040503050203030202" pitchFamily="18" charset="0"/>
              </a:rPr>
              <a:t>operator confidence</a:t>
            </a:r>
            <a:r>
              <a:rPr lang="en-CA" b="1" dirty="0" smtClean="0">
                <a:solidFill>
                  <a:srgbClr val="0000CC"/>
                </a:solidFill>
                <a:effectLst>
                  <a:outerShdw blurRad="38100" dist="38100" dir="2700000" algn="tl">
                    <a:srgbClr val="C0C0C0"/>
                  </a:outerShdw>
                </a:effectLst>
                <a:latin typeface="Mangal" panose="02040503050203030202" pitchFamily="18" charset="0"/>
                <a:cs typeface="Mangal" panose="02040503050203030202" pitchFamily="18" charset="0"/>
              </a:rPr>
              <a:t>.</a:t>
            </a:r>
          </a:p>
          <a:p>
            <a:pPr fontAlgn="auto">
              <a:spcAft>
                <a:spcPts val="0"/>
              </a:spcAft>
              <a:buClr>
                <a:schemeClr val="accent1">
                  <a:lumMod val="75000"/>
                </a:schemeClr>
              </a:buClr>
              <a:defRPr/>
            </a:pPr>
            <a:r>
              <a:rPr lang="en-CA" b="1" dirty="0" smtClean="0">
                <a:solidFill>
                  <a:srgbClr val="0000CC"/>
                </a:solidFill>
                <a:effectLst>
                  <a:outerShdw blurRad="38100" dist="38100" dir="2700000" algn="tl">
                    <a:srgbClr val="C0C0C0"/>
                  </a:outerShdw>
                </a:effectLst>
                <a:latin typeface="Mangal" panose="02040503050203030202" pitchFamily="18" charset="0"/>
                <a:cs typeface="Mangal" panose="02040503050203030202" pitchFamily="18" charset="0"/>
              </a:rPr>
              <a:t>- Prevent </a:t>
            </a:r>
            <a:r>
              <a:rPr lang="en-CA" b="1" dirty="0">
                <a:solidFill>
                  <a:srgbClr val="0000CC"/>
                </a:solidFill>
                <a:effectLst>
                  <a:outerShdw blurRad="38100" dist="38100" dir="2700000" algn="tl">
                    <a:srgbClr val="C0C0C0"/>
                  </a:outerShdw>
                </a:effectLst>
                <a:latin typeface="Mangal" panose="02040503050203030202" pitchFamily="18" charset="0"/>
                <a:cs typeface="Mangal" panose="02040503050203030202" pitchFamily="18" charset="0"/>
              </a:rPr>
              <a:t>environment pollution</a:t>
            </a:r>
          </a:p>
        </p:txBody>
      </p:sp>
      <p:sp>
        <p:nvSpPr>
          <p:cNvPr id="6" name="Rectangle 5"/>
          <p:cNvSpPr/>
          <p:nvPr/>
        </p:nvSpPr>
        <p:spPr>
          <a:xfrm>
            <a:off x="7086600" y="145593"/>
            <a:ext cx="2057400" cy="1015663"/>
          </a:xfrm>
          <a:prstGeom prst="rect">
            <a:avLst/>
          </a:prstGeom>
        </p:spPr>
        <p:txBody>
          <a:bodyPr wrap="square">
            <a:spAutoFit/>
          </a:bodyPr>
          <a:lstStyle/>
          <a:p>
            <a:pPr algn="ctr"/>
            <a:r>
              <a:rPr lang="en-US" b="1" kern="10" dirty="0" smtClean="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TRANSTECH </a:t>
            </a:r>
            <a:r>
              <a:rPr lang="en-US" b="1" kern="10" dirty="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CONFERENCE</a:t>
            </a:r>
          </a:p>
          <a:p>
            <a:pPr algn="ctr"/>
            <a:r>
              <a:rPr lang="en-US" b="1" kern="10" dirty="0" smtClean="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2018, PUNE</a:t>
            </a:r>
            <a:endParaRPr lang="en-US" b="1" kern="10" dirty="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endParaRPr>
          </a:p>
        </p:txBody>
      </p:sp>
    </p:spTree>
  </p:cSld>
  <p:clrMapOvr>
    <a:overrideClrMapping bg1="lt1" tx1="dk1" bg2="lt2" tx2="dk2" accent1="accent1" accent2="accent2" accent3="accent3" accent4="accent4" accent5="accent5" accent6="accent6" hlink="hlink" folHlink="folHlink"/>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47106" name="Picture 4"/>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7731125" y="5459413"/>
            <a:ext cx="1412875"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val 1"/>
          <p:cNvSpPr/>
          <p:nvPr/>
        </p:nvSpPr>
        <p:spPr>
          <a:xfrm>
            <a:off x="2155389" y="15876"/>
            <a:ext cx="3311525" cy="1323975"/>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CA" b="1" dirty="0">
                <a:solidFill>
                  <a:srgbClr val="0000CC"/>
                </a:solidFill>
                <a:effectLst>
                  <a:outerShdw blurRad="38100" dist="38100" dir="2700000" algn="tl">
                    <a:srgbClr val="C0C0C0"/>
                  </a:outerShdw>
                </a:effectLst>
              </a:rPr>
              <a:t>What is Ultra</a:t>
            </a:r>
            <a:r>
              <a:rPr lang="en-CA" b="1" u="sng" dirty="0">
                <a:solidFill>
                  <a:srgbClr val="0000CC"/>
                </a:solidFill>
                <a:effectLst>
                  <a:outerShdw blurRad="38100" dist="38100" dir="2700000" algn="tl">
                    <a:srgbClr val="C0C0C0"/>
                  </a:outerShdw>
                </a:effectLst>
              </a:rPr>
              <a:t>sound</a:t>
            </a:r>
            <a:r>
              <a:rPr lang="en-CA" b="1" dirty="0">
                <a:solidFill>
                  <a:srgbClr val="0000CC"/>
                </a:solidFill>
                <a:effectLst>
                  <a:outerShdw blurRad="38100" dist="38100" dir="2700000" algn="tl">
                    <a:srgbClr val="C0C0C0"/>
                  </a:outerShdw>
                </a:effectLst>
              </a:rPr>
              <a:t>?</a:t>
            </a:r>
            <a:endParaRPr lang="en-US" dirty="0"/>
          </a:p>
        </p:txBody>
      </p:sp>
      <p:sp>
        <p:nvSpPr>
          <p:cNvPr id="3" name="Rounded Rectangle 2"/>
          <p:cNvSpPr/>
          <p:nvPr/>
        </p:nvSpPr>
        <p:spPr>
          <a:xfrm>
            <a:off x="684213" y="4581525"/>
            <a:ext cx="6048375" cy="2016125"/>
          </a:xfrm>
          <a:prstGeom prst="roundRect">
            <a:avLst/>
          </a:prstGeom>
          <a:solidFill>
            <a:srgbClr val="CCEC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Aft>
                <a:spcPts val="0"/>
              </a:spcAft>
              <a:buClr>
                <a:schemeClr val="accent1">
                  <a:lumMod val="75000"/>
                </a:schemeClr>
              </a:buClr>
              <a:buSzPct val="55000"/>
              <a:buFont typeface="Wingdings" panose="05000000000000000000" pitchFamily="2" charset="2"/>
              <a:buBlip>
                <a:blip r:embed="rId5"/>
              </a:buBlip>
              <a:defRPr/>
            </a:pPr>
            <a:r>
              <a:rPr lang="en-CA" sz="1800" b="1" dirty="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rPr>
              <a:t>Human range (16Hz to 18KHz)</a:t>
            </a:r>
          </a:p>
          <a:p>
            <a:pPr fontAlgn="auto">
              <a:spcAft>
                <a:spcPts val="0"/>
              </a:spcAft>
              <a:buClr>
                <a:schemeClr val="accent1">
                  <a:lumMod val="75000"/>
                </a:schemeClr>
              </a:buClr>
              <a:buSzPct val="55000"/>
              <a:defRPr/>
            </a:pPr>
            <a:endParaRPr lang="en-CA" sz="1800" b="1" dirty="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endParaRPr>
          </a:p>
          <a:p>
            <a:pPr fontAlgn="auto">
              <a:spcAft>
                <a:spcPts val="0"/>
              </a:spcAft>
              <a:buClr>
                <a:schemeClr val="accent1">
                  <a:lumMod val="75000"/>
                </a:schemeClr>
              </a:buClr>
              <a:buSzPct val="55000"/>
              <a:buFont typeface="Wingdings" panose="05000000000000000000" pitchFamily="2" charset="2"/>
              <a:buBlip>
                <a:blip r:embed="rId5"/>
              </a:buBlip>
              <a:defRPr/>
            </a:pPr>
            <a:r>
              <a:rPr lang="en-CA" sz="1800" b="1" dirty="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rPr>
              <a:t>Industry Applied range (20KHz to 100KHz) is Heterodyned for</a:t>
            </a:r>
          </a:p>
          <a:p>
            <a:pPr fontAlgn="auto">
              <a:spcAft>
                <a:spcPts val="0"/>
              </a:spcAft>
              <a:buClr>
                <a:schemeClr val="accent1">
                  <a:lumMod val="75000"/>
                </a:schemeClr>
              </a:buClr>
              <a:buSzPct val="55000"/>
              <a:defRPr/>
            </a:pPr>
            <a:r>
              <a:rPr lang="en-CA" sz="1800" b="1" dirty="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rPr>
              <a:t>  Audible Human range</a:t>
            </a:r>
          </a:p>
          <a:p>
            <a:pPr fontAlgn="auto">
              <a:spcAft>
                <a:spcPts val="0"/>
              </a:spcAft>
              <a:buClr>
                <a:schemeClr val="accent1">
                  <a:lumMod val="75000"/>
                </a:schemeClr>
              </a:buClr>
              <a:buSzPct val="55000"/>
              <a:defRPr/>
            </a:pPr>
            <a:endParaRPr lang="en-CA" sz="1800" b="1" dirty="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endParaRPr>
          </a:p>
          <a:p>
            <a:pPr fontAlgn="auto">
              <a:spcAft>
                <a:spcPts val="0"/>
              </a:spcAft>
              <a:buClr>
                <a:schemeClr val="accent1">
                  <a:lumMod val="75000"/>
                </a:schemeClr>
              </a:buClr>
              <a:buSzPct val="55000"/>
              <a:buFont typeface="Wingdings" panose="05000000000000000000" pitchFamily="2" charset="2"/>
              <a:buBlip>
                <a:blip r:embed="rId5"/>
              </a:buBlip>
              <a:defRPr/>
            </a:pPr>
            <a:r>
              <a:rPr lang="en-CA" sz="1800" b="1" dirty="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rPr>
              <a:t>Diagnostic Ultrasound is for Medical Imaging</a:t>
            </a:r>
          </a:p>
          <a:p>
            <a:pPr fontAlgn="auto">
              <a:spcAft>
                <a:spcPts val="0"/>
              </a:spcAft>
              <a:buClr>
                <a:schemeClr val="accent1">
                  <a:lumMod val="75000"/>
                </a:schemeClr>
              </a:buClr>
              <a:buSzPct val="55000"/>
              <a:buFont typeface="Wingdings" panose="05000000000000000000" pitchFamily="2" charset="2"/>
              <a:buBlip>
                <a:blip r:embed="rId5"/>
              </a:buBlip>
              <a:defRPr/>
            </a:pPr>
            <a:endParaRPr lang="en-CA" sz="1800" b="1" dirty="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endParaRPr>
          </a:p>
        </p:txBody>
      </p:sp>
      <p:pic>
        <p:nvPicPr>
          <p:cNvPr id="47109" name="Picture 3"/>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900113" y="1462088"/>
            <a:ext cx="5976937" cy="29972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47110" name="TextBox 1"/>
          <p:cNvSpPr txBox="1">
            <a:spLocks noChangeArrowheads="1"/>
          </p:cNvSpPr>
          <p:nvPr/>
        </p:nvSpPr>
        <p:spPr bwMode="auto">
          <a:xfrm>
            <a:off x="5562600" y="15875"/>
            <a:ext cx="3581400" cy="1354138"/>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FontTx/>
              <a:buNone/>
            </a:pPr>
            <a:r>
              <a:rPr lang="en-US" altLang="en-US" sz="2800" b="1" dirty="0">
                <a:solidFill>
                  <a:srgbClr val="0070C0"/>
                </a:solidFill>
                <a:latin typeface="Arial" panose="020B0604020202020204" pitchFamily="34" charset="0"/>
                <a:cs typeface="Arial" panose="020B0604020202020204" pitchFamily="34" charset="0"/>
              </a:rPr>
              <a:t>WELCOME </a:t>
            </a:r>
            <a:endParaRPr lang="en-US" altLang="en-US" sz="1800" b="1" dirty="0">
              <a:solidFill>
                <a:srgbClr val="0070C0"/>
              </a:solidFill>
              <a:latin typeface="Arial" panose="020B0604020202020204" pitchFamily="34" charset="0"/>
              <a:cs typeface="Arial" panose="020B0604020202020204" pitchFamily="34" charset="0"/>
            </a:endParaRPr>
          </a:p>
          <a:p>
            <a:pPr>
              <a:spcBef>
                <a:spcPct val="0"/>
              </a:spcBef>
              <a:buClrTx/>
              <a:buSzTx/>
              <a:buFontTx/>
              <a:buNone/>
            </a:pPr>
            <a:r>
              <a:rPr lang="en-US" altLang="en-US" sz="1800" b="1" dirty="0">
                <a:solidFill>
                  <a:srgbClr val="0070C0"/>
                </a:solidFill>
                <a:latin typeface="Arial" panose="020B0604020202020204" pitchFamily="34" charset="0"/>
                <a:cs typeface="Arial" panose="020B0604020202020204" pitchFamily="34" charset="0"/>
              </a:rPr>
              <a:t>Energy Management with air borne ultra sound &amp; structure borne ultra sound applications</a:t>
            </a:r>
          </a:p>
        </p:txBody>
      </p:sp>
      <p:sp>
        <p:nvSpPr>
          <p:cNvPr id="7" name="Rounded Rectangle 6"/>
          <p:cNvSpPr/>
          <p:nvPr/>
        </p:nvSpPr>
        <p:spPr>
          <a:xfrm>
            <a:off x="5562600" y="6629400"/>
            <a:ext cx="1981200" cy="228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smtClean="0">
                <a:solidFill>
                  <a:srgbClr val="0000CC"/>
                </a:solidFill>
              </a:rPr>
              <a:t>Courtesy web sources</a:t>
            </a:r>
            <a:endParaRPr lang="en-US" sz="900" dirty="0">
              <a:solidFill>
                <a:srgbClr val="0000CC"/>
              </a:solidFill>
            </a:endParaRPr>
          </a:p>
        </p:txBody>
      </p:sp>
      <p:sp>
        <p:nvSpPr>
          <p:cNvPr id="8" name="Rectangle 7"/>
          <p:cNvSpPr/>
          <p:nvPr/>
        </p:nvSpPr>
        <p:spPr>
          <a:xfrm>
            <a:off x="7010400" y="3337987"/>
            <a:ext cx="2259360" cy="1323439"/>
          </a:xfrm>
          <a:prstGeom prst="rect">
            <a:avLst/>
          </a:prstGeom>
        </p:spPr>
        <p:txBody>
          <a:bodyPr wrap="square">
            <a:spAutoFit/>
          </a:bodyPr>
          <a:lstStyle/>
          <a:p>
            <a:pPr algn="ctr"/>
            <a:r>
              <a:rPr lang="en-US" b="1" kern="10" dirty="0">
                <a:solidFill>
                  <a:srgbClr val="0000CC"/>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MARTECH CONFERENCE</a:t>
            </a:r>
          </a:p>
          <a:p>
            <a:pPr algn="ctr"/>
            <a:r>
              <a:rPr lang="en-US" b="1" kern="10" dirty="0" smtClean="0">
                <a:solidFill>
                  <a:srgbClr val="0000CC"/>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2017 </a:t>
            </a:r>
            <a:r>
              <a:rPr lang="en-US" b="1" kern="10" dirty="0">
                <a:solidFill>
                  <a:srgbClr val="0000CC"/>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SINGAPORE</a:t>
            </a:r>
          </a:p>
        </p:txBody>
      </p:sp>
      <p:pic>
        <p:nvPicPr>
          <p:cNvPr id="4" name="Picture 3"/>
          <p:cNvPicPr>
            <a:picLocks noChangeAspect="1"/>
          </p:cNvPicPr>
          <p:nvPr/>
        </p:nvPicPr>
        <p:blipFill>
          <a:blip r:embed="rId7"/>
          <a:stretch>
            <a:fillRect/>
          </a:stretch>
        </p:blipFill>
        <p:spPr>
          <a:xfrm>
            <a:off x="3313" y="-15875"/>
            <a:ext cx="2109399" cy="1158340"/>
          </a:xfrm>
          <a:prstGeom prst="rect">
            <a:avLst/>
          </a:prstGeom>
        </p:spPr>
      </p:pic>
    </p:spTree>
  </p:cSld>
  <p:clrMapOvr>
    <a:masterClrMapping/>
  </p:clrMapOvr>
  <p:transition spd="slow"/>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49154" name="Picture 3"/>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7731125" y="5459413"/>
            <a:ext cx="1412875"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ounded Rectangle 1"/>
          <p:cNvSpPr/>
          <p:nvPr/>
        </p:nvSpPr>
        <p:spPr>
          <a:xfrm>
            <a:off x="395288" y="115888"/>
            <a:ext cx="5113337" cy="1728787"/>
          </a:xfrm>
          <a:prstGeom prst="roundRect">
            <a:avLst/>
          </a:prstGeom>
          <a:solidFill>
            <a:srgbClr val="CCEC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b="1" dirty="0">
                <a:solidFill>
                  <a:srgbClr val="0000CC"/>
                </a:solidFill>
                <a:effectLst>
                  <a:outerShdw blurRad="38100" dist="38100" dir="2700000" algn="tl">
                    <a:srgbClr val="C0C0C0"/>
                  </a:outerShdw>
                </a:effectLst>
                <a:latin typeface="Tahoma" panose="020B0604030504040204" pitchFamily="34" charset="0"/>
                <a:cs typeface="Arial" panose="020B0604020202020204" pitchFamily="34" charset="0"/>
              </a:rPr>
              <a:t>Advantages of Ultra</a:t>
            </a:r>
            <a:r>
              <a:rPr lang="en-US" sz="3600" b="1" u="sng" dirty="0">
                <a:solidFill>
                  <a:srgbClr val="0000CC"/>
                </a:solidFill>
                <a:effectLst>
                  <a:outerShdw blurRad="38100" dist="38100" dir="2700000" algn="tl">
                    <a:srgbClr val="C0C0C0"/>
                  </a:outerShdw>
                </a:effectLst>
                <a:latin typeface="Tahoma" panose="020B0604030504040204" pitchFamily="34" charset="0"/>
                <a:cs typeface="Arial" panose="020B0604020202020204" pitchFamily="34" charset="0"/>
              </a:rPr>
              <a:t>sound</a:t>
            </a:r>
          </a:p>
        </p:txBody>
      </p:sp>
      <p:sp>
        <p:nvSpPr>
          <p:cNvPr id="3" name="Oval 2"/>
          <p:cNvSpPr/>
          <p:nvPr/>
        </p:nvSpPr>
        <p:spPr>
          <a:xfrm>
            <a:off x="539750" y="2060575"/>
            <a:ext cx="6686550" cy="4321175"/>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buClr>
                <a:srgbClr val="FFFF00"/>
              </a:buClr>
              <a:buSzPct val="55000"/>
              <a:buFontTx/>
              <a:buBlip>
                <a:blip r:embed="rId5"/>
              </a:buBlip>
              <a:defRPr/>
            </a:pPr>
            <a:r>
              <a:rPr lang="en-US" b="1" dirty="0">
                <a:solidFill>
                  <a:srgbClr val="0000CC"/>
                </a:solidFill>
                <a:effectLst>
                  <a:outerShdw blurRad="38100" dist="38100" dir="2700000" algn="tl">
                    <a:srgbClr val="C0C0C0"/>
                  </a:outerShdw>
                </a:effectLst>
                <a:latin typeface="Tahoma" panose="020B0604030504040204" pitchFamily="34" charset="0"/>
                <a:cs typeface="Arial" panose="020B0604020202020204" pitchFamily="34" charset="0"/>
              </a:rPr>
              <a:t>  </a:t>
            </a:r>
            <a:r>
              <a:rPr lang="en-US" b="1" dirty="0">
                <a:solidFill>
                  <a:srgbClr val="0000CC"/>
                </a:solidFill>
                <a:effectLst>
                  <a:outerShdw blurRad="38100" dist="38100" dir="2700000" algn="tl">
                    <a:srgbClr val="C0C0C0"/>
                  </a:outerShdw>
                </a:effectLst>
                <a:latin typeface="Arial Narrow" panose="020B0606020202030204" pitchFamily="34" charset="0"/>
                <a:cs typeface="Arial" panose="020B0604020202020204" pitchFamily="34" charset="0"/>
              </a:rPr>
              <a:t>Directional &amp; Locatable</a:t>
            </a:r>
          </a:p>
          <a:p>
            <a:pPr>
              <a:buClr>
                <a:srgbClr val="FFFF00"/>
              </a:buClr>
              <a:buSzPct val="55000"/>
              <a:defRPr/>
            </a:pPr>
            <a:endParaRPr lang="en-US" b="1" dirty="0">
              <a:solidFill>
                <a:srgbClr val="0000CC"/>
              </a:solidFill>
              <a:effectLst>
                <a:outerShdw blurRad="38100" dist="38100" dir="2700000" algn="tl">
                  <a:srgbClr val="C0C0C0"/>
                </a:outerShdw>
              </a:effectLst>
              <a:latin typeface="Arial Narrow" panose="020B0606020202030204" pitchFamily="34" charset="0"/>
              <a:cs typeface="Arial" panose="020B0604020202020204" pitchFamily="34" charset="0"/>
            </a:endParaRPr>
          </a:p>
          <a:p>
            <a:pPr>
              <a:buClr>
                <a:srgbClr val="FFFF00"/>
              </a:buClr>
              <a:buSzPct val="55000"/>
              <a:buFontTx/>
              <a:buBlip>
                <a:blip r:embed="rId5"/>
              </a:buBlip>
              <a:defRPr/>
            </a:pPr>
            <a:r>
              <a:rPr lang="en-US" b="1" dirty="0">
                <a:solidFill>
                  <a:srgbClr val="0000CC"/>
                </a:solidFill>
                <a:effectLst>
                  <a:outerShdw blurRad="38100" dist="38100" dir="2700000" algn="tl">
                    <a:srgbClr val="C0C0C0"/>
                  </a:outerShdw>
                </a:effectLst>
                <a:latin typeface="Arial Narrow" panose="020B0606020202030204" pitchFamily="34" charset="0"/>
                <a:cs typeface="Arial" panose="020B0604020202020204" pitchFamily="34" charset="0"/>
              </a:rPr>
              <a:t>  Useful in any Environments</a:t>
            </a:r>
          </a:p>
          <a:p>
            <a:pPr>
              <a:buClr>
                <a:srgbClr val="FFFF00"/>
              </a:buClr>
              <a:buSzPct val="55000"/>
              <a:defRPr/>
            </a:pPr>
            <a:endParaRPr lang="en-US" b="1" dirty="0">
              <a:solidFill>
                <a:srgbClr val="0000CC"/>
              </a:solidFill>
              <a:effectLst>
                <a:outerShdw blurRad="38100" dist="38100" dir="2700000" algn="tl">
                  <a:srgbClr val="C0C0C0"/>
                </a:outerShdw>
              </a:effectLst>
              <a:latin typeface="Arial Narrow" panose="020B0606020202030204" pitchFamily="34" charset="0"/>
              <a:cs typeface="Arial" panose="020B0604020202020204" pitchFamily="34" charset="0"/>
            </a:endParaRPr>
          </a:p>
          <a:p>
            <a:pPr>
              <a:buClr>
                <a:srgbClr val="FFFF00"/>
              </a:buClr>
              <a:buSzPct val="55000"/>
              <a:buFontTx/>
              <a:buBlip>
                <a:blip r:embed="rId5"/>
              </a:buBlip>
              <a:defRPr/>
            </a:pPr>
            <a:r>
              <a:rPr lang="en-US" b="1" dirty="0">
                <a:solidFill>
                  <a:srgbClr val="0000CC"/>
                </a:solidFill>
                <a:effectLst>
                  <a:outerShdw blurRad="38100" dist="38100" dir="2700000" algn="tl">
                    <a:srgbClr val="C0C0C0"/>
                  </a:outerShdw>
                </a:effectLst>
                <a:latin typeface="Arial Narrow" panose="020B0606020202030204" pitchFamily="34" charset="0"/>
                <a:cs typeface="Arial" panose="020B0604020202020204" pitchFamily="34" charset="0"/>
              </a:rPr>
              <a:t>  Early Warning Failure Indication</a:t>
            </a:r>
          </a:p>
          <a:p>
            <a:pPr>
              <a:buClr>
                <a:srgbClr val="FFFF00"/>
              </a:buClr>
              <a:buSzPct val="55000"/>
              <a:defRPr/>
            </a:pPr>
            <a:endParaRPr lang="en-US" b="1" dirty="0">
              <a:solidFill>
                <a:srgbClr val="0000CC"/>
              </a:solidFill>
              <a:effectLst>
                <a:outerShdw blurRad="38100" dist="38100" dir="2700000" algn="tl">
                  <a:srgbClr val="C0C0C0"/>
                </a:outerShdw>
              </a:effectLst>
              <a:latin typeface="Arial Narrow" panose="020B0606020202030204" pitchFamily="34" charset="0"/>
              <a:cs typeface="Arial" panose="020B0604020202020204" pitchFamily="34" charset="0"/>
            </a:endParaRPr>
          </a:p>
          <a:p>
            <a:pPr>
              <a:buClr>
                <a:srgbClr val="FFFF00"/>
              </a:buClr>
              <a:buSzPct val="55000"/>
              <a:buFontTx/>
              <a:buBlip>
                <a:blip r:embed="rId5"/>
              </a:buBlip>
              <a:defRPr/>
            </a:pPr>
            <a:r>
              <a:rPr lang="en-US" b="1" dirty="0">
                <a:solidFill>
                  <a:srgbClr val="0000CC"/>
                </a:solidFill>
                <a:effectLst>
                  <a:outerShdw blurRad="38100" dist="38100" dir="2700000" algn="tl">
                    <a:srgbClr val="C0C0C0"/>
                  </a:outerShdw>
                </a:effectLst>
                <a:latin typeface="Arial Narrow" panose="020B0606020202030204" pitchFamily="34" charset="0"/>
                <a:cs typeface="Arial" panose="020B0604020202020204" pitchFamily="34" charset="0"/>
              </a:rPr>
              <a:t>  Wide Range of Applications</a:t>
            </a:r>
          </a:p>
          <a:p>
            <a:pPr>
              <a:buClr>
                <a:srgbClr val="FFFF00"/>
              </a:buClr>
              <a:buSzPct val="55000"/>
              <a:defRPr/>
            </a:pPr>
            <a:endParaRPr lang="en-US" b="1" dirty="0">
              <a:solidFill>
                <a:srgbClr val="0000CC"/>
              </a:solidFill>
              <a:effectLst>
                <a:outerShdw blurRad="38100" dist="38100" dir="2700000" algn="tl">
                  <a:srgbClr val="C0C0C0"/>
                </a:outerShdw>
              </a:effectLst>
              <a:latin typeface="Arial Narrow" panose="020B0606020202030204" pitchFamily="34" charset="0"/>
              <a:cs typeface="Arial" panose="020B0604020202020204" pitchFamily="34" charset="0"/>
            </a:endParaRPr>
          </a:p>
          <a:p>
            <a:pPr>
              <a:buClr>
                <a:srgbClr val="FFFF00"/>
              </a:buClr>
              <a:buSzPct val="55000"/>
              <a:buFontTx/>
              <a:buBlip>
                <a:blip r:embed="rId5"/>
              </a:buBlip>
              <a:defRPr/>
            </a:pPr>
            <a:r>
              <a:rPr lang="en-US" b="1" dirty="0">
                <a:solidFill>
                  <a:srgbClr val="0000CC"/>
                </a:solidFill>
                <a:effectLst>
                  <a:outerShdw blurRad="38100" dist="38100" dir="2700000" algn="tl">
                    <a:srgbClr val="C0C0C0"/>
                  </a:outerShdw>
                </a:effectLst>
                <a:latin typeface="Arial Narrow" panose="020B0606020202030204" pitchFamily="34" charset="0"/>
                <a:cs typeface="Arial" panose="020B0604020202020204" pitchFamily="34" charset="0"/>
              </a:rPr>
              <a:t>  Supports Other Technologies</a:t>
            </a:r>
          </a:p>
        </p:txBody>
      </p:sp>
      <p:pic>
        <p:nvPicPr>
          <p:cNvPr id="4" name="Picture 3"/>
          <p:cNvPicPr>
            <a:picLocks noChangeAspect="1"/>
          </p:cNvPicPr>
          <p:nvPr/>
        </p:nvPicPr>
        <p:blipFill>
          <a:blip r:embed="rId6"/>
          <a:stretch>
            <a:fillRect/>
          </a:stretch>
        </p:blipFill>
        <p:spPr>
          <a:xfrm>
            <a:off x="7018036" y="3313"/>
            <a:ext cx="2109399" cy="1158340"/>
          </a:xfrm>
          <a:prstGeom prst="rect">
            <a:avLst/>
          </a:prstGeom>
        </p:spPr>
      </p:pic>
    </p:spTree>
  </p:cSld>
  <p:clrMapOvr>
    <a:masterClrMapping/>
  </p:clrMapOvr>
  <p:transition spd="slow"/>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3"/>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596188" y="88900"/>
            <a:ext cx="1412875"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val 1"/>
          <p:cNvSpPr/>
          <p:nvPr/>
        </p:nvSpPr>
        <p:spPr>
          <a:xfrm>
            <a:off x="107950" y="115888"/>
            <a:ext cx="6767513" cy="1873250"/>
          </a:xfrm>
          <a:prstGeom prst="ellipse">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b="1" dirty="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rPr>
              <a:t>Applicable Ultra sound Inspections</a:t>
            </a:r>
            <a:endParaRPr lang="en-US" sz="3600" dirty="0">
              <a:latin typeface="Arial Narrow" panose="020B0606020202030204" pitchFamily="34" charset="0"/>
            </a:endParaRPr>
          </a:p>
        </p:txBody>
      </p:sp>
      <p:sp>
        <p:nvSpPr>
          <p:cNvPr id="3" name="Rounded Rectangle 2"/>
          <p:cNvSpPr/>
          <p:nvPr/>
        </p:nvSpPr>
        <p:spPr>
          <a:xfrm>
            <a:off x="900113" y="2133600"/>
            <a:ext cx="5616575" cy="4175125"/>
          </a:xfrm>
          <a:prstGeom prst="round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Aft>
                <a:spcPts val="0"/>
              </a:spcAft>
              <a:buClr>
                <a:schemeClr val="accent1">
                  <a:lumMod val="75000"/>
                </a:schemeClr>
              </a:buClr>
              <a:buSzPct val="55000"/>
              <a:buFont typeface="Wingdings" panose="05000000000000000000" pitchFamily="2" charset="2"/>
              <a:buBlip>
                <a:blip r:embed="rId4"/>
              </a:buBlip>
              <a:defRPr/>
            </a:pPr>
            <a:r>
              <a:rPr lang="en-US" b="1" dirty="0">
                <a:solidFill>
                  <a:srgbClr val="0000CC"/>
                </a:solidFill>
                <a:effectLst>
                  <a:outerShdw blurRad="38100" dist="38100" dir="2700000" algn="tl">
                    <a:srgbClr val="C0C0C0"/>
                  </a:outerShdw>
                </a:effectLst>
                <a:latin typeface="Aharoni" panose="02010803020104030203" pitchFamily="2" charset="-79"/>
                <a:cs typeface="Aharoni" panose="02010803020104030203" pitchFamily="2" charset="-79"/>
              </a:rPr>
              <a:t>Leak Detection</a:t>
            </a:r>
          </a:p>
          <a:p>
            <a:pPr fontAlgn="auto">
              <a:spcAft>
                <a:spcPts val="0"/>
              </a:spcAft>
              <a:buClr>
                <a:schemeClr val="accent1">
                  <a:lumMod val="75000"/>
                </a:schemeClr>
              </a:buClr>
              <a:buSzPct val="55000"/>
              <a:defRPr/>
            </a:pPr>
            <a:endParaRPr lang="en-US" b="1" dirty="0">
              <a:solidFill>
                <a:srgbClr val="0000CC"/>
              </a:solidFill>
              <a:effectLst>
                <a:outerShdw blurRad="38100" dist="38100" dir="2700000" algn="tl">
                  <a:srgbClr val="C0C0C0"/>
                </a:outerShdw>
              </a:effectLst>
              <a:latin typeface="Aharoni" panose="02010803020104030203" pitchFamily="2" charset="-79"/>
              <a:cs typeface="Aharoni" panose="02010803020104030203" pitchFamily="2" charset="-79"/>
            </a:endParaRPr>
          </a:p>
          <a:p>
            <a:pPr fontAlgn="auto">
              <a:spcAft>
                <a:spcPts val="0"/>
              </a:spcAft>
              <a:buClr>
                <a:schemeClr val="accent1">
                  <a:lumMod val="75000"/>
                </a:schemeClr>
              </a:buClr>
              <a:buSzPct val="55000"/>
              <a:buFont typeface="Wingdings" panose="05000000000000000000" pitchFamily="2" charset="2"/>
              <a:buBlip>
                <a:blip r:embed="rId4"/>
              </a:buBlip>
              <a:defRPr/>
            </a:pPr>
            <a:r>
              <a:rPr lang="en-US" b="1" dirty="0">
                <a:solidFill>
                  <a:srgbClr val="0000CC"/>
                </a:solidFill>
                <a:effectLst>
                  <a:outerShdw blurRad="38100" dist="38100" dir="2700000" algn="tl">
                    <a:srgbClr val="C0C0C0"/>
                  </a:outerShdw>
                </a:effectLst>
                <a:latin typeface="Aharoni" panose="02010803020104030203" pitchFamily="2" charset="-79"/>
                <a:cs typeface="Aharoni" panose="02010803020104030203" pitchFamily="2" charset="-79"/>
              </a:rPr>
              <a:t>Electrical Inspection</a:t>
            </a:r>
          </a:p>
          <a:p>
            <a:pPr fontAlgn="auto">
              <a:spcAft>
                <a:spcPts val="0"/>
              </a:spcAft>
              <a:buClr>
                <a:schemeClr val="accent1">
                  <a:lumMod val="75000"/>
                </a:schemeClr>
              </a:buClr>
              <a:buSzPct val="55000"/>
              <a:defRPr/>
            </a:pPr>
            <a:endParaRPr lang="en-US" b="1" dirty="0">
              <a:solidFill>
                <a:srgbClr val="0000CC"/>
              </a:solidFill>
              <a:effectLst>
                <a:outerShdw blurRad="38100" dist="38100" dir="2700000" algn="tl">
                  <a:srgbClr val="C0C0C0"/>
                </a:outerShdw>
              </a:effectLst>
              <a:latin typeface="Aharoni" panose="02010803020104030203" pitchFamily="2" charset="-79"/>
              <a:cs typeface="Aharoni" panose="02010803020104030203" pitchFamily="2" charset="-79"/>
            </a:endParaRPr>
          </a:p>
          <a:p>
            <a:pPr fontAlgn="auto">
              <a:spcAft>
                <a:spcPts val="0"/>
              </a:spcAft>
              <a:buClr>
                <a:schemeClr val="accent1">
                  <a:lumMod val="75000"/>
                </a:schemeClr>
              </a:buClr>
              <a:buSzPct val="55000"/>
              <a:buFont typeface="Wingdings" panose="05000000000000000000" pitchFamily="2" charset="2"/>
              <a:buBlip>
                <a:blip r:embed="rId4"/>
              </a:buBlip>
              <a:defRPr/>
            </a:pPr>
            <a:r>
              <a:rPr lang="en-US" b="1" dirty="0">
                <a:solidFill>
                  <a:srgbClr val="0000CC"/>
                </a:solidFill>
                <a:effectLst>
                  <a:outerShdw blurRad="38100" dist="38100" dir="2700000" algn="tl">
                    <a:srgbClr val="C0C0C0"/>
                  </a:outerShdw>
                </a:effectLst>
                <a:latin typeface="Aharoni" panose="02010803020104030203" pitchFamily="2" charset="-79"/>
                <a:cs typeface="Aharoni" panose="02010803020104030203" pitchFamily="2" charset="-79"/>
              </a:rPr>
              <a:t>Mechanical Inspection</a:t>
            </a:r>
          </a:p>
          <a:p>
            <a:pPr fontAlgn="auto">
              <a:spcAft>
                <a:spcPts val="0"/>
              </a:spcAft>
              <a:buClr>
                <a:schemeClr val="accent1">
                  <a:lumMod val="75000"/>
                </a:schemeClr>
              </a:buClr>
              <a:buSzPct val="55000"/>
              <a:defRPr/>
            </a:pPr>
            <a:endParaRPr lang="en-US" b="1" dirty="0">
              <a:solidFill>
                <a:srgbClr val="0000CC"/>
              </a:solidFill>
              <a:effectLst>
                <a:outerShdw blurRad="38100" dist="38100" dir="2700000" algn="tl">
                  <a:srgbClr val="C0C0C0"/>
                </a:outerShdw>
              </a:effectLst>
              <a:latin typeface="Aharoni" panose="02010803020104030203" pitchFamily="2" charset="-79"/>
              <a:cs typeface="Aharoni" panose="02010803020104030203" pitchFamily="2" charset="-79"/>
            </a:endParaRPr>
          </a:p>
          <a:p>
            <a:pPr fontAlgn="auto">
              <a:spcAft>
                <a:spcPts val="0"/>
              </a:spcAft>
              <a:buClr>
                <a:schemeClr val="accent1">
                  <a:lumMod val="75000"/>
                </a:schemeClr>
              </a:buClr>
              <a:buSzPct val="55000"/>
              <a:buFont typeface="Wingdings" panose="05000000000000000000" pitchFamily="2" charset="2"/>
              <a:buBlip>
                <a:blip r:embed="rId4"/>
              </a:buBlip>
              <a:defRPr/>
            </a:pPr>
            <a:r>
              <a:rPr lang="en-US" b="1" dirty="0">
                <a:solidFill>
                  <a:srgbClr val="0000CC"/>
                </a:solidFill>
                <a:effectLst>
                  <a:outerShdw blurRad="38100" dist="38100" dir="2700000" algn="tl">
                    <a:srgbClr val="C0C0C0"/>
                  </a:outerShdw>
                </a:effectLst>
                <a:latin typeface="Aharoni" panose="02010803020104030203" pitchFamily="2" charset="-79"/>
                <a:cs typeface="Aharoni" panose="02010803020104030203" pitchFamily="2" charset="-79"/>
              </a:rPr>
              <a:t>Hydraulic components inspection</a:t>
            </a:r>
          </a:p>
        </p:txBody>
      </p:sp>
      <p:sp>
        <p:nvSpPr>
          <p:cNvPr id="5" name="Rectangle 4"/>
          <p:cNvSpPr/>
          <p:nvPr/>
        </p:nvSpPr>
        <p:spPr>
          <a:xfrm>
            <a:off x="7099852" y="5882094"/>
            <a:ext cx="2057400" cy="1015663"/>
          </a:xfrm>
          <a:prstGeom prst="rect">
            <a:avLst/>
          </a:prstGeom>
          <a:solidFill>
            <a:schemeClr val="accent2"/>
          </a:solidFill>
        </p:spPr>
        <p:txBody>
          <a:bodyPr wrap="square">
            <a:spAutoFit/>
          </a:bodyPr>
          <a:lstStyle/>
          <a:p>
            <a:pPr algn="ctr"/>
            <a:r>
              <a:rPr lang="en-US" b="1" kern="10" dirty="0" smtClean="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TRANSTECH </a:t>
            </a:r>
            <a:r>
              <a:rPr lang="en-US" b="1" kern="10" dirty="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CONFERENCE</a:t>
            </a:r>
          </a:p>
          <a:p>
            <a:pPr algn="ctr"/>
            <a:r>
              <a:rPr lang="en-US" b="1" kern="10" dirty="0" smtClean="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2018, PUNE</a:t>
            </a:r>
            <a:endParaRPr lang="en-US" b="1" kern="10" dirty="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endParaRPr>
          </a:p>
        </p:txBody>
      </p:sp>
    </p:spTree>
  </p:cSld>
  <p:clrMapOvr>
    <a:masterClrMapping/>
  </p:clrMapOvr>
  <p:transition spd="slow"/>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3074"/>
          <p:cNvSpPr>
            <a:spLocks noGrp="1" noChangeArrowheads="1"/>
          </p:cNvSpPr>
          <p:nvPr>
            <p:ph type="title" idx="4294967295"/>
          </p:nvPr>
        </p:nvSpPr>
        <p:spPr>
          <a:xfrm>
            <a:off x="2087707" y="230424"/>
            <a:ext cx="5638800" cy="1416050"/>
          </a:xfrm>
          <a:solidFill>
            <a:schemeClr val="accent2">
              <a:lumMod val="40000"/>
              <a:lumOff val="60000"/>
            </a:schemeClr>
          </a:solidFill>
        </p:spPr>
        <p:txBody>
          <a:bodyPr rtlCol="0">
            <a:normAutofit fontScale="90000"/>
          </a:bodyPr>
          <a:lstStyle/>
          <a:p>
            <a:pPr eaLnBrk="1" fontAlgn="auto" hangingPunct="1">
              <a:spcAft>
                <a:spcPts val="0"/>
              </a:spcAft>
              <a:defRPr/>
            </a:pPr>
            <a:r>
              <a:rPr lang="en-US" b="1" dirty="0" smtClean="0">
                <a:solidFill>
                  <a:srgbClr val="0000CC"/>
                </a:solidFill>
                <a:effectLst>
                  <a:outerShdw blurRad="38100" dist="38100" dir="2700000" algn="tl">
                    <a:srgbClr val="C0C0C0"/>
                  </a:outerShdw>
                </a:effectLst>
                <a:latin typeface="Aharoni" panose="02010803020104030203" pitchFamily="2" charset="-79"/>
                <a:cs typeface="Aharoni" panose="02010803020104030203" pitchFamily="2" charset="-79"/>
              </a:rPr>
              <a:t>AIR/ GAS Compressor Valve</a:t>
            </a:r>
            <a:br>
              <a:rPr lang="en-US" b="1" dirty="0" smtClean="0">
                <a:solidFill>
                  <a:srgbClr val="0000CC"/>
                </a:solidFill>
                <a:effectLst>
                  <a:outerShdw blurRad="38100" dist="38100" dir="2700000" algn="tl">
                    <a:srgbClr val="C0C0C0"/>
                  </a:outerShdw>
                </a:effectLst>
                <a:latin typeface="Aharoni" panose="02010803020104030203" pitchFamily="2" charset="-79"/>
                <a:cs typeface="Aharoni" panose="02010803020104030203" pitchFamily="2" charset="-79"/>
              </a:rPr>
            </a:br>
            <a:r>
              <a:rPr lang="en-US" b="1" dirty="0" smtClean="0">
                <a:solidFill>
                  <a:srgbClr val="0000CC"/>
                </a:solidFill>
                <a:effectLst>
                  <a:outerShdw blurRad="38100" dist="38100" dir="2700000" algn="tl">
                    <a:srgbClr val="C0C0C0"/>
                  </a:outerShdw>
                </a:effectLst>
                <a:latin typeface="Aharoni" panose="02010803020104030203" pitchFamily="2" charset="-79"/>
                <a:cs typeface="Aharoni" panose="02010803020104030203" pitchFamily="2" charset="-79"/>
              </a:rPr>
              <a:t>Good n Bad</a:t>
            </a:r>
          </a:p>
        </p:txBody>
      </p:sp>
      <p:sp>
        <p:nvSpPr>
          <p:cNvPr id="59396" name="Text Box 3076"/>
          <p:cNvSpPr txBox="1">
            <a:spLocks noChangeArrowheads="1"/>
          </p:cNvSpPr>
          <p:nvPr/>
        </p:nvSpPr>
        <p:spPr bwMode="auto">
          <a:xfrm>
            <a:off x="1355725" y="522287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FontTx/>
              <a:buNone/>
            </a:pPr>
            <a:endParaRPr lang="en-US" altLang="en-US" sz="2400" dirty="0">
              <a:solidFill>
                <a:schemeClr val="tx1"/>
              </a:solidFill>
              <a:latin typeface="Times New Roman" panose="02020603050405020304" pitchFamily="18" charset="0"/>
              <a:cs typeface="Arial" panose="020B0604020202020204" pitchFamily="34" charset="0"/>
            </a:endParaRPr>
          </a:p>
        </p:txBody>
      </p:sp>
      <p:sp>
        <p:nvSpPr>
          <p:cNvPr id="59397" name="Text Box 3083"/>
          <p:cNvSpPr txBox="1">
            <a:spLocks noChangeArrowheads="1"/>
          </p:cNvSpPr>
          <p:nvPr/>
        </p:nvSpPr>
        <p:spPr bwMode="auto">
          <a:xfrm flipV="1">
            <a:off x="0" y="6216650"/>
            <a:ext cx="2057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50000"/>
              </a:spcBef>
              <a:buClrTx/>
              <a:buSzTx/>
              <a:buFontTx/>
              <a:buNone/>
            </a:pPr>
            <a:endParaRPr lang="en-US" altLang="en-US" sz="3600" b="1" dirty="0">
              <a:solidFill>
                <a:srgbClr val="FFFF00"/>
              </a:solidFill>
              <a:latin typeface="Times New Roman" panose="02020603050405020304" pitchFamily="18" charset="0"/>
              <a:cs typeface="Arial" panose="020B0604020202020204" pitchFamily="34" charset="0"/>
            </a:endParaRPr>
          </a:p>
        </p:txBody>
      </p:sp>
      <p:pic>
        <p:nvPicPr>
          <p:cNvPr id="59402" name="Picture 9"/>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7766050" y="0"/>
            <a:ext cx="1412875"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8"/>
          <a:stretch>
            <a:fillRect/>
          </a:stretch>
        </p:blipFill>
        <p:spPr>
          <a:xfrm>
            <a:off x="4419600" y="1828800"/>
            <a:ext cx="4474335" cy="2212878"/>
          </a:xfrm>
          <a:prstGeom prst="rect">
            <a:avLst/>
          </a:prstGeom>
        </p:spPr>
      </p:pic>
      <p:sp>
        <p:nvSpPr>
          <p:cNvPr id="3" name="Rounded Rectangle 2"/>
          <p:cNvSpPr/>
          <p:nvPr/>
        </p:nvSpPr>
        <p:spPr>
          <a:xfrm>
            <a:off x="228600" y="2362200"/>
            <a:ext cx="1981200" cy="136867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SG" b="1" dirty="0" smtClean="0">
                <a:solidFill>
                  <a:srgbClr val="002060"/>
                </a:solidFill>
              </a:rPr>
              <a:t>GOOD COMPRESSOR VALVE</a:t>
            </a:r>
            <a:endParaRPr lang="en-SG" b="1" dirty="0">
              <a:solidFill>
                <a:srgbClr val="002060"/>
              </a:solidFill>
            </a:endParaRPr>
          </a:p>
        </p:txBody>
      </p:sp>
      <p:pic>
        <p:nvPicPr>
          <p:cNvPr id="4" name="160408_001goo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2576501" y="2741735"/>
            <a:ext cx="609600" cy="609600"/>
          </a:xfrm>
          <a:prstGeom prst="rect">
            <a:avLst/>
          </a:prstGeom>
        </p:spPr>
      </p:pic>
      <p:pic>
        <p:nvPicPr>
          <p:cNvPr id="5" name="Picture 4"/>
          <p:cNvPicPr>
            <a:picLocks noChangeAspect="1"/>
          </p:cNvPicPr>
          <p:nvPr/>
        </p:nvPicPr>
        <p:blipFill>
          <a:blip r:embed="rId10"/>
          <a:stretch>
            <a:fillRect/>
          </a:stretch>
        </p:blipFill>
        <p:spPr>
          <a:xfrm>
            <a:off x="4419600" y="4131082"/>
            <a:ext cx="4697022" cy="2640785"/>
          </a:xfrm>
          <a:prstGeom prst="rect">
            <a:avLst/>
          </a:prstGeom>
        </p:spPr>
      </p:pic>
      <p:sp>
        <p:nvSpPr>
          <p:cNvPr id="15" name="Rounded Rectangle 14"/>
          <p:cNvSpPr/>
          <p:nvPr/>
        </p:nvSpPr>
        <p:spPr>
          <a:xfrm>
            <a:off x="266700" y="4863004"/>
            <a:ext cx="1981200" cy="136867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SG" b="1" dirty="0" smtClean="0">
                <a:solidFill>
                  <a:srgbClr val="002060"/>
                </a:solidFill>
              </a:rPr>
              <a:t>LEAKING COMPRESSOR VALVE</a:t>
            </a:r>
            <a:endParaRPr lang="en-SG" b="1" dirty="0">
              <a:solidFill>
                <a:srgbClr val="002060"/>
              </a:solidFill>
            </a:endParaRPr>
          </a:p>
        </p:txBody>
      </p:sp>
      <p:pic>
        <p:nvPicPr>
          <p:cNvPr id="6" name="160408_006 lea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2571135" y="5242539"/>
            <a:ext cx="609600" cy="609600"/>
          </a:xfrm>
          <a:prstGeom prst="rect">
            <a:avLst/>
          </a:prstGeom>
        </p:spPr>
      </p:pic>
      <p:pic>
        <p:nvPicPr>
          <p:cNvPr id="7" name="Picture 6"/>
          <p:cNvPicPr>
            <a:picLocks noChangeAspect="1"/>
          </p:cNvPicPr>
          <p:nvPr/>
        </p:nvPicPr>
        <p:blipFill>
          <a:blip r:embed="rId11"/>
          <a:stretch>
            <a:fillRect/>
          </a:stretch>
        </p:blipFill>
        <p:spPr>
          <a:xfrm>
            <a:off x="2213841" y="3351335"/>
            <a:ext cx="2137166" cy="1587220"/>
          </a:xfrm>
          <a:prstGeom prst="rect">
            <a:avLst/>
          </a:prstGeom>
        </p:spPr>
      </p:pic>
      <p:pic>
        <p:nvPicPr>
          <p:cNvPr id="8" name="Picture 7"/>
          <p:cNvPicPr>
            <a:picLocks noChangeAspect="1"/>
          </p:cNvPicPr>
          <p:nvPr/>
        </p:nvPicPr>
        <p:blipFill>
          <a:blip r:embed="rId12"/>
          <a:stretch>
            <a:fillRect/>
          </a:stretch>
        </p:blipFill>
        <p:spPr>
          <a:xfrm>
            <a:off x="0" y="-63506"/>
            <a:ext cx="2109399" cy="115834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grpId="0" nodeType="withEffect">
                                  <p:stCondLst>
                                    <p:cond delay="0"/>
                                  </p:stCondLst>
                                  <p:childTnLst>
                                    <p:set>
                                      <p:cBhvr>
                                        <p:cTn id="6" dur="1" fill="hold">
                                          <p:stCondLst>
                                            <p:cond delay="0"/>
                                          </p:stCondLst>
                                        </p:cTn>
                                        <p:tgtEl>
                                          <p:spTgt spid="189442"/>
                                        </p:tgtEl>
                                        <p:attrNameLst>
                                          <p:attrName>style.visibility</p:attrName>
                                        </p:attrNameLst>
                                      </p:cBhvr>
                                      <p:to>
                                        <p:strVal val="visible"/>
                                      </p:to>
                                    </p:set>
                                    <p:animEffect transition="in" filter="fade">
                                      <p:cBhvr>
                                        <p:cTn id="7" dur="800" decel="100000"/>
                                        <p:tgtEl>
                                          <p:spTgt spid="189442"/>
                                        </p:tgtEl>
                                      </p:cBhvr>
                                    </p:animEffect>
                                    <p:anim calcmode="lin" valueType="num">
                                      <p:cBhvr>
                                        <p:cTn id="8" dur="800" decel="100000" fill="hold"/>
                                        <p:tgtEl>
                                          <p:spTgt spid="189442"/>
                                        </p:tgtEl>
                                        <p:attrNameLst>
                                          <p:attrName>style.rotation</p:attrName>
                                        </p:attrNameLst>
                                      </p:cBhvr>
                                      <p:tavLst>
                                        <p:tav tm="0">
                                          <p:val>
                                            <p:fltVal val="-90"/>
                                          </p:val>
                                        </p:tav>
                                        <p:tav tm="100000">
                                          <p:val>
                                            <p:fltVal val="0"/>
                                          </p:val>
                                        </p:tav>
                                      </p:tavLst>
                                    </p:anim>
                                    <p:anim calcmode="lin" valueType="num">
                                      <p:cBhvr>
                                        <p:cTn id="9" dur="800" decel="100000" fill="hold"/>
                                        <p:tgtEl>
                                          <p:spTgt spid="189442"/>
                                        </p:tgtEl>
                                        <p:attrNameLst>
                                          <p:attrName>ppt_x</p:attrName>
                                        </p:attrNameLst>
                                      </p:cBhvr>
                                      <p:tavLst>
                                        <p:tav tm="0">
                                          <p:val>
                                            <p:strVal val="#ppt_x+0.4"/>
                                          </p:val>
                                        </p:tav>
                                        <p:tav tm="100000">
                                          <p:val>
                                            <p:strVal val="#ppt_x-0.05"/>
                                          </p:val>
                                        </p:tav>
                                      </p:tavLst>
                                    </p:anim>
                                    <p:anim calcmode="lin" valueType="num">
                                      <p:cBhvr>
                                        <p:cTn id="10" dur="800" decel="100000" fill="hold"/>
                                        <p:tgtEl>
                                          <p:spTgt spid="18944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8944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89442"/>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4"/>
                    </p:tgtEl>
                  </p:cond>
                </p:stCondLst>
                <p:endSync evt="end" delay="0">
                  <p:rtn val="all"/>
                </p:endSync>
                <p:childTnLst>
                  <p:par>
                    <p:cTn id="14" fill="hold">
                      <p:stCondLst>
                        <p:cond delay="0"/>
                      </p:stCondLst>
                      <p:childTnLst>
                        <p:par>
                          <p:cTn id="15" fill="hold">
                            <p:stCondLst>
                              <p:cond delay="0"/>
                            </p:stCondLst>
                            <p:childTnLst>
                              <p:par>
                                <p:cTn id="16" presetID="1" presetClass="mediacall" presetSubtype="0" fill="hold" nodeType="clickEffect">
                                  <p:stCondLst>
                                    <p:cond delay="0"/>
                                  </p:stCondLst>
                                  <p:childTnLst>
                                    <p:cmd type="call" cmd="playFrom(0.0)">
                                      <p:cBhvr>
                                        <p:cTn id="17" dur="4989" fill="hold"/>
                                        <p:tgtEl>
                                          <p:spTgt spid="4"/>
                                        </p:tgtEl>
                                      </p:cBhvr>
                                    </p:cmd>
                                  </p:childTnLst>
                                </p:cTn>
                              </p:par>
                            </p:childTnLst>
                          </p:cTn>
                        </p:par>
                      </p:childTnLst>
                    </p:cTn>
                  </p:par>
                </p:childTnLst>
              </p:cTn>
              <p:nextCondLst>
                <p:cond evt="onClick" delay="0">
                  <p:tgtEl>
                    <p:spTgt spid="4"/>
                  </p:tgtEl>
                </p:cond>
              </p:nextCondLst>
            </p:seq>
            <p:audio>
              <p:cMediaNode vol="80000">
                <p:cTn id="18" fill="hold" display="0">
                  <p:stCondLst>
                    <p:cond delay="indefinite"/>
                  </p:stCondLst>
                  <p:endCondLst>
                    <p:cond evt="onStopAudio" delay="0">
                      <p:tgtEl>
                        <p:sldTgt/>
                      </p:tgtEl>
                    </p:cond>
                  </p:endCondLst>
                </p:cTn>
                <p:tgtEl>
                  <p:spTgt spid="4"/>
                </p:tgtEl>
              </p:cMediaNode>
            </p:audio>
            <p:seq concurrent="1" nextAc="seek">
              <p:cTn id="19" restart="whenNotActive" fill="hold" evtFilter="cancelBubble" nodeType="interactiveSeq">
                <p:stCondLst>
                  <p:cond evt="onClick" delay="0">
                    <p:tgtEl>
                      <p:spTgt spid="6"/>
                    </p:tgtEl>
                  </p:cond>
                </p:stCondLst>
                <p:endSync evt="end" delay="0">
                  <p:rtn val="all"/>
                </p:endSync>
                <p:childTnLst>
                  <p:par>
                    <p:cTn id="20" fill="hold">
                      <p:stCondLst>
                        <p:cond delay="0"/>
                      </p:stCondLst>
                      <p:childTnLst>
                        <p:par>
                          <p:cTn id="21" fill="hold">
                            <p:stCondLst>
                              <p:cond delay="0"/>
                            </p:stCondLst>
                            <p:childTnLst>
                              <p:par>
                                <p:cTn id="22" presetID="1" presetClass="mediacall" presetSubtype="0" fill="hold" nodeType="clickEffect">
                                  <p:stCondLst>
                                    <p:cond delay="0"/>
                                  </p:stCondLst>
                                  <p:childTnLst>
                                    <p:cmd type="call" cmd="playFrom(0.0)">
                                      <p:cBhvr>
                                        <p:cTn id="23" dur="4179" fill="hold"/>
                                        <p:tgtEl>
                                          <p:spTgt spid="6"/>
                                        </p:tgtEl>
                                      </p:cBhvr>
                                    </p:cmd>
                                  </p:childTnLst>
                                </p:cTn>
                              </p:par>
                            </p:childTnLst>
                          </p:cTn>
                        </p:par>
                      </p:childTnLst>
                    </p:cTn>
                  </p:par>
                </p:childTnLst>
              </p:cTn>
              <p:nextCondLst>
                <p:cond evt="onClick" delay="0">
                  <p:tgtEl>
                    <p:spTgt spid="6"/>
                  </p:tgtEl>
                </p:cond>
              </p:nextCondLst>
            </p:seq>
            <p:audio>
              <p:cMediaNode vol="80000">
                <p:cTn id="24" fill="hold" display="0">
                  <p:stCondLst>
                    <p:cond delay="indefinite"/>
                  </p:stCondLst>
                  <p:endCondLst>
                    <p:cond evt="onStopAudio" delay="0">
                      <p:tgtEl>
                        <p:sldTgt/>
                      </p:tgtEl>
                    </p:cond>
                  </p:endCondLst>
                </p:cTn>
                <p:tgtEl>
                  <p:spTgt spid="6"/>
                </p:tgtEl>
              </p:cMediaNode>
            </p:audio>
          </p:childTnLst>
        </p:cTn>
      </p:par>
    </p:tnLst>
    <p:bldLst>
      <p:bldP spid="18944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6"/>
          <a:stretch>
            <a:fillRect/>
          </a:stretch>
        </p:blipFill>
        <p:spPr>
          <a:xfrm>
            <a:off x="2362200" y="533400"/>
            <a:ext cx="6458755" cy="3276600"/>
          </a:xfrm>
          <a:prstGeom prst="rect">
            <a:avLst/>
          </a:prstGeom>
        </p:spPr>
      </p:pic>
      <p:pic>
        <p:nvPicPr>
          <p:cNvPr id="3" name="160408_011typical 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84886" y="762000"/>
            <a:ext cx="609600" cy="609600"/>
          </a:xfrm>
          <a:prstGeom prst="rect">
            <a:avLst/>
          </a:prstGeom>
        </p:spPr>
      </p:pic>
      <p:sp>
        <p:nvSpPr>
          <p:cNvPr id="4" name="TextBox 3"/>
          <p:cNvSpPr txBox="1"/>
          <p:nvPr/>
        </p:nvSpPr>
        <p:spPr>
          <a:xfrm>
            <a:off x="228600" y="1752600"/>
            <a:ext cx="2209800" cy="1015663"/>
          </a:xfrm>
          <a:prstGeom prst="rect">
            <a:avLst/>
          </a:prstGeom>
          <a:noFill/>
        </p:spPr>
        <p:txBody>
          <a:bodyPr wrap="square" rtlCol="0">
            <a:spAutoFit/>
          </a:bodyPr>
          <a:lstStyle/>
          <a:p>
            <a:r>
              <a:rPr lang="en-SG" dirty="0" smtClean="0"/>
              <a:t>Typical LPG Valve with defective springs</a:t>
            </a:r>
            <a:endParaRPr lang="en-SG" dirty="0"/>
          </a:p>
        </p:txBody>
      </p:sp>
      <p:pic>
        <p:nvPicPr>
          <p:cNvPr id="5" name="Picture 4"/>
          <p:cNvPicPr>
            <a:picLocks noChangeAspect="1"/>
          </p:cNvPicPr>
          <p:nvPr/>
        </p:nvPicPr>
        <p:blipFill>
          <a:blip r:embed="rId8"/>
          <a:stretch>
            <a:fillRect/>
          </a:stretch>
        </p:blipFill>
        <p:spPr>
          <a:xfrm>
            <a:off x="2443766" y="3826098"/>
            <a:ext cx="6526786" cy="2727101"/>
          </a:xfrm>
          <a:prstGeom prst="rect">
            <a:avLst/>
          </a:prstGeom>
        </p:spPr>
      </p:pic>
      <p:pic>
        <p:nvPicPr>
          <p:cNvPr id="6" name="160408_035 lea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884886" y="4419600"/>
            <a:ext cx="609600" cy="609600"/>
          </a:xfrm>
          <a:prstGeom prst="rect">
            <a:avLst/>
          </a:prstGeom>
        </p:spPr>
      </p:pic>
      <p:sp>
        <p:nvSpPr>
          <p:cNvPr id="7" name="TextBox 6"/>
          <p:cNvSpPr txBox="1"/>
          <p:nvPr/>
        </p:nvSpPr>
        <p:spPr>
          <a:xfrm>
            <a:off x="457200" y="5257800"/>
            <a:ext cx="1905000" cy="1015663"/>
          </a:xfrm>
          <a:prstGeom prst="rect">
            <a:avLst/>
          </a:prstGeom>
          <a:noFill/>
        </p:spPr>
        <p:txBody>
          <a:bodyPr wrap="square" rtlCol="0">
            <a:spAutoFit/>
          </a:bodyPr>
          <a:lstStyle/>
          <a:p>
            <a:r>
              <a:rPr lang="en-SG" dirty="0" smtClean="0"/>
              <a:t>Valve leak full in LPG compressor</a:t>
            </a:r>
            <a:endParaRPr lang="en-SG" dirty="0"/>
          </a:p>
        </p:txBody>
      </p:sp>
      <p:pic>
        <p:nvPicPr>
          <p:cNvPr id="8" name="Picture 7"/>
          <p:cNvPicPr>
            <a:picLocks noChangeAspect="1"/>
          </p:cNvPicPr>
          <p:nvPr/>
        </p:nvPicPr>
        <p:blipFill>
          <a:blip r:embed="rId9"/>
          <a:stretch>
            <a:fillRect/>
          </a:stretch>
        </p:blipFill>
        <p:spPr>
          <a:xfrm>
            <a:off x="7011410" y="6626"/>
            <a:ext cx="2109399" cy="1158340"/>
          </a:xfrm>
          <a:prstGeom prst="rect">
            <a:avLst/>
          </a:prstGeom>
        </p:spPr>
      </p:pic>
    </p:spTree>
    <p:extLst>
      <p:ext uri="{BB962C8B-B14F-4D97-AF65-F5344CB8AC3E}">
        <p14:creationId xmlns:p14="http://schemas.microsoft.com/office/powerpoint/2010/main" val="49609864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40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5172" fill="hold"/>
                                        <p:tgtEl>
                                          <p:spTgt spid="6"/>
                                        </p:tgtEl>
                                      </p:cBhvr>
                                    </p:cmd>
                                  </p:childTnLst>
                                </p:cTn>
                              </p:par>
                            </p:childTnLst>
                          </p:cTn>
                        </p:par>
                      </p:childTnLst>
                    </p:cTn>
                  </p:par>
                </p:childTnLst>
              </p:cTn>
              <p:nextCondLst>
                <p:cond evt="onClick" delay="0">
                  <p:tgtEl>
                    <p:spTgt spid="6"/>
                  </p:tgtEl>
                </p:cond>
              </p:nextCondLst>
            </p:seq>
            <p:audio>
              <p:cMediaNode vol="80000">
                <p:cTn id="13" fill="hold" display="0">
                  <p:stCondLst>
                    <p:cond delay="indefinite"/>
                  </p:stCondLst>
                  <p:endCondLst>
                    <p:cond evt="onStopAudio" delay="0">
                      <p:tgtEl>
                        <p:sldTgt/>
                      </p:tgtEl>
                    </p:cond>
                  </p:endCondLst>
                </p:cTn>
                <p:tgtEl>
                  <p:spTgt spid="6"/>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1" name="Rectangle 3075"/>
          <p:cNvSpPr>
            <a:spLocks noGrp="1" noChangeArrowheads="1"/>
          </p:cNvSpPr>
          <p:nvPr>
            <p:ph type="body" sz="half" idx="4294967295"/>
          </p:nvPr>
        </p:nvSpPr>
        <p:spPr>
          <a:xfrm>
            <a:off x="468313" y="1676400"/>
            <a:ext cx="1674812" cy="4416425"/>
          </a:xfrm>
        </p:spPr>
        <p:txBody>
          <a:bodyPr rtlCol="0">
            <a:noAutofit/>
          </a:bodyPr>
          <a:lstStyle/>
          <a:p>
            <a:pPr eaLnBrk="1" fontAlgn="auto" hangingPunct="1">
              <a:spcAft>
                <a:spcPts val="0"/>
              </a:spcAft>
              <a:buClr>
                <a:schemeClr val="accent1">
                  <a:lumMod val="75000"/>
                </a:schemeClr>
              </a:buClr>
              <a:buFont typeface="Wingdings" panose="05000000000000000000" pitchFamily="2" charset="2"/>
              <a:buBlip>
                <a:blip r:embed="rId7"/>
              </a:buBlip>
              <a:defRPr/>
            </a:pPr>
            <a:r>
              <a:rPr lang="en-US" sz="2400" dirty="0" smtClean="0">
                <a:solidFill>
                  <a:srgbClr val="0000CC"/>
                </a:solidFill>
                <a:effectLst>
                  <a:outerShdw blurRad="38100" dist="38100" dir="2700000" algn="tl">
                    <a:srgbClr val="C0C0C0"/>
                  </a:outerShdw>
                </a:effectLst>
                <a:latin typeface="Arial Narrow" panose="020B0606020202030204" pitchFamily="34" charset="0"/>
              </a:rPr>
              <a:t>Normal Trap</a:t>
            </a:r>
          </a:p>
          <a:p>
            <a:pPr eaLnBrk="1" fontAlgn="auto" hangingPunct="1">
              <a:spcAft>
                <a:spcPts val="0"/>
              </a:spcAft>
              <a:buClr>
                <a:schemeClr val="accent1">
                  <a:lumMod val="75000"/>
                </a:schemeClr>
              </a:buClr>
              <a:buFont typeface="Wingdings" panose="05000000000000000000" pitchFamily="2" charset="2"/>
              <a:buBlip>
                <a:blip r:embed="rId7"/>
              </a:buBlip>
              <a:defRPr/>
            </a:pPr>
            <a:endParaRPr lang="en-US" sz="2400" dirty="0" smtClean="0">
              <a:solidFill>
                <a:srgbClr val="0000CC"/>
              </a:solidFill>
              <a:effectLst>
                <a:outerShdw blurRad="38100" dist="38100" dir="2700000" algn="tl">
                  <a:srgbClr val="C0C0C0"/>
                </a:outerShdw>
              </a:effectLst>
              <a:latin typeface="Arial Narrow" panose="020B0606020202030204" pitchFamily="34" charset="0"/>
            </a:endParaRPr>
          </a:p>
          <a:p>
            <a:pPr eaLnBrk="1" fontAlgn="auto" hangingPunct="1">
              <a:spcAft>
                <a:spcPts val="0"/>
              </a:spcAft>
              <a:buClr>
                <a:schemeClr val="accent1">
                  <a:lumMod val="75000"/>
                </a:schemeClr>
              </a:buClr>
              <a:buFont typeface="Wingdings" panose="05000000000000000000" pitchFamily="2" charset="2"/>
              <a:buBlip>
                <a:blip r:embed="rId7"/>
              </a:buBlip>
              <a:defRPr/>
            </a:pPr>
            <a:endParaRPr lang="en-US" sz="2400" dirty="0">
              <a:solidFill>
                <a:srgbClr val="0000CC"/>
              </a:solidFill>
              <a:effectLst>
                <a:outerShdw blurRad="38100" dist="38100" dir="2700000" algn="tl">
                  <a:srgbClr val="C0C0C0"/>
                </a:outerShdw>
              </a:effectLst>
              <a:latin typeface="Arial Narrow" panose="020B0606020202030204" pitchFamily="34" charset="0"/>
            </a:endParaRPr>
          </a:p>
          <a:p>
            <a:pPr eaLnBrk="1" fontAlgn="auto" hangingPunct="1">
              <a:spcAft>
                <a:spcPts val="0"/>
              </a:spcAft>
              <a:buClr>
                <a:schemeClr val="accent1">
                  <a:lumMod val="75000"/>
                </a:schemeClr>
              </a:buClr>
              <a:buFont typeface="Wingdings" panose="05000000000000000000" pitchFamily="2" charset="2"/>
              <a:buBlip>
                <a:blip r:embed="rId7"/>
              </a:buBlip>
              <a:defRPr/>
            </a:pPr>
            <a:endParaRPr lang="en-US" sz="2400" dirty="0" smtClean="0">
              <a:solidFill>
                <a:srgbClr val="0000CC"/>
              </a:solidFill>
              <a:effectLst>
                <a:outerShdw blurRad="38100" dist="38100" dir="2700000" algn="tl">
                  <a:srgbClr val="C0C0C0"/>
                </a:outerShdw>
              </a:effectLst>
              <a:latin typeface="Arial Narrow" panose="020B0606020202030204" pitchFamily="34" charset="0"/>
            </a:endParaRPr>
          </a:p>
          <a:p>
            <a:pPr eaLnBrk="1" fontAlgn="auto" hangingPunct="1">
              <a:spcAft>
                <a:spcPts val="0"/>
              </a:spcAft>
              <a:buClr>
                <a:schemeClr val="accent1">
                  <a:lumMod val="75000"/>
                </a:schemeClr>
              </a:buClr>
              <a:buFont typeface="Wingdings" panose="05000000000000000000" pitchFamily="2" charset="2"/>
              <a:buBlip>
                <a:blip r:embed="rId7"/>
              </a:buBlip>
              <a:defRPr/>
            </a:pPr>
            <a:endParaRPr lang="en-US" sz="2400" dirty="0">
              <a:solidFill>
                <a:srgbClr val="0000CC"/>
              </a:solidFill>
              <a:effectLst>
                <a:outerShdw blurRad="38100" dist="38100" dir="2700000" algn="tl">
                  <a:srgbClr val="C0C0C0"/>
                </a:outerShdw>
              </a:effectLst>
              <a:latin typeface="Arial Narrow" panose="020B0606020202030204" pitchFamily="34" charset="0"/>
            </a:endParaRPr>
          </a:p>
          <a:p>
            <a:pPr eaLnBrk="1" fontAlgn="auto" hangingPunct="1">
              <a:spcAft>
                <a:spcPts val="0"/>
              </a:spcAft>
              <a:buClr>
                <a:schemeClr val="accent1">
                  <a:lumMod val="75000"/>
                </a:schemeClr>
              </a:buClr>
              <a:buFont typeface="Wingdings" panose="05000000000000000000" pitchFamily="2" charset="2"/>
              <a:buBlip>
                <a:blip r:embed="rId7"/>
              </a:buBlip>
              <a:defRPr/>
            </a:pPr>
            <a:r>
              <a:rPr lang="en-US" sz="2400" dirty="0" smtClean="0">
                <a:solidFill>
                  <a:srgbClr val="0000CC"/>
                </a:solidFill>
                <a:effectLst>
                  <a:outerShdw blurRad="38100" dist="38100" dir="2700000" algn="tl">
                    <a:srgbClr val="C0C0C0"/>
                  </a:outerShdw>
                </a:effectLst>
                <a:latin typeface="Arial Narrow" panose="020B0606020202030204" pitchFamily="34" charset="0"/>
              </a:rPr>
              <a:t>Failed Open</a:t>
            </a:r>
            <a:br>
              <a:rPr lang="en-US" sz="2400" dirty="0" smtClean="0">
                <a:solidFill>
                  <a:srgbClr val="0000CC"/>
                </a:solidFill>
                <a:effectLst>
                  <a:outerShdw blurRad="38100" dist="38100" dir="2700000" algn="tl">
                    <a:srgbClr val="C0C0C0"/>
                  </a:outerShdw>
                </a:effectLst>
                <a:latin typeface="Arial Narrow" panose="020B0606020202030204" pitchFamily="34" charset="0"/>
              </a:rPr>
            </a:br>
            <a:r>
              <a:rPr lang="en-US" sz="2400" b="1" dirty="0" smtClean="0">
                <a:solidFill>
                  <a:schemeClr val="tx1">
                    <a:lumMod val="75000"/>
                    <a:lumOff val="25000"/>
                  </a:schemeClr>
                </a:solidFill>
                <a:latin typeface="Arial Narrow" panose="020B0606020202030204" pitchFamily="34" charset="0"/>
              </a:rPr>
              <a:t/>
            </a:r>
            <a:br>
              <a:rPr lang="en-US" sz="2400" b="1" dirty="0" smtClean="0">
                <a:solidFill>
                  <a:schemeClr val="tx1">
                    <a:lumMod val="75000"/>
                    <a:lumOff val="25000"/>
                  </a:schemeClr>
                </a:solidFill>
                <a:latin typeface="Arial Narrow" panose="020B0606020202030204" pitchFamily="34" charset="0"/>
              </a:rPr>
            </a:br>
            <a:r>
              <a:rPr lang="en-US" sz="2400" dirty="0" smtClean="0">
                <a:solidFill>
                  <a:schemeClr val="tx1">
                    <a:lumMod val="75000"/>
                    <a:lumOff val="25000"/>
                  </a:schemeClr>
                </a:solidFill>
                <a:latin typeface="Arial Narrow" panose="020B0606020202030204" pitchFamily="34" charset="0"/>
              </a:rPr>
              <a:t>                                                                   </a:t>
            </a:r>
          </a:p>
        </p:txBody>
      </p:sp>
      <p:sp>
        <p:nvSpPr>
          <p:cNvPr id="61443" name="Text Box 3076"/>
          <p:cNvSpPr txBox="1">
            <a:spLocks noChangeArrowheads="1"/>
          </p:cNvSpPr>
          <p:nvPr/>
        </p:nvSpPr>
        <p:spPr bwMode="auto">
          <a:xfrm>
            <a:off x="1355725" y="522287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FontTx/>
              <a:buNone/>
            </a:pPr>
            <a:endParaRPr lang="en-US" altLang="en-US" sz="2400" dirty="0">
              <a:solidFill>
                <a:schemeClr val="tx1"/>
              </a:solidFill>
              <a:latin typeface="Times New Roman" panose="02020603050405020304" pitchFamily="18" charset="0"/>
              <a:cs typeface="Arial" panose="020B0604020202020204" pitchFamily="34" charset="0"/>
            </a:endParaRPr>
          </a:p>
        </p:txBody>
      </p:sp>
      <p:sp>
        <p:nvSpPr>
          <p:cNvPr id="61444" name="Text Box 3083"/>
          <p:cNvSpPr txBox="1">
            <a:spLocks noChangeArrowheads="1"/>
          </p:cNvSpPr>
          <p:nvPr/>
        </p:nvSpPr>
        <p:spPr bwMode="auto">
          <a:xfrm flipV="1">
            <a:off x="0" y="6216650"/>
            <a:ext cx="2057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50000"/>
              </a:spcBef>
              <a:buClrTx/>
              <a:buSzTx/>
              <a:buFontTx/>
              <a:buNone/>
            </a:pPr>
            <a:endParaRPr lang="en-US" altLang="en-US" sz="3600" b="1" dirty="0">
              <a:solidFill>
                <a:srgbClr val="FFFF00"/>
              </a:solidFill>
              <a:latin typeface="Times New Roman" panose="02020603050405020304" pitchFamily="18" charset="0"/>
              <a:cs typeface="Arial" panose="020B0604020202020204" pitchFamily="34" charset="0"/>
            </a:endParaRPr>
          </a:p>
        </p:txBody>
      </p:sp>
      <p:pic>
        <p:nvPicPr>
          <p:cNvPr id="61447" name="Picture 8"/>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7759700" y="-20638"/>
            <a:ext cx="1411288" cy="1412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val 1"/>
          <p:cNvSpPr/>
          <p:nvPr/>
        </p:nvSpPr>
        <p:spPr>
          <a:xfrm>
            <a:off x="3030537" y="115888"/>
            <a:ext cx="2497137" cy="1276350"/>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rPr>
              <a:t>Inverted Bucket Trap</a:t>
            </a:r>
            <a:endParaRPr lang="en-US" sz="2400" dirty="0">
              <a:latin typeface="Arial Narrow" panose="020B0606020202030204" pitchFamily="34" charset="0"/>
            </a:endParaRPr>
          </a:p>
        </p:txBody>
      </p:sp>
      <p:pic>
        <p:nvPicPr>
          <p:cNvPr id="3" name="Picture 2"/>
          <p:cNvPicPr>
            <a:picLocks noChangeAspect="1"/>
          </p:cNvPicPr>
          <p:nvPr/>
        </p:nvPicPr>
        <p:blipFill>
          <a:blip r:embed="rId9"/>
          <a:stretch>
            <a:fillRect/>
          </a:stretch>
        </p:blipFill>
        <p:spPr>
          <a:xfrm>
            <a:off x="4131823" y="1710229"/>
            <a:ext cx="4920973" cy="499537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160510_004 good trap">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2460714" y="1981200"/>
            <a:ext cx="609600" cy="609600"/>
          </a:xfrm>
          <a:prstGeom prst="rect">
            <a:avLst/>
          </a:prstGeom>
        </p:spPr>
      </p:pic>
      <p:pic>
        <p:nvPicPr>
          <p:cNvPr id="5" name="160510_005 leak trap">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2725737" y="4613275"/>
            <a:ext cx="609600" cy="609600"/>
          </a:xfrm>
          <a:prstGeom prst="rect">
            <a:avLst/>
          </a:prstGeom>
        </p:spPr>
      </p:pic>
      <p:pic>
        <p:nvPicPr>
          <p:cNvPr id="6" name="Picture 5"/>
          <p:cNvPicPr>
            <a:picLocks noChangeAspect="1"/>
          </p:cNvPicPr>
          <p:nvPr/>
        </p:nvPicPr>
        <p:blipFill>
          <a:blip r:embed="rId11"/>
          <a:stretch>
            <a:fillRect/>
          </a:stretch>
        </p:blipFill>
        <p:spPr>
          <a:xfrm>
            <a:off x="24659" y="-27264"/>
            <a:ext cx="2109399" cy="115834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6" presetClass="entr" presetSubtype="0" fill="hold" grpId="0" nodeType="withEffect">
                                  <p:stCondLst>
                                    <p:cond delay="0"/>
                                  </p:stCondLst>
                                  <p:iterate type="lt">
                                    <p:tmPct val="10000"/>
                                  </p:iterate>
                                  <p:childTnLst>
                                    <p:set>
                                      <p:cBhvr>
                                        <p:cTn id="6" dur="1" fill="hold">
                                          <p:stCondLst>
                                            <p:cond delay="0"/>
                                          </p:stCondLst>
                                        </p:cTn>
                                        <p:tgtEl>
                                          <p:spTgt spid="171011">
                                            <p:txEl>
                                              <p:pRg st="0" end="0"/>
                                            </p:txEl>
                                          </p:spTgt>
                                        </p:tgtEl>
                                        <p:attrNameLst>
                                          <p:attrName>style.visibility</p:attrName>
                                        </p:attrNameLst>
                                      </p:cBhvr>
                                      <p:to>
                                        <p:strVal val="visible"/>
                                      </p:to>
                                    </p:set>
                                    <p:anim by="(-#ppt_w*2)" calcmode="lin" valueType="num">
                                      <p:cBhvr rctx="PPT">
                                        <p:cTn id="7" dur="250" autoRev="1" fill="hold">
                                          <p:stCondLst>
                                            <p:cond delay="0"/>
                                          </p:stCondLst>
                                        </p:cTn>
                                        <p:tgtEl>
                                          <p:spTgt spid="171011">
                                            <p:txEl>
                                              <p:pRg st="0" end="0"/>
                                            </p:txEl>
                                          </p:spTgt>
                                        </p:tgtEl>
                                        <p:attrNameLst>
                                          <p:attrName>ppt_w</p:attrName>
                                        </p:attrNameLst>
                                      </p:cBhvr>
                                    </p:anim>
                                    <p:anim by="(#ppt_w*0.50)" calcmode="lin" valueType="num">
                                      <p:cBhvr>
                                        <p:cTn id="8" dur="250" decel="50000" autoRev="1" fill="hold">
                                          <p:stCondLst>
                                            <p:cond delay="0"/>
                                          </p:stCondLst>
                                        </p:cTn>
                                        <p:tgtEl>
                                          <p:spTgt spid="171011">
                                            <p:txEl>
                                              <p:pRg st="0" end="0"/>
                                            </p:txEl>
                                          </p:spTgt>
                                        </p:tgtEl>
                                        <p:attrNameLst>
                                          <p:attrName>ppt_x</p:attrName>
                                        </p:attrNameLst>
                                      </p:cBhvr>
                                    </p:anim>
                                    <p:anim from="(-#ppt_h/2)" to="(#ppt_y)" calcmode="lin" valueType="num">
                                      <p:cBhvr>
                                        <p:cTn id="9" dur="500" fill="hold">
                                          <p:stCondLst>
                                            <p:cond delay="0"/>
                                          </p:stCondLst>
                                        </p:cTn>
                                        <p:tgtEl>
                                          <p:spTgt spid="171011">
                                            <p:txEl>
                                              <p:pRg st="0" end="0"/>
                                            </p:txEl>
                                          </p:spTgt>
                                        </p:tgtEl>
                                        <p:attrNameLst>
                                          <p:attrName>ppt_y</p:attrName>
                                        </p:attrNameLst>
                                      </p:cBhvr>
                                    </p:anim>
                                    <p:animRot by="21600000">
                                      <p:cBhvr>
                                        <p:cTn id="10" dur="500" fill="hold">
                                          <p:stCondLst>
                                            <p:cond delay="0"/>
                                          </p:stCondLst>
                                        </p:cTn>
                                        <p:tgtEl>
                                          <p:spTgt spid="171011">
                                            <p:txEl>
                                              <p:pRg st="0" end="0"/>
                                            </p:txEl>
                                          </p:spTgt>
                                        </p:tgtEl>
                                        <p:attrNameLst>
                                          <p:attrName>r</p:attrName>
                                        </p:attrNameLst>
                                      </p:cBhvr>
                                    </p:animRot>
                                  </p:childTnLst>
                                </p:cTn>
                              </p:par>
                              <p:par>
                                <p:cTn id="11" presetID="56" presetClass="entr" presetSubtype="0" fill="hold" grpId="0" nodeType="withEffect">
                                  <p:stCondLst>
                                    <p:cond delay="0"/>
                                  </p:stCondLst>
                                  <p:iterate type="lt">
                                    <p:tmPct val="10000"/>
                                  </p:iterate>
                                  <p:childTnLst>
                                    <p:set>
                                      <p:cBhvr>
                                        <p:cTn id="12" dur="1" fill="hold">
                                          <p:stCondLst>
                                            <p:cond delay="0"/>
                                          </p:stCondLst>
                                        </p:cTn>
                                        <p:tgtEl>
                                          <p:spTgt spid="171011">
                                            <p:txEl>
                                              <p:pRg st="5" end="5"/>
                                            </p:txEl>
                                          </p:spTgt>
                                        </p:tgtEl>
                                        <p:attrNameLst>
                                          <p:attrName>style.visibility</p:attrName>
                                        </p:attrNameLst>
                                      </p:cBhvr>
                                      <p:to>
                                        <p:strVal val="visible"/>
                                      </p:to>
                                    </p:set>
                                    <p:anim by="(-#ppt_w*2)" calcmode="lin" valueType="num">
                                      <p:cBhvr rctx="PPT">
                                        <p:cTn id="13" dur="250" autoRev="1" fill="hold">
                                          <p:stCondLst>
                                            <p:cond delay="0"/>
                                          </p:stCondLst>
                                        </p:cTn>
                                        <p:tgtEl>
                                          <p:spTgt spid="171011">
                                            <p:txEl>
                                              <p:pRg st="5" end="5"/>
                                            </p:txEl>
                                          </p:spTgt>
                                        </p:tgtEl>
                                        <p:attrNameLst>
                                          <p:attrName>ppt_w</p:attrName>
                                        </p:attrNameLst>
                                      </p:cBhvr>
                                    </p:anim>
                                    <p:anim by="(#ppt_w*0.50)" calcmode="lin" valueType="num">
                                      <p:cBhvr>
                                        <p:cTn id="14" dur="250" decel="50000" autoRev="1" fill="hold">
                                          <p:stCondLst>
                                            <p:cond delay="0"/>
                                          </p:stCondLst>
                                        </p:cTn>
                                        <p:tgtEl>
                                          <p:spTgt spid="171011">
                                            <p:txEl>
                                              <p:pRg st="5" end="5"/>
                                            </p:txEl>
                                          </p:spTgt>
                                        </p:tgtEl>
                                        <p:attrNameLst>
                                          <p:attrName>ppt_x</p:attrName>
                                        </p:attrNameLst>
                                      </p:cBhvr>
                                    </p:anim>
                                    <p:anim from="(-#ppt_h/2)" to="(#ppt_y)" calcmode="lin" valueType="num">
                                      <p:cBhvr>
                                        <p:cTn id="15" dur="500" fill="hold">
                                          <p:stCondLst>
                                            <p:cond delay="0"/>
                                          </p:stCondLst>
                                        </p:cTn>
                                        <p:tgtEl>
                                          <p:spTgt spid="171011">
                                            <p:txEl>
                                              <p:pRg st="5" end="5"/>
                                            </p:txEl>
                                          </p:spTgt>
                                        </p:tgtEl>
                                        <p:attrNameLst>
                                          <p:attrName>ppt_y</p:attrName>
                                        </p:attrNameLst>
                                      </p:cBhvr>
                                    </p:anim>
                                    <p:animRot by="21600000">
                                      <p:cBhvr>
                                        <p:cTn id="16" dur="500" fill="hold">
                                          <p:stCondLst>
                                            <p:cond delay="0"/>
                                          </p:stCondLst>
                                        </p:cTn>
                                        <p:tgtEl>
                                          <p:spTgt spid="171011">
                                            <p:txEl>
                                              <p:pRg st="5" end="5"/>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4"/>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9560" fill="hold"/>
                                        <p:tgtEl>
                                          <p:spTgt spid="4"/>
                                        </p:tgtEl>
                                      </p:cBhvr>
                                    </p:cmd>
                                  </p:childTnLst>
                                </p:cTn>
                              </p:par>
                            </p:childTnLst>
                          </p:cTn>
                        </p:par>
                      </p:childTnLst>
                    </p:cTn>
                  </p:par>
                </p:childTnLst>
              </p:cTn>
              <p:nextCondLst>
                <p:cond evt="onClick" delay="0">
                  <p:tgtEl>
                    <p:spTgt spid="4"/>
                  </p:tgtEl>
                </p:cond>
              </p:nextCondLst>
            </p:seq>
            <p:audio>
              <p:cMediaNode vol="80000">
                <p:cTn id="22" fill="hold" display="0">
                  <p:stCondLst>
                    <p:cond delay="indefinite"/>
                  </p:stCondLst>
                  <p:endCondLst>
                    <p:cond evt="onStopAudio" delay="0">
                      <p:tgtEl>
                        <p:sldTgt/>
                      </p:tgtEl>
                    </p:cond>
                  </p:endCondLst>
                </p:cTn>
                <p:tgtEl>
                  <p:spTgt spid="4"/>
                </p:tgtEl>
              </p:cMediaNode>
            </p:audio>
            <p:seq concurrent="1" nextAc="seek">
              <p:cTn id="23" restart="whenNotActive" fill="hold" evtFilter="cancelBubble" nodeType="interactiveSeq">
                <p:stCondLst>
                  <p:cond evt="onClick" delay="0">
                    <p:tgtEl>
                      <p:spTgt spid="5"/>
                    </p:tgtEl>
                  </p:cond>
                </p:stCondLst>
                <p:endSync evt="end" delay="0">
                  <p:rtn val="all"/>
                </p:endSync>
                <p:childTnLst>
                  <p:par>
                    <p:cTn id="24" fill="hold">
                      <p:stCondLst>
                        <p:cond delay="0"/>
                      </p:stCondLst>
                      <p:childTnLst>
                        <p:par>
                          <p:cTn id="25" fill="hold">
                            <p:stCondLst>
                              <p:cond delay="0"/>
                            </p:stCondLst>
                            <p:childTnLst>
                              <p:par>
                                <p:cTn id="26" presetID="1" presetClass="mediacall" presetSubtype="0" fill="hold" nodeType="clickEffect">
                                  <p:stCondLst>
                                    <p:cond delay="0"/>
                                  </p:stCondLst>
                                  <p:childTnLst>
                                    <p:cmd type="call" cmd="playFrom(0.0)">
                                      <p:cBhvr>
                                        <p:cTn id="27" dur="5564" fill="hold"/>
                                        <p:tgtEl>
                                          <p:spTgt spid="5"/>
                                        </p:tgtEl>
                                      </p:cBhvr>
                                    </p:cmd>
                                  </p:childTnLst>
                                </p:cTn>
                              </p:par>
                            </p:childTnLst>
                          </p:cTn>
                        </p:par>
                      </p:childTnLst>
                    </p:cTn>
                  </p:par>
                </p:childTnLst>
              </p:cTn>
              <p:nextCondLst>
                <p:cond evt="onClick" delay="0">
                  <p:tgtEl>
                    <p:spTgt spid="5"/>
                  </p:tgtEl>
                </p:cond>
              </p:nextCondLst>
            </p:seq>
            <p:audio>
              <p:cMediaNode vol="80000">
                <p:cTn id="28" fill="hold" display="0">
                  <p:stCondLst>
                    <p:cond delay="indefinite"/>
                  </p:stCondLst>
                  <p:endCondLst>
                    <p:cond evt="onStopAudio" delay="0">
                      <p:tgtEl>
                        <p:sldTgt/>
                      </p:tgtEl>
                    </p:cond>
                  </p:endCondLst>
                </p:cTn>
                <p:tgtEl>
                  <p:spTgt spid="5"/>
                </p:tgtEl>
              </p:cMediaNode>
            </p:audio>
          </p:childTnLst>
        </p:cTn>
      </p:par>
    </p:tnLst>
    <p:bldLst>
      <p:bldP spid="171011"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3"/>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715250" y="0"/>
            <a:ext cx="1412875"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ounded Rectangle 1"/>
          <p:cNvSpPr/>
          <p:nvPr/>
        </p:nvSpPr>
        <p:spPr>
          <a:xfrm>
            <a:off x="3048000" y="153919"/>
            <a:ext cx="2879725" cy="1079500"/>
          </a:xfrm>
          <a:prstGeom prst="round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rgbClr val="0000CC"/>
                </a:solidFill>
                <a:effectLst>
                  <a:outerShdw blurRad="38100" dist="38100" dir="2700000" algn="tl">
                    <a:srgbClr val="C0C0C0"/>
                  </a:outerShdw>
                </a:effectLst>
                <a:latin typeface="Aharoni" panose="02010803020104030203" pitchFamily="2" charset="-79"/>
                <a:cs typeface="Aharoni" panose="02010803020104030203" pitchFamily="2" charset="-79"/>
              </a:rPr>
              <a:t>Air borne Ultra</a:t>
            </a:r>
            <a:r>
              <a:rPr lang="en-US" b="1" dirty="0">
                <a:solidFill>
                  <a:schemeClr val="accent1">
                    <a:lumMod val="75000"/>
                  </a:schemeClr>
                </a:solidFill>
                <a:effectLst>
                  <a:outerShdw blurRad="38100" dist="38100" dir="2700000" algn="tl">
                    <a:srgbClr val="C0C0C0"/>
                  </a:outerShdw>
                </a:effectLst>
                <a:latin typeface="Aharoni" panose="02010803020104030203" pitchFamily="2" charset="-79"/>
                <a:cs typeface="Aharoni" panose="02010803020104030203" pitchFamily="2" charset="-79"/>
              </a:rPr>
              <a:t>sound Electrical Inspection</a:t>
            </a:r>
            <a:endParaRPr lang="en-US" dirty="0"/>
          </a:p>
        </p:txBody>
      </p:sp>
      <p:sp>
        <p:nvSpPr>
          <p:cNvPr id="3" name="Rounded Rectangle 2"/>
          <p:cNvSpPr/>
          <p:nvPr/>
        </p:nvSpPr>
        <p:spPr>
          <a:xfrm>
            <a:off x="134938" y="1412875"/>
            <a:ext cx="8324850" cy="5329238"/>
          </a:xfrm>
          <a:prstGeom prst="round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Aft>
                <a:spcPts val="0"/>
              </a:spcAft>
              <a:buClr>
                <a:schemeClr val="accent1">
                  <a:lumMod val="75000"/>
                </a:schemeClr>
              </a:buClr>
              <a:buSzPct val="55000"/>
              <a:buFont typeface="Wingdings" panose="05000000000000000000" pitchFamily="2" charset="2"/>
              <a:buBlip>
                <a:blip r:embed="rId4"/>
              </a:buBlip>
              <a:defRPr/>
            </a:pPr>
            <a:r>
              <a:rPr lang="en-US" sz="2400" dirty="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rPr>
              <a:t> Inspect enclosed systems while energized</a:t>
            </a:r>
          </a:p>
          <a:p>
            <a:pPr fontAlgn="auto">
              <a:spcAft>
                <a:spcPts val="0"/>
              </a:spcAft>
              <a:buClr>
                <a:schemeClr val="accent1">
                  <a:lumMod val="75000"/>
                </a:schemeClr>
              </a:buClr>
              <a:buSzPct val="55000"/>
              <a:defRPr/>
            </a:pPr>
            <a:endParaRPr lang="en-US" sz="2400" dirty="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endParaRPr>
          </a:p>
          <a:p>
            <a:pPr fontAlgn="auto">
              <a:spcAft>
                <a:spcPts val="0"/>
              </a:spcAft>
              <a:buClr>
                <a:schemeClr val="accent1">
                  <a:lumMod val="75000"/>
                </a:schemeClr>
              </a:buClr>
              <a:buSzPct val="55000"/>
              <a:buFont typeface="Wingdings" panose="05000000000000000000" pitchFamily="2" charset="2"/>
              <a:buBlip>
                <a:blip r:embed="rId4"/>
              </a:buBlip>
              <a:defRPr/>
            </a:pPr>
            <a:r>
              <a:rPr lang="en-US" sz="2400" dirty="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rPr>
              <a:t> Scan switchgear </a:t>
            </a:r>
            <a:r>
              <a:rPr lang="en-US" sz="2400" b="1" i="1" dirty="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rPr>
              <a:t>‘before’ </a:t>
            </a:r>
            <a:r>
              <a:rPr lang="en-US" sz="2400" dirty="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rPr>
              <a:t>opening &amp; inspect with infrared to</a:t>
            </a:r>
          </a:p>
          <a:p>
            <a:pPr fontAlgn="auto">
              <a:spcAft>
                <a:spcPts val="0"/>
              </a:spcAft>
              <a:buClr>
                <a:schemeClr val="accent1">
                  <a:lumMod val="75000"/>
                </a:schemeClr>
              </a:buClr>
              <a:buSzPct val="55000"/>
              <a:defRPr/>
            </a:pPr>
            <a:endParaRPr lang="en-US" sz="2400" dirty="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endParaRPr>
          </a:p>
          <a:p>
            <a:pPr lvl="1" fontAlgn="auto">
              <a:spcAft>
                <a:spcPts val="0"/>
              </a:spcAft>
              <a:buClr>
                <a:schemeClr val="accent1">
                  <a:lumMod val="75000"/>
                </a:schemeClr>
              </a:buClr>
              <a:buFont typeface="Wingdings" panose="05000000000000000000" pitchFamily="2" charset="2"/>
              <a:buBlip>
                <a:blip r:embed="rId4"/>
              </a:buBlip>
              <a:defRPr/>
            </a:pPr>
            <a:r>
              <a:rPr lang="en-US" sz="2400" dirty="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rPr>
              <a:t> Prevent ‘Arc Flash’ injury</a:t>
            </a:r>
          </a:p>
          <a:p>
            <a:pPr lvl="1" fontAlgn="auto">
              <a:spcAft>
                <a:spcPts val="0"/>
              </a:spcAft>
              <a:buClr>
                <a:schemeClr val="accent1">
                  <a:lumMod val="75000"/>
                </a:schemeClr>
              </a:buClr>
              <a:defRPr/>
            </a:pPr>
            <a:endParaRPr lang="en-US" sz="2400" dirty="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endParaRPr>
          </a:p>
          <a:p>
            <a:pPr lvl="1" fontAlgn="auto">
              <a:spcAft>
                <a:spcPts val="0"/>
              </a:spcAft>
              <a:buClr>
                <a:schemeClr val="accent1">
                  <a:lumMod val="75000"/>
                </a:schemeClr>
              </a:buClr>
              <a:buFont typeface="Wingdings" panose="05000000000000000000" pitchFamily="2" charset="2"/>
              <a:buBlip>
                <a:blip r:embed="rId4"/>
              </a:buBlip>
              <a:defRPr/>
            </a:pPr>
            <a:r>
              <a:rPr lang="en-US" sz="2400" dirty="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rPr>
              <a:t> Sort equipment for further inspection</a:t>
            </a:r>
          </a:p>
          <a:p>
            <a:pPr lvl="1" fontAlgn="auto">
              <a:spcAft>
                <a:spcPts val="0"/>
              </a:spcAft>
              <a:buClr>
                <a:schemeClr val="accent1">
                  <a:lumMod val="75000"/>
                </a:schemeClr>
              </a:buClr>
              <a:defRPr/>
            </a:pPr>
            <a:endParaRPr lang="en-US" sz="2400" dirty="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endParaRPr>
          </a:p>
          <a:p>
            <a:pPr lvl="1" fontAlgn="auto">
              <a:spcAft>
                <a:spcPts val="0"/>
              </a:spcAft>
              <a:buClr>
                <a:schemeClr val="accent1">
                  <a:lumMod val="75000"/>
                </a:schemeClr>
              </a:buClr>
              <a:buFont typeface="Wingdings" panose="05000000000000000000" pitchFamily="2" charset="2"/>
              <a:buBlip>
                <a:blip r:embed="rId4"/>
              </a:buBlip>
              <a:defRPr/>
            </a:pPr>
            <a:r>
              <a:rPr lang="en-US" sz="2400" dirty="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rPr>
              <a:t> Safety PPE for arc flash is very important for HV switch gear.</a:t>
            </a:r>
            <a:br>
              <a:rPr lang="en-US" sz="2400" dirty="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rPr>
            </a:br>
            <a:r>
              <a:rPr lang="en-US" sz="2400" dirty="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rPr>
              <a:t>		</a:t>
            </a:r>
            <a:endParaRPr lang="en-US" sz="2400" dirty="0">
              <a:latin typeface="Arial Narrow" panose="020B0606020202030204" pitchFamily="34" charset="0"/>
            </a:endParaRPr>
          </a:p>
        </p:txBody>
      </p:sp>
      <p:sp>
        <p:nvSpPr>
          <p:cNvPr id="6" name="Rectangle 5"/>
          <p:cNvSpPr/>
          <p:nvPr/>
        </p:nvSpPr>
        <p:spPr>
          <a:xfrm>
            <a:off x="0" y="23191"/>
            <a:ext cx="2057400" cy="1015663"/>
          </a:xfrm>
          <a:prstGeom prst="rect">
            <a:avLst/>
          </a:prstGeom>
          <a:solidFill>
            <a:schemeClr val="accent2"/>
          </a:solidFill>
        </p:spPr>
        <p:txBody>
          <a:bodyPr wrap="square">
            <a:spAutoFit/>
          </a:bodyPr>
          <a:lstStyle/>
          <a:p>
            <a:pPr algn="ctr"/>
            <a:r>
              <a:rPr lang="en-US" b="1" kern="10" dirty="0" smtClean="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TRANSTECH </a:t>
            </a:r>
            <a:r>
              <a:rPr lang="en-US" b="1" kern="10" dirty="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CONFERENCE</a:t>
            </a:r>
          </a:p>
          <a:p>
            <a:pPr algn="ctr"/>
            <a:r>
              <a:rPr lang="en-US" b="1" kern="10" dirty="0" smtClean="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2018, PUNE</a:t>
            </a:r>
            <a:endParaRPr lang="en-US" b="1" kern="10" dirty="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endParaRPr>
          </a:p>
        </p:txBody>
      </p:sp>
    </p:spTree>
  </p:cSld>
  <p:clrMapOvr>
    <a:masterClrMapping/>
  </p:clrMapOvr>
  <p:transition spd="slow"/>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5106" name="Rectangle 2"/>
          <p:cNvSpPr>
            <a:spLocks noGrp="1" noChangeArrowheads="1"/>
          </p:cNvSpPr>
          <p:nvPr>
            <p:ph type="title" idx="4294967295"/>
          </p:nvPr>
        </p:nvSpPr>
        <p:spPr>
          <a:xfrm>
            <a:off x="4123314" y="50942"/>
            <a:ext cx="3306764" cy="939997"/>
          </a:xfrm>
        </p:spPr>
        <p:txBody>
          <a:bodyPr rtlCol="0">
            <a:normAutofit fontScale="90000"/>
          </a:bodyPr>
          <a:lstStyle/>
          <a:p>
            <a:pPr eaLnBrk="1" fontAlgn="auto" hangingPunct="1">
              <a:spcAft>
                <a:spcPts val="0"/>
              </a:spcAft>
              <a:defRPr/>
            </a:pPr>
            <a:r>
              <a:rPr lang="en-US" b="1" dirty="0" smtClean="0">
                <a:solidFill>
                  <a:srgbClr val="0000CC"/>
                </a:solidFill>
                <a:effectLst>
                  <a:outerShdw blurRad="38100" dist="38100" dir="2700000" algn="tl">
                    <a:srgbClr val="C0C0C0"/>
                  </a:outerShdw>
                </a:effectLst>
                <a:latin typeface="Aharoni" panose="02010803020104030203" pitchFamily="2" charset="-79"/>
                <a:cs typeface="Aharoni" panose="02010803020104030203" pitchFamily="2" charset="-79"/>
              </a:rPr>
              <a:t>High Voltage PD condition</a:t>
            </a:r>
          </a:p>
        </p:txBody>
      </p:sp>
      <p:sp>
        <p:nvSpPr>
          <p:cNvPr id="175107" name="Rectangle 3"/>
          <p:cNvSpPr>
            <a:spLocks noGrp="1" noChangeArrowheads="1"/>
          </p:cNvSpPr>
          <p:nvPr>
            <p:ph type="body" idx="4294967295"/>
          </p:nvPr>
        </p:nvSpPr>
        <p:spPr>
          <a:xfrm>
            <a:off x="4123314" y="1031860"/>
            <a:ext cx="2605088" cy="431800"/>
          </a:xfrm>
        </p:spPr>
        <p:txBody>
          <a:bodyPr rtlCol="0">
            <a:normAutofit lnSpcReduction="10000"/>
          </a:bodyPr>
          <a:lstStyle/>
          <a:p>
            <a:pPr marL="0" indent="0" eaLnBrk="1" fontAlgn="auto" hangingPunct="1">
              <a:spcAft>
                <a:spcPts val="0"/>
              </a:spcAft>
              <a:buClr>
                <a:schemeClr val="accent1">
                  <a:lumMod val="75000"/>
                </a:schemeClr>
              </a:buClr>
              <a:buSzPct val="55000"/>
              <a:buNone/>
              <a:defRPr/>
            </a:pPr>
            <a:r>
              <a:rPr lang="en-US" sz="2400" dirty="0" smtClean="0">
                <a:solidFill>
                  <a:srgbClr val="0000CC"/>
                </a:solidFill>
                <a:effectLst>
                  <a:outerShdw blurRad="38100" dist="38100" dir="2700000" algn="tl">
                    <a:srgbClr val="C0C0C0"/>
                  </a:outerShdw>
                </a:effectLst>
              </a:rPr>
              <a:t>Corona</a:t>
            </a:r>
          </a:p>
          <a:p>
            <a:pPr eaLnBrk="1" fontAlgn="auto" hangingPunct="1">
              <a:spcAft>
                <a:spcPts val="0"/>
              </a:spcAft>
              <a:buClr>
                <a:schemeClr val="accent1">
                  <a:lumMod val="75000"/>
                </a:schemeClr>
              </a:buClr>
              <a:buSzPct val="55000"/>
              <a:buFont typeface="Wingdings" panose="05000000000000000000" pitchFamily="2" charset="2"/>
              <a:buNone/>
              <a:defRPr/>
            </a:pPr>
            <a:endParaRPr lang="en-US" dirty="0" smtClean="0">
              <a:solidFill>
                <a:srgbClr val="0000CC"/>
              </a:solidFill>
              <a:effectLst>
                <a:outerShdw blurRad="38100" dist="38100" dir="2700000" algn="tl">
                  <a:srgbClr val="C0C0C0"/>
                </a:outerShdw>
              </a:effectLst>
            </a:endParaRPr>
          </a:p>
          <a:p>
            <a:pPr eaLnBrk="1" fontAlgn="auto" hangingPunct="1">
              <a:spcAft>
                <a:spcPts val="0"/>
              </a:spcAft>
              <a:buClr>
                <a:schemeClr val="accent1">
                  <a:lumMod val="75000"/>
                </a:schemeClr>
              </a:buClr>
              <a:buSzPct val="55000"/>
              <a:buFont typeface="Wingdings" panose="05000000000000000000" pitchFamily="2" charset="2"/>
              <a:buNone/>
              <a:defRPr/>
            </a:pPr>
            <a:endParaRPr lang="en-US" dirty="0" smtClean="0">
              <a:solidFill>
                <a:srgbClr val="0000CC"/>
              </a:solidFill>
              <a:effectLst>
                <a:outerShdw blurRad="38100" dist="38100" dir="2700000" algn="tl">
                  <a:srgbClr val="C0C0C0"/>
                </a:outerShdw>
              </a:effectLst>
            </a:endParaRPr>
          </a:p>
          <a:p>
            <a:pPr eaLnBrk="1" fontAlgn="auto" hangingPunct="1">
              <a:spcAft>
                <a:spcPts val="0"/>
              </a:spcAft>
              <a:buClr>
                <a:schemeClr val="accent1">
                  <a:lumMod val="75000"/>
                </a:schemeClr>
              </a:buClr>
              <a:buSzPct val="55000"/>
              <a:buFont typeface="Wingdings" panose="05000000000000000000" pitchFamily="2" charset="2"/>
              <a:buNone/>
              <a:defRPr/>
            </a:pPr>
            <a:endParaRPr lang="en-US" sz="3600" dirty="0" smtClean="0">
              <a:solidFill>
                <a:srgbClr val="0000CC"/>
              </a:solidFill>
              <a:effectLst>
                <a:outerShdw blurRad="38100" dist="38100" dir="2700000" algn="tl">
                  <a:srgbClr val="C0C0C0"/>
                </a:outerShdw>
              </a:effectLst>
            </a:endParaRPr>
          </a:p>
        </p:txBody>
      </p:sp>
      <p:sp>
        <p:nvSpPr>
          <p:cNvPr id="175124" name="Rectangle 20"/>
          <p:cNvSpPr>
            <a:spLocks noChangeArrowheads="1"/>
          </p:cNvSpPr>
          <p:nvPr/>
        </p:nvSpPr>
        <p:spPr bwMode="auto">
          <a:xfrm>
            <a:off x="37563" y="1326873"/>
            <a:ext cx="432123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eaLnBrk="1" hangingPunct="1">
              <a:defRPr/>
            </a:pPr>
            <a:r>
              <a:rPr lang="en-US" sz="1600" dirty="0">
                <a:solidFill>
                  <a:srgbClr val="0000CC"/>
                </a:solidFill>
                <a:effectLst>
                  <a:outerShdw blurRad="38100" dist="38100" dir="2700000" algn="tl">
                    <a:srgbClr val="C0C0C0"/>
                  </a:outerShdw>
                </a:effectLst>
              </a:rPr>
              <a:t>Only occurs at 1000V </a:t>
            </a:r>
            <a:r>
              <a:rPr lang="en-US" sz="1600" dirty="0" smtClean="0">
                <a:solidFill>
                  <a:srgbClr val="0000CC"/>
                </a:solidFill>
                <a:effectLst>
                  <a:outerShdw blurRad="38100" dist="38100" dir="2700000" algn="tl">
                    <a:srgbClr val="C0C0C0"/>
                  </a:outerShdw>
                </a:effectLst>
              </a:rPr>
              <a:t>and above voltage.</a:t>
            </a:r>
          </a:p>
          <a:p>
            <a:pPr eaLnBrk="1" hangingPunct="1">
              <a:defRPr/>
            </a:pPr>
            <a:endParaRPr lang="en-US" sz="1600" dirty="0">
              <a:solidFill>
                <a:srgbClr val="0000CC"/>
              </a:solidFill>
              <a:effectLst>
                <a:outerShdw blurRad="38100" dist="38100" dir="2700000" algn="tl">
                  <a:srgbClr val="C0C0C0"/>
                </a:outerShdw>
              </a:effectLst>
            </a:endParaRPr>
          </a:p>
          <a:p>
            <a:pPr eaLnBrk="1" hangingPunct="1">
              <a:defRPr/>
            </a:pPr>
            <a:r>
              <a:rPr lang="en-US" sz="1600" dirty="0" smtClean="0">
                <a:solidFill>
                  <a:srgbClr val="0000CC"/>
                </a:solidFill>
                <a:effectLst>
                  <a:outerShdw blurRad="38100" dist="38100" dir="2700000" algn="tl">
                    <a:srgbClr val="C0C0C0"/>
                  </a:outerShdw>
                </a:effectLst>
              </a:rPr>
              <a:t>This is a partial discharge(Leakage) activity.</a:t>
            </a:r>
            <a:endParaRPr lang="en-US" dirty="0">
              <a:solidFill>
                <a:srgbClr val="0000CC"/>
              </a:solidFill>
              <a:effectLst>
                <a:outerShdw blurRad="38100" dist="38100" dir="2700000" algn="tl">
                  <a:srgbClr val="C0C0C0"/>
                </a:outerShdw>
              </a:effectLst>
            </a:endParaRPr>
          </a:p>
        </p:txBody>
      </p:sp>
      <p:pic>
        <p:nvPicPr>
          <p:cNvPr id="65551" name="Picture 14"/>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7731125" y="0"/>
            <a:ext cx="1412875"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015927" y="1449365"/>
            <a:ext cx="3045914" cy="2284435"/>
          </a:xfrm>
          <a:prstGeom prst="rect">
            <a:avLst/>
          </a:prstGeom>
        </p:spPr>
      </p:pic>
      <p:sp>
        <p:nvSpPr>
          <p:cNvPr id="3" name="Oval 2"/>
          <p:cNvSpPr/>
          <p:nvPr/>
        </p:nvSpPr>
        <p:spPr>
          <a:xfrm>
            <a:off x="6692234" y="1752600"/>
            <a:ext cx="838200" cy="1096962"/>
          </a:xfrm>
          <a:prstGeom prst="ellipse">
            <a:avLst/>
          </a:prstGeom>
          <a:noFill/>
          <a:ln>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pic>
        <p:nvPicPr>
          <p:cNvPr id="4" name="Picture 3"/>
          <p:cNvPicPr>
            <a:picLocks noChangeAspect="1"/>
          </p:cNvPicPr>
          <p:nvPr/>
        </p:nvPicPr>
        <p:blipFill>
          <a:blip r:embed="rId9"/>
          <a:stretch>
            <a:fillRect/>
          </a:stretch>
        </p:blipFill>
        <p:spPr>
          <a:xfrm>
            <a:off x="5947598" y="3886201"/>
            <a:ext cx="3198515" cy="2057400"/>
          </a:xfrm>
          <a:prstGeom prst="rect">
            <a:avLst/>
          </a:prstGeom>
        </p:spPr>
      </p:pic>
      <p:pic>
        <p:nvPicPr>
          <p:cNvPr id="6" name="160507_002 Coron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6126163" y="6207126"/>
            <a:ext cx="609600" cy="609600"/>
          </a:xfrm>
          <a:prstGeom prst="rect">
            <a:avLst/>
          </a:prstGeom>
        </p:spPr>
      </p:pic>
      <p:pic>
        <p:nvPicPr>
          <p:cNvPr id="7" name="Picture 6"/>
          <p:cNvPicPr>
            <a:picLocks noChangeAspect="1"/>
          </p:cNvPicPr>
          <p:nvPr/>
        </p:nvPicPr>
        <p:blipFill>
          <a:blip r:embed="rId11"/>
          <a:stretch>
            <a:fillRect/>
          </a:stretch>
        </p:blipFill>
        <p:spPr>
          <a:xfrm>
            <a:off x="37563" y="2272857"/>
            <a:ext cx="5739133" cy="3226687"/>
          </a:xfrm>
          <a:prstGeom prst="rect">
            <a:avLst/>
          </a:prstGeom>
        </p:spPr>
      </p:pic>
      <p:pic>
        <p:nvPicPr>
          <p:cNvPr id="8" name="160509_022 Corona">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394102" y="6096000"/>
            <a:ext cx="609600" cy="609600"/>
          </a:xfrm>
          <a:prstGeom prst="rect">
            <a:avLst/>
          </a:prstGeom>
        </p:spPr>
      </p:pic>
      <p:pic>
        <p:nvPicPr>
          <p:cNvPr id="5" name="Picture 4"/>
          <p:cNvPicPr>
            <a:picLocks noChangeAspect="1"/>
          </p:cNvPicPr>
          <p:nvPr/>
        </p:nvPicPr>
        <p:blipFill>
          <a:blip r:embed="rId12"/>
          <a:stretch>
            <a:fillRect/>
          </a:stretch>
        </p:blipFill>
        <p:spPr>
          <a:xfrm>
            <a:off x="9939" y="1110"/>
            <a:ext cx="2109399" cy="115834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withEffect">
                                  <p:stCondLst>
                                    <p:cond delay="0"/>
                                  </p:stCondLst>
                                  <p:childTnLst>
                                    <p:set>
                                      <p:cBhvr>
                                        <p:cTn id="6" dur="1" fill="hold">
                                          <p:stCondLst>
                                            <p:cond delay="0"/>
                                          </p:stCondLst>
                                        </p:cTn>
                                        <p:tgtEl>
                                          <p:spTgt spid="175107">
                                            <p:txEl>
                                              <p:pRg st="0" end="0"/>
                                            </p:txEl>
                                          </p:spTgt>
                                        </p:tgtEl>
                                        <p:attrNameLst>
                                          <p:attrName>style.visibility</p:attrName>
                                        </p:attrNameLst>
                                      </p:cBhvr>
                                      <p:to>
                                        <p:strVal val="visible"/>
                                      </p:to>
                                    </p:set>
                                    <p:anim calcmode="lin" valueType="num">
                                      <p:cBhvr additive="base">
                                        <p:cTn id="7" dur="1000" fill="hold"/>
                                        <p:tgtEl>
                                          <p:spTgt spid="175107">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175107">
                                            <p:txEl>
                                              <p:pRg st="0" end="0"/>
                                            </p:txEl>
                                          </p:spTgt>
                                        </p:tgtEl>
                                        <p:attrNameLst>
                                          <p:attrName>ppt_y</p:attrName>
                                        </p:attrNameLst>
                                      </p:cBhvr>
                                      <p:tavLst>
                                        <p:tav tm="0">
                                          <p:val>
                                            <p:strVal val="#ppt_y"/>
                                          </p:val>
                                        </p:tav>
                                        <p:tav tm="100000">
                                          <p:val>
                                            <p:strVal val="#ppt_y"/>
                                          </p:val>
                                        </p:tav>
                                      </p:tavLst>
                                    </p:anim>
                                  </p:childTnLst>
                                </p:cTn>
                              </p:par>
                              <p:par>
                                <p:cTn id="9" presetID="30" presetClass="entr" presetSubtype="0" fill="hold" grpId="0" nodeType="withEffect">
                                  <p:stCondLst>
                                    <p:cond delay="0"/>
                                  </p:stCondLst>
                                  <p:childTnLst>
                                    <p:set>
                                      <p:cBhvr>
                                        <p:cTn id="10" dur="1" fill="hold">
                                          <p:stCondLst>
                                            <p:cond delay="0"/>
                                          </p:stCondLst>
                                        </p:cTn>
                                        <p:tgtEl>
                                          <p:spTgt spid="175106"/>
                                        </p:tgtEl>
                                        <p:attrNameLst>
                                          <p:attrName>style.visibility</p:attrName>
                                        </p:attrNameLst>
                                      </p:cBhvr>
                                      <p:to>
                                        <p:strVal val="visible"/>
                                      </p:to>
                                    </p:set>
                                    <p:animEffect transition="in" filter="fade">
                                      <p:cBhvr>
                                        <p:cTn id="11" dur="800" decel="100000"/>
                                        <p:tgtEl>
                                          <p:spTgt spid="175106"/>
                                        </p:tgtEl>
                                      </p:cBhvr>
                                    </p:animEffect>
                                    <p:anim calcmode="lin" valueType="num">
                                      <p:cBhvr>
                                        <p:cTn id="12" dur="800" decel="100000" fill="hold"/>
                                        <p:tgtEl>
                                          <p:spTgt spid="175106"/>
                                        </p:tgtEl>
                                        <p:attrNameLst>
                                          <p:attrName>style.rotation</p:attrName>
                                        </p:attrNameLst>
                                      </p:cBhvr>
                                      <p:tavLst>
                                        <p:tav tm="0">
                                          <p:val>
                                            <p:fltVal val="-90"/>
                                          </p:val>
                                        </p:tav>
                                        <p:tav tm="100000">
                                          <p:val>
                                            <p:fltVal val="0"/>
                                          </p:val>
                                        </p:tav>
                                      </p:tavLst>
                                    </p:anim>
                                    <p:anim calcmode="lin" valueType="num">
                                      <p:cBhvr>
                                        <p:cTn id="13" dur="800" decel="100000" fill="hold"/>
                                        <p:tgtEl>
                                          <p:spTgt spid="175106"/>
                                        </p:tgtEl>
                                        <p:attrNameLst>
                                          <p:attrName>ppt_x</p:attrName>
                                        </p:attrNameLst>
                                      </p:cBhvr>
                                      <p:tavLst>
                                        <p:tav tm="0">
                                          <p:val>
                                            <p:strVal val="#ppt_x+0.4"/>
                                          </p:val>
                                        </p:tav>
                                        <p:tav tm="100000">
                                          <p:val>
                                            <p:strVal val="#ppt_x-0.05"/>
                                          </p:val>
                                        </p:tav>
                                      </p:tavLst>
                                    </p:anim>
                                    <p:anim calcmode="lin" valueType="num">
                                      <p:cBhvr>
                                        <p:cTn id="14" dur="800" decel="100000" fill="hold"/>
                                        <p:tgtEl>
                                          <p:spTgt spid="175106"/>
                                        </p:tgtEl>
                                        <p:attrNameLst>
                                          <p:attrName>ppt_y</p:attrName>
                                        </p:attrNameLst>
                                      </p:cBhvr>
                                      <p:tavLst>
                                        <p:tav tm="0">
                                          <p:val>
                                            <p:strVal val="#ppt_y-0.4"/>
                                          </p:val>
                                        </p:tav>
                                        <p:tav tm="100000">
                                          <p:val>
                                            <p:strVal val="#ppt_y+0.1"/>
                                          </p:val>
                                        </p:tav>
                                      </p:tavLst>
                                    </p:anim>
                                    <p:anim calcmode="lin" valueType="num">
                                      <p:cBhvr>
                                        <p:cTn id="15" dur="200" accel="100000" fill="hold">
                                          <p:stCondLst>
                                            <p:cond delay="800"/>
                                          </p:stCondLst>
                                        </p:cTn>
                                        <p:tgtEl>
                                          <p:spTgt spid="175106"/>
                                        </p:tgtEl>
                                        <p:attrNameLst>
                                          <p:attrName>ppt_x</p:attrName>
                                        </p:attrNameLst>
                                      </p:cBhvr>
                                      <p:tavLst>
                                        <p:tav tm="0">
                                          <p:val>
                                            <p:strVal val="#ppt_x-0.05"/>
                                          </p:val>
                                        </p:tav>
                                        <p:tav tm="100000">
                                          <p:val>
                                            <p:strVal val="#ppt_x"/>
                                          </p:val>
                                        </p:tav>
                                      </p:tavLst>
                                    </p:anim>
                                    <p:anim calcmode="lin" valueType="num">
                                      <p:cBhvr>
                                        <p:cTn id="16" dur="200" accel="100000" fill="hold">
                                          <p:stCondLst>
                                            <p:cond delay="800"/>
                                          </p:stCondLst>
                                        </p:cTn>
                                        <p:tgtEl>
                                          <p:spTgt spid="175106"/>
                                        </p:tgtEl>
                                        <p:attrNameLst>
                                          <p:attrName>ppt_y</p:attrName>
                                        </p:attrNameLst>
                                      </p:cBhvr>
                                      <p:tavLst>
                                        <p:tav tm="0">
                                          <p:val>
                                            <p:strVal val="#ppt_y+0.1"/>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75124"/>
                                        </p:tgtEl>
                                        <p:attrNameLst>
                                          <p:attrName>style.visibility</p:attrName>
                                        </p:attrNameLst>
                                      </p:cBhvr>
                                      <p:to>
                                        <p:strVal val="visible"/>
                                      </p:to>
                                    </p:set>
                                    <p:anim calcmode="lin" valueType="num">
                                      <p:cBhvr additive="base">
                                        <p:cTn id="19" dur="1000" fill="hold"/>
                                        <p:tgtEl>
                                          <p:spTgt spid="175124"/>
                                        </p:tgtEl>
                                        <p:attrNameLst>
                                          <p:attrName>ppt_x</p:attrName>
                                        </p:attrNameLst>
                                      </p:cBhvr>
                                      <p:tavLst>
                                        <p:tav tm="0">
                                          <p:val>
                                            <p:strVal val="0-#ppt_w/2"/>
                                          </p:val>
                                        </p:tav>
                                        <p:tav tm="100000">
                                          <p:val>
                                            <p:strVal val="#ppt_x"/>
                                          </p:val>
                                        </p:tav>
                                      </p:tavLst>
                                    </p:anim>
                                    <p:anim calcmode="lin" valueType="num">
                                      <p:cBhvr additive="base">
                                        <p:cTn id="20" dur="1000" fill="hold"/>
                                        <p:tgtEl>
                                          <p:spTgt spid="1751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6"/>
                    </p:tgtEl>
                  </p:cond>
                </p:stCondLst>
                <p:endSync evt="end" delay="0">
                  <p:rtn val="all"/>
                </p:endSync>
                <p:childTnLst>
                  <p:par>
                    <p:cTn id="22" fill="hold">
                      <p:stCondLst>
                        <p:cond delay="0"/>
                      </p:stCondLst>
                      <p:childTnLst>
                        <p:par>
                          <p:cTn id="23" fill="hold">
                            <p:stCondLst>
                              <p:cond delay="0"/>
                            </p:stCondLst>
                            <p:childTnLst>
                              <p:par>
                                <p:cTn id="24" presetID="1" presetClass="mediacall" presetSubtype="0" fill="hold" nodeType="clickEffect">
                                  <p:stCondLst>
                                    <p:cond delay="0"/>
                                  </p:stCondLst>
                                  <p:childTnLst>
                                    <p:cmd type="call" cmd="playFrom(0.0)">
                                      <p:cBhvr>
                                        <p:cTn id="25" dur="9560" fill="hold"/>
                                        <p:tgtEl>
                                          <p:spTgt spid="6"/>
                                        </p:tgtEl>
                                      </p:cBhvr>
                                    </p:cmd>
                                  </p:childTnLst>
                                </p:cTn>
                              </p:par>
                            </p:childTnLst>
                          </p:cTn>
                        </p:par>
                      </p:childTnLst>
                    </p:cTn>
                  </p:par>
                </p:childTnLst>
              </p:cTn>
              <p:nextCondLst>
                <p:cond evt="onClick" delay="0">
                  <p:tgtEl>
                    <p:spTgt spid="6"/>
                  </p:tgtEl>
                </p:cond>
              </p:nextCondLst>
            </p:seq>
            <p:audio>
              <p:cMediaNode vol="80000">
                <p:cTn id="26" fill="hold" display="0">
                  <p:stCondLst>
                    <p:cond delay="indefinite"/>
                  </p:stCondLst>
                  <p:endCondLst>
                    <p:cond evt="onStopAudio" delay="0">
                      <p:tgtEl>
                        <p:sldTgt/>
                      </p:tgtEl>
                    </p:cond>
                  </p:endCondLst>
                </p:cTn>
                <p:tgtEl>
                  <p:spTgt spid="6"/>
                </p:tgtEl>
              </p:cMediaNode>
            </p:audio>
            <p:seq concurrent="1" nextAc="seek">
              <p:cTn id="27" restart="whenNotActive" fill="hold" evtFilter="cancelBubble" nodeType="interactiveSeq">
                <p:stCondLst>
                  <p:cond evt="onClick" delay="0">
                    <p:tgtEl>
                      <p:spTgt spid="8"/>
                    </p:tgtEl>
                  </p:cond>
                </p:stCondLst>
                <p:endSync evt="end" delay="0">
                  <p:rtn val="all"/>
                </p:endSync>
                <p:childTnLst>
                  <p:par>
                    <p:cTn id="28" fill="hold">
                      <p:stCondLst>
                        <p:cond delay="0"/>
                      </p:stCondLst>
                      <p:childTnLst>
                        <p:par>
                          <p:cTn id="29" fill="hold">
                            <p:stCondLst>
                              <p:cond delay="0"/>
                            </p:stCondLst>
                            <p:childTnLst>
                              <p:par>
                                <p:cTn id="30" presetID="1" presetClass="mediacall" presetSubtype="0" fill="hold" nodeType="clickEffect">
                                  <p:stCondLst>
                                    <p:cond delay="0"/>
                                  </p:stCondLst>
                                  <p:childTnLst>
                                    <p:cmd type="call" cmd="playFrom(0.0)">
                                      <p:cBhvr>
                                        <p:cTn id="31" dur="7314" fill="hold"/>
                                        <p:tgtEl>
                                          <p:spTgt spid="8"/>
                                        </p:tgtEl>
                                      </p:cBhvr>
                                    </p:cmd>
                                  </p:childTnLst>
                                </p:cTn>
                              </p:par>
                            </p:childTnLst>
                          </p:cTn>
                        </p:par>
                      </p:childTnLst>
                    </p:cTn>
                  </p:par>
                </p:childTnLst>
              </p:cTn>
              <p:nextCondLst>
                <p:cond evt="onClick" delay="0">
                  <p:tgtEl>
                    <p:spTgt spid="8"/>
                  </p:tgtEl>
                </p:cond>
              </p:nextCondLst>
            </p:seq>
            <p:audio>
              <p:cMediaNode vol="80000">
                <p:cTn id="32" fill="hold" display="0">
                  <p:stCondLst>
                    <p:cond delay="indefinite"/>
                  </p:stCondLst>
                  <p:endCondLst>
                    <p:cond evt="onStopAudio" delay="0">
                      <p:tgtEl>
                        <p:sldTgt/>
                      </p:tgtEl>
                    </p:cond>
                  </p:endCondLst>
                </p:cTn>
                <p:tgtEl>
                  <p:spTgt spid="8"/>
                </p:tgtEl>
              </p:cMediaNode>
            </p:audio>
          </p:childTnLst>
        </p:cTn>
      </p:par>
    </p:tnLst>
    <p:bldLst>
      <p:bldP spid="175106" grpId="0"/>
      <p:bldP spid="175107" grpId="0" build="p"/>
      <p:bldP spid="175124" grpId="0"/>
    </p:bld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5106" name="Rectangle 2"/>
          <p:cNvSpPr>
            <a:spLocks noGrp="1" noChangeArrowheads="1"/>
          </p:cNvSpPr>
          <p:nvPr>
            <p:ph type="title" idx="4294967295"/>
          </p:nvPr>
        </p:nvSpPr>
        <p:spPr>
          <a:xfrm>
            <a:off x="246309" y="118064"/>
            <a:ext cx="5768662" cy="939880"/>
          </a:xfrm>
        </p:spPr>
        <p:txBody>
          <a:bodyPr rtlCol="0">
            <a:normAutofit fontScale="90000"/>
          </a:bodyPr>
          <a:lstStyle/>
          <a:p>
            <a:pPr eaLnBrk="1" fontAlgn="auto" hangingPunct="1">
              <a:spcAft>
                <a:spcPts val="0"/>
              </a:spcAft>
              <a:defRPr/>
            </a:pPr>
            <a:r>
              <a:rPr lang="en-US" b="1" dirty="0" smtClean="0">
                <a:solidFill>
                  <a:srgbClr val="0000CC"/>
                </a:solidFill>
                <a:effectLst>
                  <a:outerShdw blurRad="38100" dist="38100" dir="2700000" algn="tl">
                    <a:srgbClr val="C0C0C0"/>
                  </a:outerShdw>
                </a:effectLst>
                <a:latin typeface="Aharoni" panose="02010803020104030203" pitchFamily="2" charset="-79"/>
                <a:cs typeface="Aharoni" panose="02010803020104030203" pitchFamily="2" charset="-79"/>
              </a:rPr>
              <a:t>INSULATOR EARTH LEAK CONDITIONS</a:t>
            </a:r>
          </a:p>
        </p:txBody>
      </p:sp>
      <p:sp>
        <p:nvSpPr>
          <p:cNvPr id="175127" name="Rectangle 23"/>
          <p:cNvSpPr>
            <a:spLocks noChangeArrowheads="1"/>
          </p:cNvSpPr>
          <p:nvPr/>
        </p:nvSpPr>
        <p:spPr bwMode="auto">
          <a:xfrm>
            <a:off x="276896" y="1105993"/>
            <a:ext cx="1630575" cy="4878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spcBef>
                <a:spcPct val="0"/>
              </a:spcBef>
              <a:defRPr>
                <a:solidFill>
                  <a:schemeClr val="tx1"/>
                </a:solidFill>
                <a:latin typeface="Arial" panose="020B0604020202020204" pitchFamily="34" charset="0"/>
              </a:defRPr>
            </a:lvl1pPr>
            <a:lvl2pPr>
              <a:spcBef>
                <a:spcPct val="0"/>
              </a:spcBef>
              <a:defRPr>
                <a:solidFill>
                  <a:schemeClr val="tx1"/>
                </a:solidFill>
                <a:latin typeface="Arial" panose="020B0604020202020204" pitchFamily="34" charset="0"/>
              </a:defRPr>
            </a:lvl2pPr>
            <a:lvl3pPr>
              <a:spcBef>
                <a:spcPct val="0"/>
              </a:spcBef>
              <a:defRPr>
                <a:solidFill>
                  <a:schemeClr val="tx1"/>
                </a:solidFill>
                <a:latin typeface="Arial" panose="020B0604020202020204" pitchFamily="34" charset="0"/>
              </a:defRPr>
            </a:lvl3pPr>
            <a:lvl4pPr>
              <a:spcBef>
                <a:spcPct val="0"/>
              </a:spcBef>
              <a:defRPr>
                <a:solidFill>
                  <a:schemeClr val="tx1"/>
                </a:solidFill>
                <a:latin typeface="Arial" panose="020B0604020202020204" pitchFamily="34" charset="0"/>
              </a:defRPr>
            </a:lvl4pPr>
            <a:lvl5pPr>
              <a:spcBef>
                <a:spcPct val="0"/>
              </a:spcBef>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0" indent="0" eaLnBrk="1" hangingPunct="1">
              <a:lnSpc>
                <a:spcPct val="120000"/>
              </a:lnSpc>
              <a:spcBef>
                <a:spcPct val="20000"/>
              </a:spcBef>
              <a:buClr>
                <a:schemeClr val="folHlink"/>
              </a:buClr>
              <a:buSzPct val="55000"/>
              <a:defRPr/>
            </a:pPr>
            <a:r>
              <a:rPr lang="en-US" sz="2400" dirty="0" smtClean="0">
                <a:solidFill>
                  <a:srgbClr val="0000CC"/>
                </a:solidFill>
                <a:effectLst>
                  <a:outerShdw blurRad="38100" dist="38100" dir="2700000" algn="tl">
                    <a:srgbClr val="C0C0C0"/>
                  </a:outerShdw>
                </a:effectLst>
                <a:latin typeface="Tahoma" panose="020B0604030504040204" pitchFamily="34" charset="0"/>
              </a:rPr>
              <a:t>TRACKING</a:t>
            </a:r>
          </a:p>
        </p:txBody>
      </p:sp>
      <p:pic>
        <p:nvPicPr>
          <p:cNvPr id="65551" name="Picture 14"/>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731125" y="0"/>
            <a:ext cx="1412875"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ounded Rectangle 1"/>
          <p:cNvSpPr/>
          <p:nvPr/>
        </p:nvSpPr>
        <p:spPr>
          <a:xfrm>
            <a:off x="291921" y="1689982"/>
            <a:ext cx="2838719" cy="3578426"/>
          </a:xfrm>
          <a:prstGeom prst="roundRect">
            <a:avLst/>
          </a:prstGeom>
          <a:ln>
            <a:solidFill>
              <a:srgbClr val="FF00FF"/>
            </a:solidFill>
          </a:ln>
        </p:spPr>
        <p:style>
          <a:lnRef idx="2">
            <a:schemeClr val="accent6"/>
          </a:lnRef>
          <a:fillRef idx="1">
            <a:schemeClr val="lt1"/>
          </a:fillRef>
          <a:effectRef idx="0">
            <a:schemeClr val="accent6"/>
          </a:effectRef>
          <a:fontRef idx="minor">
            <a:schemeClr val="dk1"/>
          </a:fontRef>
        </p:style>
        <p:txBody>
          <a:bodyPr rtlCol="0" anchor="ctr"/>
          <a:lstStyle/>
          <a:p>
            <a:pPr marL="285750" indent="-285750">
              <a:buFont typeface="Wingdings" panose="05000000000000000000" pitchFamily="2" charset="2"/>
              <a:buChar char="§"/>
            </a:pPr>
            <a:r>
              <a:rPr lang="en-SG" sz="1400" dirty="0"/>
              <a:t>Tracking occurs where there is a low current pathway to ground across an insulator. </a:t>
            </a:r>
            <a:endParaRPr lang="en-SG" sz="1400" dirty="0" smtClean="0"/>
          </a:p>
          <a:p>
            <a:pPr marL="285750" indent="-285750">
              <a:buFont typeface="Wingdings" panose="05000000000000000000" pitchFamily="2" charset="2"/>
              <a:buChar char="§"/>
            </a:pPr>
            <a:endParaRPr lang="en-SG" sz="1400" dirty="0" smtClean="0"/>
          </a:p>
          <a:p>
            <a:pPr marL="285750" indent="-285750">
              <a:buFont typeface="Wingdings" panose="05000000000000000000" pitchFamily="2" charset="2"/>
              <a:buChar char="§"/>
            </a:pPr>
            <a:r>
              <a:rPr lang="en-SG" sz="1400" dirty="0" smtClean="0"/>
              <a:t>There </a:t>
            </a:r>
            <a:r>
              <a:rPr lang="en-SG" sz="1400" dirty="0"/>
              <a:t>is a </a:t>
            </a:r>
            <a:r>
              <a:rPr lang="en-SG" sz="1400" dirty="0" smtClean="0"/>
              <a:t>build up </a:t>
            </a:r>
            <a:r>
              <a:rPr lang="en-SG" sz="1400" dirty="0"/>
              <a:t>and discharge of the voltage that produces “popping” sounds</a:t>
            </a:r>
            <a:r>
              <a:rPr lang="en-SG" sz="1400" dirty="0" smtClean="0"/>
              <a:t>.</a:t>
            </a:r>
          </a:p>
          <a:p>
            <a:pPr marL="285750" indent="-285750">
              <a:buFont typeface="Wingdings" panose="05000000000000000000" pitchFamily="2" charset="2"/>
              <a:buChar char="§"/>
            </a:pPr>
            <a:endParaRPr lang="en-SG" sz="1400" dirty="0" smtClean="0"/>
          </a:p>
          <a:p>
            <a:pPr marL="285750" indent="-285750">
              <a:buFont typeface="Wingdings" panose="05000000000000000000" pitchFamily="2" charset="2"/>
              <a:buChar char="§"/>
            </a:pPr>
            <a:r>
              <a:rPr lang="en-SG" sz="1400" dirty="0" smtClean="0"/>
              <a:t> </a:t>
            </a:r>
            <a:r>
              <a:rPr lang="en-SG" sz="1400" dirty="0"/>
              <a:t>The discharge peaks correspond to the “popping” sounds. </a:t>
            </a:r>
            <a:endParaRPr lang="en-SG" sz="1400" dirty="0" smtClean="0"/>
          </a:p>
          <a:p>
            <a:pPr marL="285750" indent="-285750">
              <a:buFont typeface="Wingdings" panose="05000000000000000000" pitchFamily="2" charset="2"/>
              <a:buChar char="§"/>
            </a:pPr>
            <a:endParaRPr lang="en-SG" sz="1400" dirty="0" smtClean="0"/>
          </a:p>
          <a:p>
            <a:pPr marL="285750" indent="-285750">
              <a:buFont typeface="Wingdings" panose="05000000000000000000" pitchFamily="2" charset="2"/>
              <a:buChar char="§"/>
            </a:pPr>
            <a:r>
              <a:rPr lang="en-SG" sz="1400" dirty="0" smtClean="0"/>
              <a:t>They </a:t>
            </a:r>
            <a:r>
              <a:rPr lang="en-SG" sz="1400" dirty="0"/>
              <a:t>are not uniformly spaced in time.</a:t>
            </a:r>
          </a:p>
        </p:txBody>
      </p:sp>
      <p:pic>
        <p:nvPicPr>
          <p:cNvPr id="4" name="Picture 3"/>
          <p:cNvPicPr>
            <a:picLocks noChangeAspect="1"/>
          </p:cNvPicPr>
          <p:nvPr/>
        </p:nvPicPr>
        <p:blipFill>
          <a:blip r:embed="rId6"/>
          <a:stretch>
            <a:fillRect/>
          </a:stretch>
        </p:blipFill>
        <p:spPr>
          <a:xfrm>
            <a:off x="7150614" y="4695625"/>
            <a:ext cx="1759410" cy="2092893"/>
          </a:xfrm>
          <a:prstGeom prst="rect">
            <a:avLst/>
          </a:prstGeom>
        </p:spPr>
      </p:pic>
      <p:pic>
        <p:nvPicPr>
          <p:cNvPr id="5" name="Picture 4"/>
          <p:cNvPicPr>
            <a:picLocks noChangeAspect="1"/>
          </p:cNvPicPr>
          <p:nvPr/>
        </p:nvPicPr>
        <p:blipFill>
          <a:blip r:embed="rId7"/>
          <a:stretch>
            <a:fillRect/>
          </a:stretch>
        </p:blipFill>
        <p:spPr>
          <a:xfrm>
            <a:off x="3429000" y="4786162"/>
            <a:ext cx="2438400" cy="2002356"/>
          </a:xfrm>
          <a:prstGeom prst="rect">
            <a:avLst/>
          </a:prstGeom>
        </p:spPr>
      </p:pic>
      <p:pic>
        <p:nvPicPr>
          <p:cNvPr id="7" name="Picture 6"/>
          <p:cNvPicPr>
            <a:picLocks noChangeAspect="1"/>
          </p:cNvPicPr>
          <p:nvPr/>
        </p:nvPicPr>
        <p:blipFill>
          <a:blip r:embed="rId8"/>
          <a:stretch>
            <a:fillRect/>
          </a:stretch>
        </p:blipFill>
        <p:spPr>
          <a:xfrm>
            <a:off x="3429000" y="1557683"/>
            <a:ext cx="5247368" cy="2950204"/>
          </a:xfrm>
          <a:prstGeom prst="rect">
            <a:avLst/>
          </a:prstGeom>
        </p:spPr>
      </p:pic>
      <p:pic>
        <p:nvPicPr>
          <p:cNvPr id="8" name="160509_023 Tracking">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09413" y="5883274"/>
            <a:ext cx="609600" cy="609600"/>
          </a:xfrm>
          <a:prstGeom prst="rect">
            <a:avLst/>
          </a:prstGeom>
        </p:spPr>
      </p:pic>
      <p:sp>
        <p:nvSpPr>
          <p:cNvPr id="11" name="Rectangle 10"/>
          <p:cNvSpPr/>
          <p:nvPr/>
        </p:nvSpPr>
        <p:spPr>
          <a:xfrm>
            <a:off x="5410200" y="0"/>
            <a:ext cx="2057400" cy="1015663"/>
          </a:xfrm>
          <a:prstGeom prst="rect">
            <a:avLst/>
          </a:prstGeom>
          <a:solidFill>
            <a:schemeClr val="accent2"/>
          </a:solidFill>
        </p:spPr>
        <p:txBody>
          <a:bodyPr wrap="square">
            <a:spAutoFit/>
          </a:bodyPr>
          <a:lstStyle/>
          <a:p>
            <a:pPr algn="ctr"/>
            <a:r>
              <a:rPr lang="en-US" b="1" kern="10" dirty="0" smtClean="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TRANSTECH </a:t>
            </a:r>
            <a:r>
              <a:rPr lang="en-US" b="1" kern="10" dirty="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CONFERENCE</a:t>
            </a:r>
          </a:p>
          <a:p>
            <a:pPr algn="ctr"/>
            <a:r>
              <a:rPr lang="en-US" b="1" kern="10" dirty="0" smtClean="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2018, PUNE</a:t>
            </a:r>
            <a:endParaRPr lang="en-US" b="1" kern="10" dirty="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0754666"/>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grpId="0" nodeType="withEffect">
                                  <p:stCondLst>
                                    <p:cond delay="0"/>
                                  </p:stCondLst>
                                  <p:childTnLst>
                                    <p:set>
                                      <p:cBhvr>
                                        <p:cTn id="6" dur="1" fill="hold">
                                          <p:stCondLst>
                                            <p:cond delay="0"/>
                                          </p:stCondLst>
                                        </p:cTn>
                                        <p:tgtEl>
                                          <p:spTgt spid="175106"/>
                                        </p:tgtEl>
                                        <p:attrNameLst>
                                          <p:attrName>style.visibility</p:attrName>
                                        </p:attrNameLst>
                                      </p:cBhvr>
                                      <p:to>
                                        <p:strVal val="visible"/>
                                      </p:to>
                                    </p:set>
                                    <p:animEffect transition="in" filter="fade">
                                      <p:cBhvr>
                                        <p:cTn id="7" dur="800" decel="100000"/>
                                        <p:tgtEl>
                                          <p:spTgt spid="175106"/>
                                        </p:tgtEl>
                                      </p:cBhvr>
                                    </p:animEffect>
                                    <p:anim calcmode="lin" valueType="num">
                                      <p:cBhvr>
                                        <p:cTn id="8" dur="800" decel="100000" fill="hold"/>
                                        <p:tgtEl>
                                          <p:spTgt spid="175106"/>
                                        </p:tgtEl>
                                        <p:attrNameLst>
                                          <p:attrName>style.rotation</p:attrName>
                                        </p:attrNameLst>
                                      </p:cBhvr>
                                      <p:tavLst>
                                        <p:tav tm="0">
                                          <p:val>
                                            <p:fltVal val="-90"/>
                                          </p:val>
                                        </p:tav>
                                        <p:tav tm="100000">
                                          <p:val>
                                            <p:fltVal val="0"/>
                                          </p:val>
                                        </p:tav>
                                      </p:tavLst>
                                    </p:anim>
                                    <p:anim calcmode="lin" valueType="num">
                                      <p:cBhvr>
                                        <p:cTn id="9" dur="800" decel="100000" fill="hold"/>
                                        <p:tgtEl>
                                          <p:spTgt spid="175106"/>
                                        </p:tgtEl>
                                        <p:attrNameLst>
                                          <p:attrName>ppt_x</p:attrName>
                                        </p:attrNameLst>
                                      </p:cBhvr>
                                      <p:tavLst>
                                        <p:tav tm="0">
                                          <p:val>
                                            <p:strVal val="#ppt_x+0.4"/>
                                          </p:val>
                                        </p:tav>
                                        <p:tav tm="100000">
                                          <p:val>
                                            <p:strVal val="#ppt_x-0.05"/>
                                          </p:val>
                                        </p:tav>
                                      </p:tavLst>
                                    </p:anim>
                                    <p:anim calcmode="lin" valueType="num">
                                      <p:cBhvr>
                                        <p:cTn id="10" dur="800" decel="100000" fill="hold"/>
                                        <p:tgtEl>
                                          <p:spTgt spid="175106"/>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75106"/>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75106"/>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75127"/>
                                        </p:tgtEl>
                                        <p:attrNameLst>
                                          <p:attrName>style.visibility</p:attrName>
                                        </p:attrNameLst>
                                      </p:cBhvr>
                                      <p:to>
                                        <p:strVal val="visible"/>
                                      </p:to>
                                    </p:set>
                                    <p:anim calcmode="lin" valueType="num">
                                      <p:cBhvr additive="base">
                                        <p:cTn id="17" dur="1000" fill="hold"/>
                                        <p:tgtEl>
                                          <p:spTgt spid="175127"/>
                                        </p:tgtEl>
                                        <p:attrNameLst>
                                          <p:attrName>ppt_x</p:attrName>
                                        </p:attrNameLst>
                                      </p:cBhvr>
                                      <p:tavLst>
                                        <p:tav tm="0">
                                          <p:val>
                                            <p:strVal val="0-#ppt_w/2"/>
                                          </p:val>
                                        </p:tav>
                                        <p:tav tm="100000">
                                          <p:val>
                                            <p:strVal val="#ppt_x"/>
                                          </p:val>
                                        </p:tav>
                                      </p:tavLst>
                                    </p:anim>
                                    <p:anim calcmode="lin" valueType="num">
                                      <p:cBhvr additive="base">
                                        <p:cTn id="18" dur="1000" fill="hold"/>
                                        <p:tgtEl>
                                          <p:spTgt spid="1751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8"/>
                    </p:tgtEl>
                  </p:cond>
                </p:stCondLst>
                <p:endSync evt="end" delay="0">
                  <p:rtn val="all"/>
                </p:endSync>
                <p:childTnLst>
                  <p:par>
                    <p:cTn id="20" fill="hold">
                      <p:stCondLst>
                        <p:cond delay="0"/>
                      </p:stCondLst>
                      <p:childTnLst>
                        <p:par>
                          <p:cTn id="21" fill="hold">
                            <p:stCondLst>
                              <p:cond delay="0"/>
                            </p:stCondLst>
                            <p:childTnLst>
                              <p:par>
                                <p:cTn id="22" presetID="1" presetClass="mediacall" presetSubtype="0" fill="hold" nodeType="clickEffect">
                                  <p:stCondLst>
                                    <p:cond delay="0"/>
                                  </p:stCondLst>
                                  <p:childTnLst>
                                    <p:cmd type="call" cmd="playFrom(0.0)">
                                      <p:cBhvr>
                                        <p:cTn id="23" dur="12120" fill="hold"/>
                                        <p:tgtEl>
                                          <p:spTgt spid="8"/>
                                        </p:tgtEl>
                                      </p:cBhvr>
                                    </p:cmd>
                                  </p:childTnLst>
                                </p:cTn>
                              </p:par>
                            </p:childTnLst>
                          </p:cTn>
                        </p:par>
                      </p:childTnLst>
                    </p:cTn>
                  </p:par>
                </p:childTnLst>
              </p:cTn>
              <p:nextCondLst>
                <p:cond evt="onClick" delay="0">
                  <p:tgtEl>
                    <p:spTgt spid="8"/>
                  </p:tgtEl>
                </p:cond>
              </p:nextCondLst>
            </p:seq>
            <p:audio>
              <p:cMediaNode vol="80000">
                <p:cTn id="24" fill="hold" display="0">
                  <p:stCondLst>
                    <p:cond delay="indefinite"/>
                  </p:stCondLst>
                  <p:endCondLst>
                    <p:cond evt="onStopAudio" delay="0">
                      <p:tgtEl>
                        <p:sldTgt/>
                      </p:tgtEl>
                    </p:cond>
                  </p:endCondLst>
                </p:cTn>
                <p:tgtEl>
                  <p:spTgt spid="8"/>
                </p:tgtEl>
              </p:cMediaNode>
            </p:audio>
          </p:childTnLst>
        </p:cTn>
      </p:par>
    </p:tnLst>
    <p:bldLst>
      <p:bldP spid="175106" grpId="0"/>
      <p:bldP spid="175127" grpId="0"/>
    </p:bld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5106" name="Rectangle 2"/>
          <p:cNvSpPr>
            <a:spLocks noGrp="1" noChangeArrowheads="1"/>
          </p:cNvSpPr>
          <p:nvPr>
            <p:ph type="title" idx="4294967295"/>
          </p:nvPr>
        </p:nvSpPr>
        <p:spPr>
          <a:xfrm>
            <a:off x="0" y="0"/>
            <a:ext cx="5761038" cy="696913"/>
          </a:xfrm>
        </p:spPr>
        <p:txBody>
          <a:bodyPr rtlCol="0">
            <a:normAutofit/>
          </a:bodyPr>
          <a:lstStyle/>
          <a:p>
            <a:pPr eaLnBrk="1" fontAlgn="auto" hangingPunct="1">
              <a:spcAft>
                <a:spcPts val="0"/>
              </a:spcAft>
              <a:defRPr/>
            </a:pPr>
            <a:r>
              <a:rPr lang="en-US" b="1" dirty="0" smtClean="0">
                <a:solidFill>
                  <a:srgbClr val="0000CC"/>
                </a:solidFill>
                <a:effectLst>
                  <a:outerShdw blurRad="38100" dist="38100" dir="2700000" algn="tl">
                    <a:srgbClr val="C0C0C0"/>
                  </a:outerShdw>
                </a:effectLst>
                <a:latin typeface="Aharoni" panose="02010803020104030203" pitchFamily="2" charset="-79"/>
                <a:cs typeface="Aharoni" panose="02010803020104030203" pitchFamily="2" charset="-79"/>
              </a:rPr>
              <a:t>Arc Flash Conditions</a:t>
            </a:r>
          </a:p>
        </p:txBody>
      </p:sp>
      <p:sp>
        <p:nvSpPr>
          <p:cNvPr id="175128" name="Rectangle 24"/>
          <p:cNvSpPr>
            <a:spLocks noChangeArrowheads="1"/>
          </p:cNvSpPr>
          <p:nvPr/>
        </p:nvSpPr>
        <p:spPr bwMode="auto">
          <a:xfrm>
            <a:off x="31124" y="508013"/>
            <a:ext cx="2178676"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spcBef>
                <a:spcPct val="0"/>
              </a:spcBef>
              <a:defRPr>
                <a:solidFill>
                  <a:schemeClr val="tx1"/>
                </a:solidFill>
                <a:latin typeface="Arial" panose="020B0604020202020204" pitchFamily="34" charset="0"/>
              </a:defRPr>
            </a:lvl1pPr>
            <a:lvl2pPr>
              <a:spcBef>
                <a:spcPct val="0"/>
              </a:spcBef>
              <a:defRPr>
                <a:solidFill>
                  <a:schemeClr val="tx1"/>
                </a:solidFill>
                <a:latin typeface="Arial" panose="020B0604020202020204" pitchFamily="34" charset="0"/>
              </a:defRPr>
            </a:lvl2pPr>
            <a:lvl3pPr>
              <a:spcBef>
                <a:spcPct val="0"/>
              </a:spcBef>
              <a:defRPr>
                <a:solidFill>
                  <a:schemeClr val="tx1"/>
                </a:solidFill>
                <a:latin typeface="Arial" panose="020B0604020202020204" pitchFamily="34" charset="0"/>
              </a:defRPr>
            </a:lvl3pPr>
            <a:lvl4pPr>
              <a:spcBef>
                <a:spcPct val="0"/>
              </a:spcBef>
              <a:defRPr>
                <a:solidFill>
                  <a:schemeClr val="tx1"/>
                </a:solidFill>
                <a:latin typeface="Arial" panose="020B0604020202020204" pitchFamily="34" charset="0"/>
              </a:defRPr>
            </a:lvl4pPr>
            <a:lvl5pPr>
              <a:spcBef>
                <a:spcPct val="0"/>
              </a:spcBef>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0" indent="0" eaLnBrk="1" hangingPunct="1">
              <a:lnSpc>
                <a:spcPct val="120000"/>
              </a:lnSpc>
              <a:spcBef>
                <a:spcPct val="20000"/>
              </a:spcBef>
              <a:buClr>
                <a:schemeClr val="folHlink"/>
              </a:buClr>
              <a:buSzPct val="55000"/>
              <a:defRPr/>
            </a:pPr>
            <a:r>
              <a:rPr lang="en-US" sz="2400" dirty="0" smtClean="0">
                <a:solidFill>
                  <a:srgbClr val="0000CC"/>
                </a:solidFill>
                <a:effectLst>
                  <a:outerShdw blurRad="38100" dist="38100" dir="2700000" algn="tl">
                    <a:srgbClr val="C0C0C0"/>
                  </a:outerShdw>
                </a:effectLst>
                <a:latin typeface="Tahoma" panose="020B0604030504040204" pitchFamily="34" charset="0"/>
              </a:rPr>
              <a:t>ARCING</a:t>
            </a:r>
            <a:r>
              <a:rPr lang="en-US" dirty="0" smtClean="0">
                <a:solidFill>
                  <a:srgbClr val="0000CC"/>
                </a:solidFill>
                <a:effectLst>
                  <a:outerShdw blurRad="38100" dist="38100" dir="2700000" algn="tl">
                    <a:srgbClr val="C0C0C0"/>
                  </a:outerShdw>
                </a:effectLst>
                <a:latin typeface="Tahoma" panose="020B0604030504040204" pitchFamily="34" charset="0"/>
              </a:rPr>
              <a:t/>
            </a:r>
            <a:br>
              <a:rPr lang="en-US" dirty="0" smtClean="0">
                <a:solidFill>
                  <a:srgbClr val="0000CC"/>
                </a:solidFill>
                <a:effectLst>
                  <a:outerShdw blurRad="38100" dist="38100" dir="2700000" algn="tl">
                    <a:srgbClr val="C0C0C0"/>
                  </a:outerShdw>
                </a:effectLst>
                <a:latin typeface="Tahoma" panose="020B0604030504040204" pitchFamily="34" charset="0"/>
              </a:rPr>
            </a:br>
            <a:endParaRPr lang="en-CA" dirty="0" smtClean="0">
              <a:solidFill>
                <a:srgbClr val="0000CC"/>
              </a:solidFill>
              <a:effectLst>
                <a:outerShdw blurRad="38100" dist="38100" dir="2700000" algn="tl">
                  <a:srgbClr val="C0C0C0"/>
                </a:outerShdw>
              </a:effectLst>
              <a:latin typeface="Tahoma" panose="020B0604030504040204" pitchFamily="34" charset="0"/>
            </a:endParaRPr>
          </a:p>
        </p:txBody>
      </p:sp>
      <p:pic>
        <p:nvPicPr>
          <p:cNvPr id="65551" name="Picture 14"/>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731125" y="0"/>
            <a:ext cx="1412875"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ounded Rectangle 1"/>
          <p:cNvSpPr/>
          <p:nvPr/>
        </p:nvSpPr>
        <p:spPr>
          <a:xfrm>
            <a:off x="5127335" y="1021685"/>
            <a:ext cx="2603790" cy="3201787"/>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marL="342900" indent="-342900">
              <a:buFont typeface="Wingdings" panose="05000000000000000000" pitchFamily="2" charset="2"/>
              <a:buChar char="§"/>
            </a:pPr>
            <a:r>
              <a:rPr lang="en-SG" sz="1400" dirty="0" smtClean="0"/>
              <a:t>Arcing</a:t>
            </a:r>
            <a:r>
              <a:rPr lang="en-SG" sz="1400" dirty="0"/>
              <a:t>, the discharge to ground is a high current pathway across an insulator. </a:t>
            </a:r>
            <a:endParaRPr lang="en-SG" sz="1400" dirty="0" smtClean="0"/>
          </a:p>
          <a:p>
            <a:pPr marL="342900" indent="-342900">
              <a:buFont typeface="Wingdings" panose="05000000000000000000" pitchFamily="2" charset="2"/>
              <a:buChar char="§"/>
            </a:pPr>
            <a:endParaRPr lang="en-SG" sz="1400" dirty="0" smtClean="0"/>
          </a:p>
          <a:p>
            <a:pPr marL="342900" indent="-342900">
              <a:buFont typeface="Wingdings" panose="05000000000000000000" pitchFamily="2" charset="2"/>
              <a:buChar char="§"/>
            </a:pPr>
            <a:r>
              <a:rPr lang="en-SG" sz="1400" dirty="0" smtClean="0"/>
              <a:t>This </a:t>
            </a:r>
            <a:r>
              <a:rPr lang="en-SG" sz="1400" dirty="0"/>
              <a:t>is a “burst of energy” that has a long duration discharge</a:t>
            </a:r>
          </a:p>
        </p:txBody>
      </p:sp>
      <p:pic>
        <p:nvPicPr>
          <p:cNvPr id="3" name="Picture 2"/>
          <p:cNvPicPr>
            <a:picLocks noChangeAspect="1"/>
          </p:cNvPicPr>
          <p:nvPr/>
        </p:nvPicPr>
        <p:blipFill>
          <a:blip r:embed="rId6"/>
          <a:stretch>
            <a:fillRect/>
          </a:stretch>
        </p:blipFill>
        <p:spPr>
          <a:xfrm>
            <a:off x="82528" y="1181315"/>
            <a:ext cx="5000551" cy="3018546"/>
          </a:xfrm>
          <a:prstGeom prst="rect">
            <a:avLst/>
          </a:prstGeom>
        </p:spPr>
      </p:pic>
      <p:pic>
        <p:nvPicPr>
          <p:cNvPr id="4" name="Picture 3"/>
          <p:cNvPicPr>
            <a:picLocks noChangeAspect="1"/>
          </p:cNvPicPr>
          <p:nvPr/>
        </p:nvPicPr>
        <p:blipFill>
          <a:blip r:embed="rId7"/>
          <a:stretch>
            <a:fillRect/>
          </a:stretch>
        </p:blipFill>
        <p:spPr>
          <a:xfrm>
            <a:off x="86821" y="4291482"/>
            <a:ext cx="4332780" cy="2497542"/>
          </a:xfrm>
          <a:prstGeom prst="rect">
            <a:avLst/>
          </a:prstGeom>
        </p:spPr>
      </p:pic>
      <p:pic>
        <p:nvPicPr>
          <p:cNvPr id="5" name="160507_001 Arcing">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6124430" y="5245157"/>
            <a:ext cx="609600" cy="609600"/>
          </a:xfrm>
          <a:prstGeom prst="rect">
            <a:avLst/>
          </a:prstGeom>
        </p:spPr>
      </p:pic>
      <p:sp>
        <p:nvSpPr>
          <p:cNvPr id="10" name="Rectangle 9"/>
          <p:cNvSpPr/>
          <p:nvPr/>
        </p:nvSpPr>
        <p:spPr>
          <a:xfrm>
            <a:off x="7109791" y="5799865"/>
            <a:ext cx="2057400" cy="1015663"/>
          </a:xfrm>
          <a:prstGeom prst="rect">
            <a:avLst/>
          </a:prstGeom>
          <a:solidFill>
            <a:schemeClr val="accent2"/>
          </a:solidFill>
        </p:spPr>
        <p:txBody>
          <a:bodyPr wrap="square">
            <a:spAutoFit/>
          </a:bodyPr>
          <a:lstStyle/>
          <a:p>
            <a:pPr algn="ctr"/>
            <a:r>
              <a:rPr lang="en-US" b="1" kern="10" dirty="0" smtClean="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TRANSTECH </a:t>
            </a:r>
            <a:r>
              <a:rPr lang="en-US" b="1" kern="10" dirty="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CONFERENCE</a:t>
            </a:r>
          </a:p>
          <a:p>
            <a:pPr algn="ctr"/>
            <a:r>
              <a:rPr lang="en-US" b="1" kern="10" dirty="0" smtClean="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2018, PUNE</a:t>
            </a:r>
            <a:endParaRPr lang="en-US" b="1" kern="10" dirty="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92691032"/>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grpId="0" nodeType="withEffect">
                                  <p:stCondLst>
                                    <p:cond delay="0"/>
                                  </p:stCondLst>
                                  <p:childTnLst>
                                    <p:set>
                                      <p:cBhvr>
                                        <p:cTn id="6" dur="1" fill="hold">
                                          <p:stCondLst>
                                            <p:cond delay="0"/>
                                          </p:stCondLst>
                                        </p:cTn>
                                        <p:tgtEl>
                                          <p:spTgt spid="175106"/>
                                        </p:tgtEl>
                                        <p:attrNameLst>
                                          <p:attrName>style.visibility</p:attrName>
                                        </p:attrNameLst>
                                      </p:cBhvr>
                                      <p:to>
                                        <p:strVal val="visible"/>
                                      </p:to>
                                    </p:set>
                                    <p:animEffect transition="in" filter="fade">
                                      <p:cBhvr>
                                        <p:cTn id="7" dur="800" decel="100000"/>
                                        <p:tgtEl>
                                          <p:spTgt spid="175106"/>
                                        </p:tgtEl>
                                      </p:cBhvr>
                                    </p:animEffect>
                                    <p:anim calcmode="lin" valueType="num">
                                      <p:cBhvr>
                                        <p:cTn id="8" dur="800" decel="100000" fill="hold"/>
                                        <p:tgtEl>
                                          <p:spTgt spid="175106"/>
                                        </p:tgtEl>
                                        <p:attrNameLst>
                                          <p:attrName>style.rotation</p:attrName>
                                        </p:attrNameLst>
                                      </p:cBhvr>
                                      <p:tavLst>
                                        <p:tav tm="0">
                                          <p:val>
                                            <p:fltVal val="-90"/>
                                          </p:val>
                                        </p:tav>
                                        <p:tav tm="100000">
                                          <p:val>
                                            <p:fltVal val="0"/>
                                          </p:val>
                                        </p:tav>
                                      </p:tavLst>
                                    </p:anim>
                                    <p:anim calcmode="lin" valueType="num">
                                      <p:cBhvr>
                                        <p:cTn id="9" dur="800" decel="100000" fill="hold"/>
                                        <p:tgtEl>
                                          <p:spTgt spid="175106"/>
                                        </p:tgtEl>
                                        <p:attrNameLst>
                                          <p:attrName>ppt_x</p:attrName>
                                        </p:attrNameLst>
                                      </p:cBhvr>
                                      <p:tavLst>
                                        <p:tav tm="0">
                                          <p:val>
                                            <p:strVal val="#ppt_x+0.4"/>
                                          </p:val>
                                        </p:tav>
                                        <p:tav tm="100000">
                                          <p:val>
                                            <p:strVal val="#ppt_x-0.05"/>
                                          </p:val>
                                        </p:tav>
                                      </p:tavLst>
                                    </p:anim>
                                    <p:anim calcmode="lin" valueType="num">
                                      <p:cBhvr>
                                        <p:cTn id="10" dur="800" decel="100000" fill="hold"/>
                                        <p:tgtEl>
                                          <p:spTgt spid="175106"/>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75106"/>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75106"/>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75128"/>
                                        </p:tgtEl>
                                        <p:attrNameLst>
                                          <p:attrName>style.visibility</p:attrName>
                                        </p:attrNameLst>
                                      </p:cBhvr>
                                      <p:to>
                                        <p:strVal val="visible"/>
                                      </p:to>
                                    </p:set>
                                    <p:anim calcmode="lin" valueType="num">
                                      <p:cBhvr additive="base">
                                        <p:cTn id="17" dur="1000" fill="hold"/>
                                        <p:tgtEl>
                                          <p:spTgt spid="175128"/>
                                        </p:tgtEl>
                                        <p:attrNameLst>
                                          <p:attrName>ppt_x</p:attrName>
                                        </p:attrNameLst>
                                      </p:cBhvr>
                                      <p:tavLst>
                                        <p:tav tm="0">
                                          <p:val>
                                            <p:strVal val="0-#ppt_w/2"/>
                                          </p:val>
                                        </p:tav>
                                        <p:tav tm="100000">
                                          <p:val>
                                            <p:strVal val="#ppt_x"/>
                                          </p:val>
                                        </p:tav>
                                      </p:tavLst>
                                    </p:anim>
                                    <p:anim calcmode="lin" valueType="num">
                                      <p:cBhvr additive="base">
                                        <p:cTn id="18" dur="1000" fill="hold"/>
                                        <p:tgtEl>
                                          <p:spTgt spid="17512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5"/>
                    </p:tgtEl>
                  </p:cond>
                </p:stCondLst>
                <p:endSync evt="end" delay="0">
                  <p:rtn val="all"/>
                </p:endSync>
                <p:childTnLst>
                  <p:par>
                    <p:cTn id="20" fill="hold">
                      <p:stCondLst>
                        <p:cond delay="0"/>
                      </p:stCondLst>
                      <p:childTnLst>
                        <p:par>
                          <p:cTn id="21" fill="hold">
                            <p:stCondLst>
                              <p:cond delay="0"/>
                            </p:stCondLst>
                            <p:childTnLst>
                              <p:par>
                                <p:cTn id="22" presetID="1" presetClass="mediacall" presetSubtype="0" fill="hold" nodeType="clickEffect">
                                  <p:stCondLst>
                                    <p:cond delay="0"/>
                                  </p:stCondLst>
                                  <p:childTnLst>
                                    <p:cmd type="call" cmd="playFrom(0.0)">
                                      <p:cBhvr>
                                        <p:cTn id="23" dur="8568" fill="hold"/>
                                        <p:tgtEl>
                                          <p:spTgt spid="5"/>
                                        </p:tgtEl>
                                      </p:cBhvr>
                                    </p:cmd>
                                  </p:childTnLst>
                                </p:cTn>
                              </p:par>
                            </p:childTnLst>
                          </p:cTn>
                        </p:par>
                      </p:childTnLst>
                    </p:cTn>
                  </p:par>
                </p:childTnLst>
              </p:cTn>
              <p:nextCondLst>
                <p:cond evt="onClick" delay="0">
                  <p:tgtEl>
                    <p:spTgt spid="5"/>
                  </p:tgtEl>
                </p:cond>
              </p:nextCondLst>
            </p:seq>
            <p:audio>
              <p:cMediaNode vol="80000">
                <p:cTn id="24" fill="hold" display="0">
                  <p:stCondLst>
                    <p:cond delay="indefinite"/>
                  </p:stCondLst>
                  <p:endCondLst>
                    <p:cond evt="onStopAudio" delay="0">
                      <p:tgtEl>
                        <p:sldTgt/>
                      </p:tgtEl>
                    </p:cond>
                  </p:endCondLst>
                </p:cTn>
                <p:tgtEl>
                  <p:spTgt spid="5"/>
                </p:tgtEl>
              </p:cMediaNode>
            </p:audio>
          </p:childTnLst>
        </p:cTn>
      </p:par>
    </p:tnLst>
    <p:bldLst>
      <p:bldP spid="175106" grpId="0"/>
      <p:bldP spid="17512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475656" y="5877272"/>
            <a:ext cx="5544616" cy="864096"/>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Lead times to failure offered by various conventional condition monitoring techniques </a:t>
            </a:r>
            <a:endParaRPr lang="en-US" dirty="0"/>
          </a:p>
        </p:txBody>
      </p:sp>
      <p:pic>
        <p:nvPicPr>
          <p:cNvPr id="4" name="Picture 3"/>
          <p:cNvPicPr>
            <a:picLocks noChangeAspect="1"/>
          </p:cNvPicPr>
          <p:nvPr/>
        </p:nvPicPr>
        <p:blipFill>
          <a:blip r:embed="rId2"/>
          <a:stretch>
            <a:fillRect/>
          </a:stretch>
        </p:blipFill>
        <p:spPr>
          <a:xfrm>
            <a:off x="-15606" y="764704"/>
            <a:ext cx="9175213" cy="4464496"/>
          </a:xfrm>
          <a:prstGeom prst="rect">
            <a:avLst/>
          </a:prstGeom>
        </p:spPr>
      </p:pic>
      <p:sp>
        <p:nvSpPr>
          <p:cNvPr id="5" name="Rounded Rectangle 4"/>
          <p:cNvSpPr/>
          <p:nvPr/>
        </p:nvSpPr>
        <p:spPr>
          <a:xfrm>
            <a:off x="7162800" y="6400800"/>
            <a:ext cx="1981200" cy="228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smtClean="0">
                <a:solidFill>
                  <a:srgbClr val="0000CC"/>
                </a:solidFill>
              </a:rPr>
              <a:t>Courtesy web sources</a:t>
            </a:r>
            <a:endParaRPr lang="en-US" sz="900" dirty="0">
              <a:solidFill>
                <a:srgbClr val="0000CC"/>
              </a:solidFill>
            </a:endParaRPr>
          </a:p>
        </p:txBody>
      </p:sp>
      <p:sp>
        <p:nvSpPr>
          <p:cNvPr id="7" name="Rectangle 6"/>
          <p:cNvSpPr/>
          <p:nvPr/>
        </p:nvSpPr>
        <p:spPr>
          <a:xfrm>
            <a:off x="7086600" y="145593"/>
            <a:ext cx="2057400" cy="1015663"/>
          </a:xfrm>
          <a:prstGeom prst="rect">
            <a:avLst/>
          </a:prstGeom>
        </p:spPr>
        <p:txBody>
          <a:bodyPr wrap="square">
            <a:spAutoFit/>
          </a:bodyPr>
          <a:lstStyle/>
          <a:p>
            <a:pPr algn="ctr"/>
            <a:r>
              <a:rPr lang="en-US" b="1" kern="10" dirty="0" smtClean="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TRANSTECH </a:t>
            </a:r>
            <a:r>
              <a:rPr lang="en-US" b="1" kern="10" dirty="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CONFERENCE</a:t>
            </a:r>
          </a:p>
          <a:p>
            <a:pPr algn="ctr"/>
            <a:r>
              <a:rPr lang="en-US" b="1" kern="10" dirty="0" smtClean="0">
                <a:solidFill>
                  <a:srgbClr val="0000CC"/>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2018, PUNE</a:t>
            </a:r>
            <a:endParaRPr lang="en-US" b="1" kern="10" dirty="0">
              <a:solidFill>
                <a:srgbClr val="0000CC"/>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163239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7159" name="Rectangle 7"/>
          <p:cNvSpPr>
            <a:spLocks noChangeArrowheads="1"/>
          </p:cNvSpPr>
          <p:nvPr/>
        </p:nvSpPr>
        <p:spPr bwMode="auto">
          <a:xfrm>
            <a:off x="-76830" y="1594246"/>
            <a:ext cx="4398962" cy="747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spcBef>
                <a:spcPct val="0"/>
              </a:spcBef>
              <a:defRPr>
                <a:solidFill>
                  <a:schemeClr val="tx1"/>
                </a:solidFill>
                <a:latin typeface="Arial" panose="020B0604020202020204" pitchFamily="34" charset="0"/>
              </a:defRPr>
            </a:lvl1pPr>
            <a:lvl2pPr>
              <a:spcBef>
                <a:spcPct val="0"/>
              </a:spcBef>
              <a:defRPr>
                <a:solidFill>
                  <a:schemeClr val="tx1"/>
                </a:solidFill>
                <a:latin typeface="Arial" panose="020B0604020202020204" pitchFamily="34" charset="0"/>
              </a:defRPr>
            </a:lvl2pPr>
            <a:lvl3pPr>
              <a:spcBef>
                <a:spcPct val="0"/>
              </a:spcBef>
              <a:defRPr>
                <a:solidFill>
                  <a:schemeClr val="tx1"/>
                </a:solidFill>
                <a:latin typeface="Arial" panose="020B0604020202020204" pitchFamily="34" charset="0"/>
              </a:defRPr>
            </a:lvl3pPr>
            <a:lvl4pPr>
              <a:spcBef>
                <a:spcPct val="0"/>
              </a:spcBef>
              <a:defRPr>
                <a:solidFill>
                  <a:schemeClr val="tx1"/>
                </a:solidFill>
                <a:latin typeface="Arial" panose="020B0604020202020204" pitchFamily="34" charset="0"/>
              </a:defRPr>
            </a:lvl4pPr>
            <a:lvl5pPr>
              <a:spcBef>
                <a:spcPct val="0"/>
              </a:spcBef>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lvl="1" eaLnBrk="1" hangingPunct="1">
              <a:spcBef>
                <a:spcPct val="20000"/>
              </a:spcBef>
              <a:buClr>
                <a:schemeClr val="folHlink"/>
              </a:buClr>
              <a:buSzPct val="55000"/>
              <a:buFont typeface="Wingdings" panose="05000000000000000000" pitchFamily="2" charset="2"/>
              <a:buNone/>
              <a:defRPr/>
            </a:pPr>
            <a:r>
              <a:rPr lang="en-US" sz="1400" b="1" dirty="0" smtClean="0">
                <a:solidFill>
                  <a:srgbClr val="0000CC"/>
                </a:solidFill>
                <a:effectLst>
                  <a:outerShdw blurRad="38100" dist="38100" dir="2700000" algn="tl">
                    <a:srgbClr val="C0C0C0"/>
                  </a:outerShdw>
                </a:effectLst>
                <a:latin typeface="Tahoma" panose="020B0604030504040204" pitchFamily="34" charset="0"/>
              </a:rPr>
              <a:t>High Voltage Components are well enclosed, making for poor or sometimes impossible infrared inspection</a:t>
            </a:r>
          </a:p>
        </p:txBody>
      </p:sp>
      <p:pic>
        <p:nvPicPr>
          <p:cNvPr id="67606" name="Picture 21"/>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718425" y="0"/>
            <a:ext cx="1412875"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6"/>
          <a:stretch>
            <a:fillRect/>
          </a:stretch>
        </p:blipFill>
        <p:spPr>
          <a:xfrm>
            <a:off x="3124200" y="2559049"/>
            <a:ext cx="5827911" cy="3276600"/>
          </a:xfrm>
          <a:prstGeom prst="rect">
            <a:avLst/>
          </a:prstGeom>
        </p:spPr>
      </p:pic>
      <p:sp>
        <p:nvSpPr>
          <p:cNvPr id="3" name="Rounded Rectangle 2"/>
          <p:cNvSpPr/>
          <p:nvPr/>
        </p:nvSpPr>
        <p:spPr>
          <a:xfrm>
            <a:off x="2514600" y="0"/>
            <a:ext cx="3810000" cy="1447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b="1" dirty="0" smtClean="0">
                <a:solidFill>
                  <a:srgbClr val="002060"/>
                </a:solidFill>
              </a:rPr>
              <a:t>BAD AND SEVERE TRACKING OF THE ELECTRICAL INSULATION</a:t>
            </a:r>
            <a:endParaRPr lang="en-SG" b="1" dirty="0">
              <a:solidFill>
                <a:srgbClr val="002060"/>
              </a:solidFill>
            </a:endParaRPr>
          </a:p>
        </p:txBody>
      </p:sp>
      <p:pic>
        <p:nvPicPr>
          <p:cNvPr id="4" name="160507_006 Bad N severe tracking">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57200" y="3670696"/>
            <a:ext cx="609600" cy="609600"/>
          </a:xfrm>
          <a:prstGeom prst="rect">
            <a:avLst/>
          </a:prstGeom>
        </p:spPr>
      </p:pic>
      <p:pic>
        <p:nvPicPr>
          <p:cNvPr id="5" name="Picture 4"/>
          <p:cNvPicPr>
            <a:picLocks noChangeAspect="1"/>
          </p:cNvPicPr>
          <p:nvPr/>
        </p:nvPicPr>
        <p:blipFill>
          <a:blip r:embed="rId8"/>
          <a:stretch>
            <a:fillRect/>
          </a:stretch>
        </p:blipFill>
        <p:spPr>
          <a:xfrm>
            <a:off x="250892" y="4871243"/>
            <a:ext cx="2723290" cy="19288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p:cNvPicPr>
            <a:picLocks noChangeAspect="1"/>
          </p:cNvPicPr>
          <p:nvPr/>
        </p:nvPicPr>
        <p:blipFill>
          <a:blip r:embed="rId9"/>
          <a:stretch>
            <a:fillRect/>
          </a:stretch>
        </p:blipFill>
        <p:spPr>
          <a:xfrm>
            <a:off x="66075" y="0"/>
            <a:ext cx="2109399" cy="1158340"/>
          </a:xfrm>
          <a:prstGeom prst="rect">
            <a:avLst/>
          </a:prstGeom>
        </p:spPr>
      </p:pic>
    </p:spTree>
  </p:cSld>
  <p:clrMapOvr>
    <a:masterClrMapping/>
  </p:clrMapOvr>
  <p:transition spd="slow"/>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404"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670313" y="20325"/>
            <a:ext cx="2971800" cy="9906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SG" b="1" dirty="0" smtClean="0">
                <a:solidFill>
                  <a:srgbClr val="002060"/>
                </a:solidFill>
              </a:rPr>
              <a:t>TRACKING IN HIGH VOLTAGE INSULATORS</a:t>
            </a:r>
            <a:endParaRPr lang="en-SG" b="1" dirty="0">
              <a:solidFill>
                <a:srgbClr val="002060"/>
              </a:solidFill>
            </a:endParaRPr>
          </a:p>
        </p:txBody>
      </p:sp>
      <p:pic>
        <p:nvPicPr>
          <p:cNvPr id="3" name="160507_005 Tracking with HV Insulator">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304800" y="1600200"/>
            <a:ext cx="609600" cy="609600"/>
          </a:xfrm>
          <a:prstGeom prst="rect">
            <a:avLst/>
          </a:prstGeom>
        </p:spPr>
      </p:pic>
      <p:pic>
        <p:nvPicPr>
          <p:cNvPr id="4" name="Picture 3"/>
          <p:cNvPicPr>
            <a:picLocks noChangeAspect="1"/>
          </p:cNvPicPr>
          <p:nvPr/>
        </p:nvPicPr>
        <p:blipFill>
          <a:blip r:embed="rId5"/>
          <a:stretch>
            <a:fillRect/>
          </a:stretch>
        </p:blipFill>
        <p:spPr>
          <a:xfrm>
            <a:off x="2590800" y="1177344"/>
            <a:ext cx="6400800" cy="3598693"/>
          </a:xfrm>
          <a:prstGeom prst="rect">
            <a:avLst/>
          </a:prstGeom>
        </p:spPr>
      </p:pic>
      <p:pic>
        <p:nvPicPr>
          <p:cNvPr id="5" name="Picture 4"/>
          <p:cNvPicPr>
            <a:picLocks noChangeAspect="1"/>
          </p:cNvPicPr>
          <p:nvPr/>
        </p:nvPicPr>
        <p:blipFill>
          <a:blip r:embed="rId6"/>
          <a:stretch>
            <a:fillRect/>
          </a:stretch>
        </p:blipFill>
        <p:spPr>
          <a:xfrm>
            <a:off x="6324123" y="4810381"/>
            <a:ext cx="2667477" cy="2047619"/>
          </a:xfrm>
          <a:prstGeom prst="rect">
            <a:avLst/>
          </a:prstGeom>
        </p:spPr>
      </p:pic>
      <p:pic>
        <p:nvPicPr>
          <p:cNvPr id="6" name="Picture 5"/>
          <p:cNvPicPr>
            <a:picLocks noChangeAspect="1"/>
          </p:cNvPicPr>
          <p:nvPr/>
        </p:nvPicPr>
        <p:blipFill>
          <a:blip r:embed="rId7"/>
          <a:stretch>
            <a:fillRect/>
          </a:stretch>
        </p:blipFill>
        <p:spPr>
          <a:xfrm>
            <a:off x="0" y="4435302"/>
            <a:ext cx="2590800" cy="2409343"/>
          </a:xfrm>
          <a:prstGeom prst="rect">
            <a:avLst/>
          </a:prstGeom>
        </p:spPr>
      </p:pic>
      <p:sp>
        <p:nvSpPr>
          <p:cNvPr id="7" name="TextBox 6"/>
          <p:cNvSpPr txBox="1"/>
          <p:nvPr/>
        </p:nvSpPr>
        <p:spPr>
          <a:xfrm>
            <a:off x="6248400" y="6400800"/>
            <a:ext cx="1905000" cy="400110"/>
          </a:xfrm>
          <a:prstGeom prst="rect">
            <a:avLst/>
          </a:prstGeom>
          <a:solidFill>
            <a:schemeClr val="tx2">
              <a:lumMod val="20000"/>
              <a:lumOff val="80000"/>
            </a:schemeClr>
          </a:solidFill>
        </p:spPr>
        <p:txBody>
          <a:bodyPr wrap="square" rtlCol="0">
            <a:spAutoFit/>
          </a:bodyPr>
          <a:lstStyle/>
          <a:p>
            <a:r>
              <a:rPr lang="en-SG" dirty="0" smtClean="0"/>
              <a:t>PD Tracking</a:t>
            </a:r>
            <a:endParaRPr lang="en-SG" dirty="0"/>
          </a:p>
        </p:txBody>
      </p:sp>
      <p:sp>
        <p:nvSpPr>
          <p:cNvPr id="9" name="Rectangle 8"/>
          <p:cNvSpPr/>
          <p:nvPr/>
        </p:nvSpPr>
        <p:spPr>
          <a:xfrm>
            <a:off x="23191" y="-4738"/>
            <a:ext cx="2057400" cy="1015663"/>
          </a:xfrm>
          <a:prstGeom prst="rect">
            <a:avLst/>
          </a:prstGeom>
          <a:solidFill>
            <a:schemeClr val="accent2"/>
          </a:solidFill>
        </p:spPr>
        <p:txBody>
          <a:bodyPr wrap="square">
            <a:spAutoFit/>
          </a:bodyPr>
          <a:lstStyle/>
          <a:p>
            <a:pPr algn="ctr"/>
            <a:r>
              <a:rPr lang="en-US" b="1" kern="10" dirty="0" smtClean="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TRANSTECH </a:t>
            </a:r>
            <a:r>
              <a:rPr lang="en-US" b="1" kern="10" dirty="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CONFERENCE</a:t>
            </a:r>
          </a:p>
          <a:p>
            <a:pPr algn="ctr"/>
            <a:r>
              <a:rPr lang="en-US" b="1" kern="10" dirty="0" smtClean="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2018, PUNE</a:t>
            </a:r>
            <a:endParaRPr lang="en-US" b="1" kern="10" dirty="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8"/>
          <a:stretch>
            <a:fillRect/>
          </a:stretch>
        </p:blipFill>
        <p:spPr>
          <a:xfrm>
            <a:off x="8001000" y="-4737"/>
            <a:ext cx="1143000" cy="1143000"/>
          </a:xfrm>
          <a:prstGeom prst="rect">
            <a:avLst/>
          </a:prstGeom>
        </p:spPr>
      </p:pic>
    </p:spTree>
    <p:extLst>
      <p:ext uri="{BB962C8B-B14F-4D97-AF65-F5344CB8AC3E}">
        <p14:creationId xmlns:p14="http://schemas.microsoft.com/office/powerpoint/2010/main" val="408943285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982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124199" y="457200"/>
            <a:ext cx="1914665" cy="10668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SG" dirty="0" smtClean="0"/>
              <a:t>Good Transformer</a:t>
            </a:r>
            <a:endParaRPr lang="en-SG" dirty="0"/>
          </a:p>
        </p:txBody>
      </p:sp>
      <p:pic>
        <p:nvPicPr>
          <p:cNvPr id="3" name="160507_007 Typical good transformer">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383146" y="3276600"/>
            <a:ext cx="609600" cy="609600"/>
          </a:xfrm>
          <a:prstGeom prst="rect">
            <a:avLst/>
          </a:prstGeom>
        </p:spPr>
      </p:pic>
      <p:pic>
        <p:nvPicPr>
          <p:cNvPr id="4" name="Picture 3"/>
          <p:cNvPicPr>
            <a:picLocks noChangeAspect="1"/>
          </p:cNvPicPr>
          <p:nvPr/>
        </p:nvPicPr>
        <p:blipFill>
          <a:blip r:embed="rId5"/>
          <a:stretch>
            <a:fillRect/>
          </a:stretch>
        </p:blipFill>
        <p:spPr>
          <a:xfrm>
            <a:off x="1828800" y="2728808"/>
            <a:ext cx="7073306" cy="3976792"/>
          </a:xfrm>
          <a:prstGeom prst="rect">
            <a:avLst/>
          </a:prstGeom>
        </p:spPr>
      </p:pic>
      <p:pic>
        <p:nvPicPr>
          <p:cNvPr id="5" name="Picture 4"/>
          <p:cNvPicPr>
            <a:picLocks noChangeAspect="1"/>
          </p:cNvPicPr>
          <p:nvPr/>
        </p:nvPicPr>
        <p:blipFill>
          <a:blip r:embed="rId6"/>
          <a:stretch>
            <a:fillRect/>
          </a:stretch>
        </p:blipFill>
        <p:spPr>
          <a:xfrm>
            <a:off x="5163932" y="98336"/>
            <a:ext cx="3968262" cy="2514600"/>
          </a:xfrm>
          <a:prstGeom prst="rect">
            <a:avLst/>
          </a:prstGeom>
        </p:spPr>
      </p:pic>
      <p:pic>
        <p:nvPicPr>
          <p:cNvPr id="7" name="Picture 6"/>
          <p:cNvPicPr>
            <a:picLocks noChangeAspect="1"/>
          </p:cNvPicPr>
          <p:nvPr/>
        </p:nvPicPr>
        <p:blipFill>
          <a:blip r:embed="rId7"/>
          <a:stretch>
            <a:fillRect/>
          </a:stretch>
        </p:blipFill>
        <p:spPr>
          <a:xfrm>
            <a:off x="0" y="5499927"/>
            <a:ext cx="1414395" cy="1414395"/>
          </a:xfrm>
          <a:prstGeom prst="rect">
            <a:avLst/>
          </a:prstGeom>
        </p:spPr>
      </p:pic>
      <p:pic>
        <p:nvPicPr>
          <p:cNvPr id="8" name="Picture 7"/>
          <p:cNvPicPr>
            <a:picLocks noChangeAspect="1"/>
          </p:cNvPicPr>
          <p:nvPr/>
        </p:nvPicPr>
        <p:blipFill>
          <a:blip r:embed="rId8"/>
          <a:stretch>
            <a:fillRect/>
          </a:stretch>
        </p:blipFill>
        <p:spPr>
          <a:xfrm>
            <a:off x="0" y="-9939"/>
            <a:ext cx="2109399" cy="1158340"/>
          </a:xfrm>
          <a:prstGeom prst="rect">
            <a:avLst/>
          </a:prstGeom>
        </p:spPr>
      </p:pic>
    </p:spTree>
    <p:extLst>
      <p:ext uri="{BB962C8B-B14F-4D97-AF65-F5344CB8AC3E}">
        <p14:creationId xmlns:p14="http://schemas.microsoft.com/office/powerpoint/2010/main" val="237234036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344"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160507_009 Transformer with loose winding">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467600" y="5977943"/>
            <a:ext cx="609600" cy="609600"/>
          </a:xfrm>
          <a:prstGeom prst="rect">
            <a:avLst/>
          </a:prstGeom>
        </p:spPr>
      </p:pic>
      <p:sp>
        <p:nvSpPr>
          <p:cNvPr id="4" name="Rounded Rectangle 3"/>
          <p:cNvSpPr/>
          <p:nvPr/>
        </p:nvSpPr>
        <p:spPr>
          <a:xfrm>
            <a:off x="2819400" y="85573"/>
            <a:ext cx="3680250" cy="82696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SG" dirty="0" smtClean="0"/>
              <a:t>TRANSFORMER WITH LOOSE WINDING</a:t>
            </a:r>
            <a:endParaRPr lang="en-SG" dirty="0"/>
          </a:p>
        </p:txBody>
      </p:sp>
      <p:pic>
        <p:nvPicPr>
          <p:cNvPr id="6" name="Picture 5"/>
          <p:cNvPicPr>
            <a:picLocks noChangeAspect="1"/>
          </p:cNvPicPr>
          <p:nvPr/>
        </p:nvPicPr>
        <p:blipFill>
          <a:blip r:embed="rId7"/>
          <a:stretch>
            <a:fillRect/>
          </a:stretch>
        </p:blipFill>
        <p:spPr>
          <a:xfrm>
            <a:off x="105177" y="1388744"/>
            <a:ext cx="9038823" cy="4038600"/>
          </a:xfrm>
          <a:prstGeom prst="rect">
            <a:avLst/>
          </a:prstGeom>
        </p:spPr>
      </p:pic>
      <p:pic>
        <p:nvPicPr>
          <p:cNvPr id="7" name="Picture 6"/>
          <p:cNvPicPr>
            <a:picLocks noChangeAspect="1"/>
          </p:cNvPicPr>
          <p:nvPr/>
        </p:nvPicPr>
        <p:blipFill>
          <a:blip r:embed="rId8"/>
          <a:stretch>
            <a:fillRect/>
          </a:stretch>
        </p:blipFill>
        <p:spPr>
          <a:xfrm>
            <a:off x="3370931" y="5134444"/>
            <a:ext cx="2267869" cy="1686998"/>
          </a:xfrm>
          <a:prstGeom prst="rect">
            <a:avLst/>
          </a:prstGeom>
        </p:spPr>
      </p:pic>
      <p:pic>
        <p:nvPicPr>
          <p:cNvPr id="8" name="160510_006Good transformer">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1143000" y="5673143"/>
            <a:ext cx="609600" cy="609600"/>
          </a:xfrm>
          <a:prstGeom prst="rect">
            <a:avLst/>
          </a:prstGeom>
        </p:spPr>
      </p:pic>
      <p:pic>
        <p:nvPicPr>
          <p:cNvPr id="2" name="Picture 1"/>
          <p:cNvPicPr>
            <a:picLocks noChangeAspect="1"/>
          </p:cNvPicPr>
          <p:nvPr/>
        </p:nvPicPr>
        <p:blipFill>
          <a:blip r:embed="rId9"/>
          <a:stretch>
            <a:fillRect/>
          </a:stretch>
        </p:blipFill>
        <p:spPr>
          <a:xfrm>
            <a:off x="-16565" y="0"/>
            <a:ext cx="2109399" cy="1158340"/>
          </a:xfrm>
          <a:prstGeom prst="rect">
            <a:avLst/>
          </a:prstGeom>
        </p:spPr>
      </p:pic>
      <p:pic>
        <p:nvPicPr>
          <p:cNvPr id="5" name="Picture 4"/>
          <p:cNvPicPr>
            <a:picLocks noChangeAspect="1"/>
          </p:cNvPicPr>
          <p:nvPr/>
        </p:nvPicPr>
        <p:blipFill>
          <a:blip r:embed="rId10"/>
          <a:stretch>
            <a:fillRect/>
          </a:stretch>
        </p:blipFill>
        <p:spPr>
          <a:xfrm>
            <a:off x="8003949" y="4495"/>
            <a:ext cx="1140051" cy="1146147"/>
          </a:xfrm>
          <a:prstGeom prst="rect">
            <a:avLst/>
          </a:prstGeom>
        </p:spPr>
      </p:pic>
    </p:spTree>
    <p:extLst>
      <p:ext uri="{BB962C8B-B14F-4D97-AF65-F5344CB8AC3E}">
        <p14:creationId xmlns:p14="http://schemas.microsoft.com/office/powerpoint/2010/main" val="1756155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000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4858" fill="hold"/>
                                        <p:tgtEl>
                                          <p:spTgt spid="8"/>
                                        </p:tgtEl>
                                      </p:cBhvr>
                                    </p:cmd>
                                  </p:childTnLst>
                                </p:cTn>
                              </p:par>
                            </p:childTnLst>
                          </p:cTn>
                        </p:par>
                      </p:childTnLst>
                    </p:cTn>
                  </p:par>
                </p:childTnLst>
              </p:cTn>
              <p:nextCondLst>
                <p:cond evt="onClick" delay="0">
                  <p:tgtEl>
                    <p:spTgt spid="8"/>
                  </p:tgtEl>
                </p:cond>
              </p:nextCondLst>
            </p:seq>
            <p:audio>
              <p:cMediaNode vol="80000">
                <p:cTn id="13" fill="hold" display="0">
                  <p:stCondLst>
                    <p:cond delay="indefinite"/>
                  </p:stCondLst>
                  <p:endCondLst>
                    <p:cond evt="onStopAudio" delay="0">
                      <p:tgtEl>
                        <p:sldTgt/>
                      </p:tgtEl>
                    </p:cond>
                  </p:endCondLst>
                </p:cTn>
                <p:tgtEl>
                  <p:spTgt spid="8"/>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0" y="2515277"/>
            <a:ext cx="9144000" cy="4342723"/>
          </a:xfrm>
          <a:prstGeom prst="rect">
            <a:avLst/>
          </a:prstGeom>
        </p:spPr>
      </p:pic>
      <p:sp>
        <p:nvSpPr>
          <p:cNvPr id="3" name="Oval 2"/>
          <p:cNvSpPr/>
          <p:nvPr/>
        </p:nvSpPr>
        <p:spPr>
          <a:xfrm>
            <a:off x="2057400" y="3505200"/>
            <a:ext cx="1447800" cy="2133600"/>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SG" dirty="0"/>
          </a:p>
        </p:txBody>
      </p:sp>
      <p:sp>
        <p:nvSpPr>
          <p:cNvPr id="4" name="Rounded Rectangle 3"/>
          <p:cNvSpPr/>
          <p:nvPr/>
        </p:nvSpPr>
        <p:spPr>
          <a:xfrm>
            <a:off x="2136193" y="67352"/>
            <a:ext cx="1905000" cy="12192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SG" b="1" dirty="0" smtClean="0">
                <a:solidFill>
                  <a:srgbClr val="002060"/>
                </a:solidFill>
              </a:rPr>
              <a:t>Transformer with Tracking</a:t>
            </a:r>
            <a:endParaRPr lang="en-SG" b="1" dirty="0">
              <a:solidFill>
                <a:srgbClr val="002060"/>
              </a:solidFill>
            </a:endParaRPr>
          </a:p>
        </p:txBody>
      </p:sp>
      <p:pic>
        <p:nvPicPr>
          <p:cNvPr id="5" name="Picture 4"/>
          <p:cNvPicPr>
            <a:picLocks noChangeAspect="1"/>
          </p:cNvPicPr>
          <p:nvPr/>
        </p:nvPicPr>
        <p:blipFill>
          <a:blip r:embed="rId5"/>
          <a:stretch>
            <a:fillRect/>
          </a:stretch>
        </p:blipFill>
        <p:spPr>
          <a:xfrm>
            <a:off x="4067987" y="67352"/>
            <a:ext cx="3625037" cy="2447925"/>
          </a:xfrm>
          <a:prstGeom prst="rect">
            <a:avLst/>
          </a:prstGeom>
        </p:spPr>
      </p:pic>
      <p:cxnSp>
        <p:nvCxnSpPr>
          <p:cNvPr id="7" name="Straight Arrow Connector 6"/>
          <p:cNvCxnSpPr>
            <a:stCxn id="4" idx="3"/>
          </p:cNvCxnSpPr>
          <p:nvPr/>
        </p:nvCxnSpPr>
        <p:spPr>
          <a:xfrm>
            <a:off x="4041193" y="676952"/>
            <a:ext cx="2057400" cy="0"/>
          </a:xfrm>
          <a:prstGeom prst="straightConnector1">
            <a:avLst/>
          </a:prstGeom>
          <a:ln w="57150">
            <a:solidFill>
              <a:srgbClr val="FFCCFF"/>
            </a:solidFill>
            <a:tailEnd type="triangle"/>
          </a:ln>
        </p:spPr>
        <p:style>
          <a:lnRef idx="1">
            <a:schemeClr val="accent1"/>
          </a:lnRef>
          <a:fillRef idx="0">
            <a:schemeClr val="accent1"/>
          </a:fillRef>
          <a:effectRef idx="0">
            <a:schemeClr val="accent1"/>
          </a:effectRef>
          <a:fontRef idx="minor">
            <a:schemeClr val="tx1"/>
          </a:fontRef>
        </p:style>
      </p:cxnSp>
      <p:pic>
        <p:nvPicPr>
          <p:cNvPr id="8" name="160507_010 Transformer with tracking">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28600" y="1558145"/>
            <a:ext cx="609600" cy="609600"/>
          </a:xfrm>
          <a:prstGeom prst="rect">
            <a:avLst/>
          </a:prstGeom>
        </p:spPr>
      </p:pic>
      <p:sp>
        <p:nvSpPr>
          <p:cNvPr id="9" name="Rectangle 8"/>
          <p:cNvSpPr/>
          <p:nvPr/>
        </p:nvSpPr>
        <p:spPr>
          <a:xfrm>
            <a:off x="6934200" y="5638800"/>
            <a:ext cx="2305243" cy="1015663"/>
          </a:xfrm>
          <a:prstGeom prst="rect">
            <a:avLst/>
          </a:prstGeom>
        </p:spPr>
        <p:txBody>
          <a:bodyPr wrap="square">
            <a:spAutoFit/>
          </a:bodyPr>
          <a:lstStyle/>
          <a:p>
            <a:pPr algn="ctr"/>
            <a:r>
              <a:rPr lang="en-US" b="1" kern="10" dirty="0">
                <a:solidFill>
                  <a:srgbClr val="0000CC"/>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MARTECH CONFERENCE</a:t>
            </a:r>
          </a:p>
          <a:p>
            <a:pPr algn="ctr"/>
            <a:r>
              <a:rPr lang="en-US" b="1" kern="10" dirty="0" smtClean="0">
                <a:solidFill>
                  <a:srgbClr val="0000CC"/>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2017 </a:t>
            </a:r>
            <a:r>
              <a:rPr lang="en-US" b="1" kern="10" dirty="0">
                <a:solidFill>
                  <a:srgbClr val="0000CC"/>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SINGAPORE</a:t>
            </a:r>
          </a:p>
        </p:txBody>
      </p:sp>
      <p:pic>
        <p:nvPicPr>
          <p:cNvPr id="6" name="Picture 5"/>
          <p:cNvPicPr>
            <a:picLocks noChangeAspect="1"/>
          </p:cNvPicPr>
          <p:nvPr/>
        </p:nvPicPr>
        <p:blipFill>
          <a:blip r:embed="rId7"/>
          <a:stretch>
            <a:fillRect/>
          </a:stretch>
        </p:blipFill>
        <p:spPr>
          <a:xfrm>
            <a:off x="0" y="-6626"/>
            <a:ext cx="2109399" cy="1158340"/>
          </a:xfrm>
          <a:prstGeom prst="rect">
            <a:avLst/>
          </a:prstGeom>
        </p:spPr>
      </p:pic>
      <p:pic>
        <p:nvPicPr>
          <p:cNvPr id="11" name="Picture 10"/>
          <p:cNvPicPr>
            <a:picLocks noChangeAspect="1"/>
          </p:cNvPicPr>
          <p:nvPr/>
        </p:nvPicPr>
        <p:blipFill>
          <a:blip r:embed="rId8"/>
          <a:stretch>
            <a:fillRect/>
          </a:stretch>
        </p:blipFill>
        <p:spPr>
          <a:xfrm>
            <a:off x="8003593" y="18819"/>
            <a:ext cx="1140051" cy="1146147"/>
          </a:xfrm>
          <a:prstGeom prst="rect">
            <a:avLst/>
          </a:prstGeom>
        </p:spPr>
      </p:pic>
    </p:spTree>
    <p:extLst>
      <p:ext uri="{BB962C8B-B14F-4D97-AF65-F5344CB8AC3E}">
        <p14:creationId xmlns:p14="http://schemas.microsoft.com/office/powerpoint/2010/main" val="23691253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341"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ChangeArrowheads="1"/>
          </p:cNvSpPr>
          <p:nvPr>
            <p:ph type="title" idx="4294967295"/>
          </p:nvPr>
        </p:nvSpPr>
        <p:spPr>
          <a:xfrm>
            <a:off x="1908175" y="908050"/>
            <a:ext cx="4535488" cy="1152525"/>
          </a:xfrm>
        </p:spPr>
        <p:txBody>
          <a:bodyPr rtlCol="0">
            <a:normAutofit fontScale="90000"/>
          </a:bodyPr>
          <a:lstStyle/>
          <a:p>
            <a:pPr eaLnBrk="1" fontAlgn="auto" hangingPunct="1">
              <a:spcAft>
                <a:spcPts val="0"/>
              </a:spcAft>
              <a:defRPr/>
            </a:pPr>
            <a:r>
              <a:rPr lang="en-US" b="1" dirty="0" smtClean="0">
                <a:solidFill>
                  <a:srgbClr val="0000CC"/>
                </a:solidFill>
                <a:effectLst>
                  <a:outerShdw blurRad="38100" dist="38100" dir="2700000" algn="tl">
                    <a:srgbClr val="C0C0C0"/>
                  </a:outerShdw>
                </a:effectLst>
                <a:latin typeface="Aharoni" panose="02010803020104030203" pitchFamily="2" charset="-79"/>
                <a:cs typeface="Aharoni" panose="02010803020104030203" pitchFamily="2" charset="-79"/>
              </a:rPr>
              <a:t>Ultra</a:t>
            </a:r>
            <a:r>
              <a:rPr lang="en-US" b="1" dirty="0" smtClean="0">
                <a:solidFill>
                  <a:schemeClr val="accent1">
                    <a:lumMod val="75000"/>
                  </a:schemeClr>
                </a:solidFill>
                <a:effectLst>
                  <a:outerShdw blurRad="38100" dist="38100" dir="2700000" algn="tl">
                    <a:srgbClr val="C0C0C0"/>
                  </a:outerShdw>
                </a:effectLst>
                <a:latin typeface="Aharoni" panose="02010803020104030203" pitchFamily="2" charset="-79"/>
                <a:cs typeface="Aharoni" panose="02010803020104030203" pitchFamily="2" charset="-79"/>
              </a:rPr>
              <a:t>sound Mechanical Inspection</a:t>
            </a:r>
          </a:p>
        </p:txBody>
      </p:sp>
      <p:pic>
        <p:nvPicPr>
          <p:cNvPr id="69635" name="Picture 3"/>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731125" y="5424488"/>
            <a:ext cx="1412875"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val 1"/>
          <p:cNvSpPr/>
          <p:nvPr/>
        </p:nvSpPr>
        <p:spPr>
          <a:xfrm>
            <a:off x="971550" y="2565400"/>
            <a:ext cx="5400675" cy="3816350"/>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Aft>
                <a:spcPts val="0"/>
              </a:spcAft>
              <a:buClr>
                <a:schemeClr val="accent1">
                  <a:lumMod val="75000"/>
                </a:schemeClr>
              </a:buClr>
              <a:buSzPct val="55000"/>
              <a:buFont typeface="Wingdings" panose="05000000000000000000" pitchFamily="2" charset="2"/>
              <a:buBlip>
                <a:blip r:embed="rId4"/>
              </a:buBlip>
              <a:defRPr/>
            </a:pPr>
            <a:r>
              <a:rPr lang="en-US" b="1" dirty="0">
                <a:solidFill>
                  <a:srgbClr val="0000CC"/>
                </a:solidFill>
                <a:effectLst>
                  <a:outerShdw blurRad="38100" dist="38100" dir="2700000" algn="tl">
                    <a:srgbClr val="C0C0C0"/>
                  </a:outerShdw>
                </a:effectLst>
                <a:latin typeface="Aharoni" panose="02010803020104030203" pitchFamily="2" charset="-79"/>
                <a:cs typeface="Aharoni" panose="02010803020104030203" pitchFamily="2" charset="-79"/>
              </a:rPr>
              <a:t>Slow Speed Bearings</a:t>
            </a:r>
          </a:p>
          <a:p>
            <a:pPr fontAlgn="auto">
              <a:spcAft>
                <a:spcPts val="0"/>
              </a:spcAft>
              <a:buClr>
                <a:schemeClr val="accent1">
                  <a:lumMod val="75000"/>
                </a:schemeClr>
              </a:buClr>
              <a:buSzPct val="55000"/>
              <a:defRPr/>
            </a:pPr>
            <a:endParaRPr lang="en-US" b="1" dirty="0">
              <a:solidFill>
                <a:srgbClr val="0000CC"/>
              </a:solidFill>
              <a:effectLst>
                <a:outerShdw blurRad="38100" dist="38100" dir="2700000" algn="tl">
                  <a:srgbClr val="C0C0C0"/>
                </a:outerShdw>
              </a:effectLst>
              <a:latin typeface="Aharoni" panose="02010803020104030203" pitchFamily="2" charset="-79"/>
              <a:cs typeface="Aharoni" panose="02010803020104030203" pitchFamily="2" charset="-79"/>
            </a:endParaRPr>
          </a:p>
          <a:p>
            <a:pPr fontAlgn="auto">
              <a:spcAft>
                <a:spcPts val="0"/>
              </a:spcAft>
              <a:buClr>
                <a:schemeClr val="accent1">
                  <a:lumMod val="75000"/>
                </a:schemeClr>
              </a:buClr>
              <a:buSzPct val="55000"/>
              <a:buFont typeface="Wingdings" panose="05000000000000000000" pitchFamily="2" charset="2"/>
              <a:buBlip>
                <a:blip r:embed="rId4"/>
              </a:buBlip>
              <a:defRPr/>
            </a:pPr>
            <a:r>
              <a:rPr lang="en-US" b="1" dirty="0">
                <a:solidFill>
                  <a:srgbClr val="0000CC"/>
                </a:solidFill>
                <a:effectLst>
                  <a:outerShdw blurRad="38100" dist="38100" dir="2700000" algn="tl">
                    <a:srgbClr val="C0C0C0"/>
                  </a:outerShdw>
                </a:effectLst>
                <a:latin typeface="Aharoni" panose="02010803020104030203" pitchFamily="2" charset="-79"/>
                <a:cs typeface="Aharoni" panose="02010803020104030203" pitchFamily="2" charset="-79"/>
              </a:rPr>
              <a:t>Condition Based Lubrication</a:t>
            </a:r>
          </a:p>
          <a:p>
            <a:pPr fontAlgn="auto">
              <a:spcAft>
                <a:spcPts val="0"/>
              </a:spcAft>
              <a:buClr>
                <a:schemeClr val="accent1">
                  <a:lumMod val="75000"/>
                </a:schemeClr>
              </a:buClr>
              <a:buSzPct val="55000"/>
              <a:defRPr/>
            </a:pPr>
            <a:endParaRPr lang="en-US" b="1" dirty="0">
              <a:solidFill>
                <a:srgbClr val="0000CC"/>
              </a:solidFill>
              <a:effectLst>
                <a:outerShdw blurRad="38100" dist="38100" dir="2700000" algn="tl">
                  <a:srgbClr val="C0C0C0"/>
                </a:outerShdw>
              </a:effectLst>
              <a:latin typeface="Aharoni" panose="02010803020104030203" pitchFamily="2" charset="-79"/>
              <a:cs typeface="Aharoni" panose="02010803020104030203" pitchFamily="2" charset="-79"/>
            </a:endParaRPr>
          </a:p>
          <a:p>
            <a:pPr fontAlgn="auto">
              <a:spcAft>
                <a:spcPts val="0"/>
              </a:spcAft>
              <a:buClr>
                <a:schemeClr val="accent1">
                  <a:lumMod val="75000"/>
                </a:schemeClr>
              </a:buClr>
              <a:buSzPct val="55000"/>
              <a:buFont typeface="Wingdings" panose="05000000000000000000" pitchFamily="2" charset="2"/>
              <a:buBlip>
                <a:blip r:embed="rId4"/>
              </a:buBlip>
              <a:defRPr/>
            </a:pPr>
            <a:r>
              <a:rPr lang="en-US" b="1" dirty="0">
                <a:solidFill>
                  <a:srgbClr val="0000CC"/>
                </a:solidFill>
                <a:effectLst>
                  <a:outerShdw blurRad="38100" dist="38100" dir="2700000" algn="tl">
                    <a:srgbClr val="C0C0C0"/>
                  </a:outerShdw>
                </a:effectLst>
                <a:latin typeface="Aharoni" panose="02010803020104030203" pitchFamily="2" charset="-79"/>
                <a:cs typeface="Aharoni" panose="02010803020104030203" pitchFamily="2" charset="-79"/>
              </a:rPr>
              <a:t>Historical Trending</a:t>
            </a:r>
          </a:p>
        </p:txBody>
      </p:sp>
      <p:pic>
        <p:nvPicPr>
          <p:cNvPr id="3" name="Picture 2"/>
          <p:cNvPicPr>
            <a:picLocks noChangeAspect="1"/>
          </p:cNvPicPr>
          <p:nvPr/>
        </p:nvPicPr>
        <p:blipFill>
          <a:blip r:embed="rId5"/>
          <a:stretch>
            <a:fillRect/>
          </a:stretch>
        </p:blipFill>
        <p:spPr>
          <a:xfrm>
            <a:off x="7234427" y="0"/>
            <a:ext cx="1942703" cy="106680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193538"/>
                                        </p:tgtEl>
                                        <p:attrNameLst>
                                          <p:attrName>style.visibility</p:attrName>
                                        </p:attrNameLst>
                                      </p:cBhvr>
                                      <p:to>
                                        <p:strVal val="visible"/>
                                      </p:to>
                                    </p:set>
                                    <p:animEffect transition="in" filter="fade">
                                      <p:cBhvr>
                                        <p:cTn id="7" dur="800" decel="100000"/>
                                        <p:tgtEl>
                                          <p:spTgt spid="193538"/>
                                        </p:tgtEl>
                                      </p:cBhvr>
                                    </p:animEffect>
                                    <p:anim calcmode="lin" valueType="num">
                                      <p:cBhvr>
                                        <p:cTn id="8" dur="800" decel="100000" fill="hold"/>
                                        <p:tgtEl>
                                          <p:spTgt spid="193538"/>
                                        </p:tgtEl>
                                        <p:attrNameLst>
                                          <p:attrName>style.rotation</p:attrName>
                                        </p:attrNameLst>
                                      </p:cBhvr>
                                      <p:tavLst>
                                        <p:tav tm="0">
                                          <p:val>
                                            <p:fltVal val="-90"/>
                                          </p:val>
                                        </p:tav>
                                        <p:tav tm="100000">
                                          <p:val>
                                            <p:fltVal val="0"/>
                                          </p:val>
                                        </p:tav>
                                      </p:tavLst>
                                    </p:anim>
                                    <p:anim calcmode="lin" valueType="num">
                                      <p:cBhvr>
                                        <p:cTn id="9" dur="800" decel="100000" fill="hold"/>
                                        <p:tgtEl>
                                          <p:spTgt spid="193538"/>
                                        </p:tgtEl>
                                        <p:attrNameLst>
                                          <p:attrName>ppt_x</p:attrName>
                                        </p:attrNameLst>
                                      </p:cBhvr>
                                      <p:tavLst>
                                        <p:tav tm="0">
                                          <p:val>
                                            <p:strVal val="#ppt_x+0.4"/>
                                          </p:val>
                                        </p:tav>
                                        <p:tav tm="100000">
                                          <p:val>
                                            <p:strVal val="#ppt_x-0.05"/>
                                          </p:val>
                                        </p:tav>
                                      </p:tavLst>
                                    </p:anim>
                                    <p:anim calcmode="lin" valueType="num">
                                      <p:cBhvr>
                                        <p:cTn id="10" dur="800" decel="100000" fill="hold"/>
                                        <p:tgtEl>
                                          <p:spTgt spid="193538"/>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93538"/>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93538"/>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3538"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9206" name="Picture 6" descr="Bearing Inspection"/>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492500" y="1651000"/>
            <a:ext cx="5511800" cy="485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3" name="Picture 4"/>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7743825" y="0"/>
            <a:ext cx="1411288"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ounded Rectangle 1"/>
          <p:cNvSpPr/>
          <p:nvPr/>
        </p:nvSpPr>
        <p:spPr>
          <a:xfrm>
            <a:off x="468313" y="1524000"/>
            <a:ext cx="2879725" cy="5111750"/>
          </a:xfrm>
          <a:prstGeom prst="round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Aft>
                <a:spcPts val="0"/>
              </a:spcAft>
              <a:buClr>
                <a:schemeClr val="accent1">
                  <a:lumMod val="75000"/>
                </a:schemeClr>
              </a:buClr>
              <a:buSzPct val="55000"/>
              <a:buFont typeface="Wingdings" panose="05000000000000000000" pitchFamily="2" charset="2"/>
              <a:buBlip>
                <a:blip r:embed="rId5"/>
              </a:buBlip>
              <a:defRPr/>
            </a:pPr>
            <a:r>
              <a:rPr lang="en-US" sz="1800" dirty="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rPr>
              <a:t>Very effective on Slow Speed Applications</a:t>
            </a:r>
          </a:p>
          <a:p>
            <a:pPr fontAlgn="auto">
              <a:spcAft>
                <a:spcPts val="0"/>
              </a:spcAft>
              <a:buClr>
                <a:schemeClr val="accent1">
                  <a:lumMod val="75000"/>
                </a:schemeClr>
              </a:buClr>
              <a:buSzPct val="55000"/>
              <a:defRPr/>
            </a:pPr>
            <a:endParaRPr lang="en-US" sz="1800" dirty="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endParaRPr>
          </a:p>
          <a:p>
            <a:pPr fontAlgn="auto">
              <a:spcAft>
                <a:spcPts val="0"/>
              </a:spcAft>
              <a:buClr>
                <a:schemeClr val="accent1">
                  <a:lumMod val="75000"/>
                </a:schemeClr>
              </a:buClr>
              <a:buSzPct val="55000"/>
              <a:buFont typeface="Wingdings" panose="05000000000000000000" pitchFamily="2" charset="2"/>
              <a:buBlip>
                <a:blip r:embed="rId5"/>
              </a:buBlip>
              <a:defRPr/>
            </a:pPr>
            <a:r>
              <a:rPr lang="en-US" sz="1800" dirty="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rPr>
              <a:t>Types of testing performed</a:t>
            </a:r>
          </a:p>
          <a:p>
            <a:pPr fontAlgn="auto">
              <a:spcAft>
                <a:spcPts val="0"/>
              </a:spcAft>
              <a:buClr>
                <a:schemeClr val="accent1">
                  <a:lumMod val="75000"/>
                </a:schemeClr>
              </a:buClr>
              <a:buSzPct val="55000"/>
              <a:defRPr/>
            </a:pPr>
            <a:endParaRPr lang="en-US" sz="1800" dirty="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endParaRPr>
          </a:p>
          <a:p>
            <a:pPr lvl="1" fontAlgn="auto">
              <a:spcAft>
                <a:spcPts val="0"/>
              </a:spcAft>
              <a:buClr>
                <a:schemeClr val="accent1">
                  <a:lumMod val="75000"/>
                </a:schemeClr>
              </a:buClr>
              <a:buFont typeface="Wingdings" panose="05000000000000000000" pitchFamily="2" charset="2"/>
              <a:buBlip>
                <a:blip r:embed="rId5"/>
              </a:buBlip>
              <a:defRPr/>
            </a:pPr>
            <a:r>
              <a:rPr lang="en-US" sz="1800" dirty="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rPr>
              <a:t>Comparison</a:t>
            </a:r>
          </a:p>
          <a:p>
            <a:pPr lvl="1" fontAlgn="auto">
              <a:spcAft>
                <a:spcPts val="0"/>
              </a:spcAft>
              <a:buClr>
                <a:schemeClr val="accent1">
                  <a:lumMod val="75000"/>
                </a:schemeClr>
              </a:buClr>
              <a:defRPr/>
            </a:pPr>
            <a:endParaRPr lang="en-US" sz="1800" dirty="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endParaRPr>
          </a:p>
          <a:p>
            <a:pPr lvl="1" fontAlgn="auto">
              <a:spcAft>
                <a:spcPts val="0"/>
              </a:spcAft>
              <a:buClr>
                <a:schemeClr val="accent1">
                  <a:lumMod val="75000"/>
                </a:schemeClr>
              </a:buClr>
              <a:buFont typeface="Wingdings" panose="05000000000000000000" pitchFamily="2" charset="2"/>
              <a:buBlip>
                <a:blip r:embed="rId5"/>
              </a:buBlip>
              <a:defRPr/>
            </a:pPr>
            <a:r>
              <a:rPr lang="en-US" sz="1800" dirty="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rPr>
              <a:t>Historical Trending</a:t>
            </a:r>
          </a:p>
          <a:p>
            <a:pPr lvl="1" fontAlgn="auto">
              <a:spcAft>
                <a:spcPts val="0"/>
              </a:spcAft>
              <a:buClr>
                <a:schemeClr val="accent1">
                  <a:lumMod val="75000"/>
                </a:schemeClr>
              </a:buClr>
              <a:defRPr/>
            </a:pPr>
            <a:endParaRPr lang="en-US" sz="1800" dirty="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endParaRPr>
          </a:p>
          <a:p>
            <a:pPr lvl="1" fontAlgn="auto">
              <a:spcAft>
                <a:spcPts val="0"/>
              </a:spcAft>
              <a:buClr>
                <a:schemeClr val="accent1">
                  <a:lumMod val="75000"/>
                </a:schemeClr>
              </a:buClr>
              <a:buFont typeface="Wingdings" panose="05000000000000000000" pitchFamily="2" charset="2"/>
              <a:buBlip>
                <a:blip r:embed="rId5"/>
              </a:buBlip>
              <a:defRPr/>
            </a:pPr>
            <a:r>
              <a:rPr lang="en-US" sz="1800" dirty="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rPr>
              <a:t>Spectrum Analysis</a:t>
            </a:r>
          </a:p>
        </p:txBody>
      </p:sp>
      <p:sp>
        <p:nvSpPr>
          <p:cNvPr id="3" name="Rounded Rectangle 2"/>
          <p:cNvSpPr/>
          <p:nvPr/>
        </p:nvSpPr>
        <p:spPr>
          <a:xfrm>
            <a:off x="827088" y="260350"/>
            <a:ext cx="2160587" cy="1081088"/>
          </a:xfrm>
          <a:prstGeom prst="round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rgbClr val="0000CC"/>
                </a:solidFill>
                <a:effectLst>
                  <a:outerShdw blurRad="38100" dist="38100" dir="2700000" algn="tl">
                    <a:srgbClr val="C0C0C0"/>
                  </a:outerShdw>
                </a:effectLst>
                <a:latin typeface="Aharoni" panose="02010803020104030203" pitchFamily="2" charset="-79"/>
                <a:cs typeface="Aharoni" panose="02010803020104030203" pitchFamily="2" charset="-79"/>
              </a:rPr>
              <a:t>Bearing Inspection</a:t>
            </a:r>
            <a:endParaRPr lang="en-US" dirty="0"/>
          </a:p>
        </p:txBody>
      </p:sp>
      <p:pic>
        <p:nvPicPr>
          <p:cNvPr id="4" name="Picture 3"/>
          <p:cNvPicPr>
            <a:picLocks noChangeAspect="1"/>
          </p:cNvPicPr>
          <p:nvPr/>
        </p:nvPicPr>
        <p:blipFill>
          <a:blip r:embed="rId6"/>
          <a:stretch>
            <a:fillRect/>
          </a:stretch>
        </p:blipFill>
        <p:spPr>
          <a:xfrm>
            <a:off x="4800600" y="183098"/>
            <a:ext cx="2109399" cy="115834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nodeType="withEffect">
                                  <p:stCondLst>
                                    <p:cond delay="0"/>
                                  </p:stCondLst>
                                  <p:childTnLst>
                                    <p:set>
                                      <p:cBhvr>
                                        <p:cTn id="6" dur="1" fill="hold">
                                          <p:stCondLst>
                                            <p:cond delay="0"/>
                                          </p:stCondLst>
                                        </p:cTn>
                                        <p:tgtEl>
                                          <p:spTgt spid="179206"/>
                                        </p:tgtEl>
                                        <p:attrNameLst>
                                          <p:attrName>style.visibility</p:attrName>
                                        </p:attrNameLst>
                                      </p:cBhvr>
                                      <p:to>
                                        <p:strVal val="visible"/>
                                      </p:to>
                                    </p:set>
                                    <p:anim calcmode="lin" valueType="num">
                                      <p:cBhvr additive="base">
                                        <p:cTn id="7" dur="1000" fill="hold"/>
                                        <p:tgtEl>
                                          <p:spTgt spid="179206"/>
                                        </p:tgtEl>
                                        <p:attrNameLst>
                                          <p:attrName>ppt_x</p:attrName>
                                        </p:attrNameLst>
                                      </p:cBhvr>
                                      <p:tavLst>
                                        <p:tav tm="0">
                                          <p:val>
                                            <p:strVal val="1+#ppt_w/2"/>
                                          </p:val>
                                        </p:tav>
                                        <p:tav tm="100000">
                                          <p:val>
                                            <p:strVal val="#ppt_x"/>
                                          </p:val>
                                        </p:tav>
                                      </p:tavLst>
                                    </p:anim>
                                    <p:anim calcmode="lin" valueType="num">
                                      <p:cBhvr additive="base">
                                        <p:cTn id="8" dur="1000" fill="hold"/>
                                        <p:tgtEl>
                                          <p:spTgt spid="17920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7" name="Rectangle 3"/>
          <p:cNvSpPr>
            <a:spLocks noGrp="1" noChangeArrowheads="1"/>
          </p:cNvSpPr>
          <p:nvPr>
            <p:ph type="body" idx="4294967295"/>
          </p:nvPr>
        </p:nvSpPr>
        <p:spPr>
          <a:xfrm>
            <a:off x="294873" y="1190624"/>
            <a:ext cx="2448327" cy="5514975"/>
          </a:xfrm>
        </p:spPr>
        <p:txBody>
          <a:bodyPr rtlCol="0">
            <a:normAutofit lnSpcReduction="10000"/>
          </a:bodyPr>
          <a:lstStyle/>
          <a:p>
            <a:pPr marL="0" indent="0" eaLnBrk="1" fontAlgn="auto" hangingPunct="1">
              <a:spcAft>
                <a:spcPts val="0"/>
              </a:spcAft>
              <a:buClr>
                <a:schemeClr val="accent1">
                  <a:lumMod val="75000"/>
                </a:schemeClr>
              </a:buClr>
              <a:buSzPct val="55000"/>
              <a:buNone/>
              <a:defRPr/>
            </a:pPr>
            <a:r>
              <a:rPr lang="en-US" sz="2400" b="1" dirty="0" smtClean="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rPr>
              <a:t>Good Bearing</a:t>
            </a:r>
          </a:p>
          <a:p>
            <a:pPr marL="0" indent="0" eaLnBrk="1" fontAlgn="auto" hangingPunct="1">
              <a:spcAft>
                <a:spcPts val="0"/>
              </a:spcAft>
              <a:buClr>
                <a:schemeClr val="accent1">
                  <a:lumMod val="75000"/>
                </a:schemeClr>
              </a:buClr>
              <a:buSzPct val="55000"/>
              <a:buFont typeface="Arial" panose="020B0604020202020204" pitchFamily="34" charset="0"/>
              <a:buNone/>
              <a:defRPr/>
            </a:pPr>
            <a:endParaRPr lang="en-US" sz="2400" b="1" dirty="0" smtClean="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endParaRPr>
          </a:p>
          <a:p>
            <a:pPr marL="0" indent="0" eaLnBrk="1" fontAlgn="auto" hangingPunct="1">
              <a:spcAft>
                <a:spcPts val="0"/>
              </a:spcAft>
              <a:buClr>
                <a:schemeClr val="accent1">
                  <a:lumMod val="75000"/>
                </a:schemeClr>
              </a:buClr>
              <a:buSzPct val="55000"/>
              <a:buNone/>
              <a:defRPr/>
            </a:pPr>
            <a:endParaRPr lang="en-US" sz="2400" b="1" dirty="0" smtClean="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endParaRPr>
          </a:p>
          <a:p>
            <a:pPr marL="0" indent="0" eaLnBrk="1" fontAlgn="auto" hangingPunct="1">
              <a:spcAft>
                <a:spcPts val="0"/>
              </a:spcAft>
              <a:buClr>
                <a:schemeClr val="accent1">
                  <a:lumMod val="75000"/>
                </a:schemeClr>
              </a:buClr>
              <a:buSzPct val="55000"/>
              <a:buNone/>
              <a:defRPr/>
            </a:pPr>
            <a:endParaRPr lang="en-US" sz="2400" b="1" dirty="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endParaRPr>
          </a:p>
          <a:p>
            <a:pPr marL="0" indent="0" eaLnBrk="1" fontAlgn="auto" hangingPunct="1">
              <a:spcAft>
                <a:spcPts val="0"/>
              </a:spcAft>
              <a:buClr>
                <a:schemeClr val="accent1">
                  <a:lumMod val="75000"/>
                </a:schemeClr>
              </a:buClr>
              <a:buSzPct val="55000"/>
              <a:buNone/>
              <a:defRPr/>
            </a:pPr>
            <a:endParaRPr lang="en-US" sz="2400" b="1" dirty="0" smtClean="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endParaRPr>
          </a:p>
          <a:p>
            <a:pPr marL="0" indent="0" eaLnBrk="1" fontAlgn="auto" hangingPunct="1">
              <a:spcAft>
                <a:spcPts val="0"/>
              </a:spcAft>
              <a:buClr>
                <a:schemeClr val="accent1">
                  <a:lumMod val="75000"/>
                </a:schemeClr>
              </a:buClr>
              <a:buSzPct val="55000"/>
              <a:buNone/>
              <a:defRPr/>
            </a:pPr>
            <a:r>
              <a:rPr lang="en-US" sz="2400" b="1" dirty="0" smtClean="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rPr>
              <a:t>Faulty Bearing</a:t>
            </a:r>
          </a:p>
          <a:p>
            <a:pPr marL="0" indent="0" eaLnBrk="1" fontAlgn="auto" hangingPunct="1">
              <a:spcAft>
                <a:spcPts val="0"/>
              </a:spcAft>
              <a:buClr>
                <a:schemeClr val="accent1">
                  <a:lumMod val="75000"/>
                </a:schemeClr>
              </a:buClr>
              <a:buSzPct val="55000"/>
              <a:buNone/>
              <a:defRPr/>
            </a:pPr>
            <a:endParaRPr lang="en-US" sz="2400" b="1" dirty="0" smtClean="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endParaRPr>
          </a:p>
          <a:p>
            <a:pPr marL="0" indent="0" eaLnBrk="1" fontAlgn="auto" hangingPunct="1">
              <a:spcAft>
                <a:spcPts val="0"/>
              </a:spcAft>
              <a:buClr>
                <a:schemeClr val="accent1">
                  <a:lumMod val="75000"/>
                </a:schemeClr>
              </a:buClr>
              <a:buSzPct val="55000"/>
              <a:buFont typeface="Arial" panose="020B0604020202020204" pitchFamily="34" charset="0"/>
              <a:buNone/>
              <a:defRPr/>
            </a:pPr>
            <a:endParaRPr lang="en-US" sz="2400" b="1" dirty="0" smtClean="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endParaRPr>
          </a:p>
          <a:p>
            <a:pPr marL="0" indent="0" eaLnBrk="1" fontAlgn="auto" hangingPunct="1">
              <a:spcAft>
                <a:spcPts val="0"/>
              </a:spcAft>
              <a:buClr>
                <a:schemeClr val="accent1">
                  <a:lumMod val="75000"/>
                </a:schemeClr>
              </a:buClr>
              <a:buSzPct val="55000"/>
              <a:buFont typeface="Arial" panose="020B0604020202020204" pitchFamily="34" charset="0"/>
              <a:buNone/>
              <a:defRPr/>
            </a:pPr>
            <a:endParaRPr lang="en-US" sz="2400" b="1" dirty="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endParaRPr>
          </a:p>
          <a:p>
            <a:pPr marL="0" indent="0" eaLnBrk="1" fontAlgn="auto" hangingPunct="1">
              <a:spcAft>
                <a:spcPts val="0"/>
              </a:spcAft>
              <a:buClr>
                <a:schemeClr val="accent1">
                  <a:lumMod val="75000"/>
                </a:schemeClr>
              </a:buClr>
              <a:buSzPct val="55000"/>
              <a:buFont typeface="Arial" panose="020B0604020202020204" pitchFamily="34" charset="0"/>
              <a:buNone/>
              <a:defRPr/>
            </a:pPr>
            <a:endParaRPr lang="en-US" sz="2400" b="1" dirty="0" smtClean="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endParaRPr>
          </a:p>
          <a:p>
            <a:pPr marL="0" indent="0" eaLnBrk="1" fontAlgn="auto" hangingPunct="1">
              <a:spcAft>
                <a:spcPts val="0"/>
              </a:spcAft>
              <a:buClr>
                <a:schemeClr val="accent1">
                  <a:lumMod val="75000"/>
                </a:schemeClr>
              </a:buClr>
              <a:buSzPct val="55000"/>
              <a:buNone/>
              <a:defRPr/>
            </a:pPr>
            <a:r>
              <a:rPr lang="en-US" sz="2400" b="1" dirty="0" smtClean="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rPr>
              <a:t>Receiving Lubrication</a:t>
            </a:r>
          </a:p>
          <a:p>
            <a:pPr marL="0" indent="0" eaLnBrk="1" fontAlgn="auto" hangingPunct="1">
              <a:spcAft>
                <a:spcPts val="0"/>
              </a:spcAft>
              <a:buClr>
                <a:schemeClr val="accent1">
                  <a:lumMod val="75000"/>
                </a:schemeClr>
              </a:buClr>
              <a:buSzPct val="55000"/>
              <a:buFont typeface="Arial" panose="020B0604020202020204" pitchFamily="34" charset="0"/>
              <a:buNone/>
              <a:defRPr/>
            </a:pPr>
            <a:endParaRPr lang="en-US" sz="2400" b="1" dirty="0" smtClean="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endParaRPr>
          </a:p>
        </p:txBody>
      </p:sp>
      <p:pic>
        <p:nvPicPr>
          <p:cNvPr id="73735" name="Picture 7"/>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69268" y="39639"/>
            <a:ext cx="1150985" cy="1150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ounded Rectangle 1"/>
          <p:cNvSpPr/>
          <p:nvPr/>
        </p:nvSpPr>
        <p:spPr>
          <a:xfrm>
            <a:off x="1557290" y="130175"/>
            <a:ext cx="2735263" cy="576262"/>
          </a:xfrm>
          <a:prstGeom prst="round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b="1" dirty="0">
                <a:solidFill>
                  <a:srgbClr val="0000CC"/>
                </a:solidFill>
                <a:effectLst>
                  <a:outerShdw blurRad="38100" dist="38100" dir="2700000" algn="tl">
                    <a:srgbClr val="C0C0C0"/>
                  </a:outerShdw>
                </a:effectLst>
              </a:rPr>
              <a:t>Bearing Testing</a:t>
            </a:r>
          </a:p>
        </p:txBody>
      </p:sp>
      <p:pic>
        <p:nvPicPr>
          <p:cNvPr id="3" name="160509_001 Bearing Goo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2499687" y="1190624"/>
            <a:ext cx="609600" cy="609600"/>
          </a:xfrm>
          <a:prstGeom prst="rect">
            <a:avLst/>
          </a:prstGeom>
        </p:spPr>
      </p:pic>
      <p:pic>
        <p:nvPicPr>
          <p:cNvPr id="6" name="Picture 5"/>
          <p:cNvPicPr>
            <a:picLocks noChangeAspect="1"/>
          </p:cNvPicPr>
          <p:nvPr/>
        </p:nvPicPr>
        <p:blipFill>
          <a:blip r:embed="rId11"/>
          <a:stretch>
            <a:fillRect/>
          </a:stretch>
        </p:blipFill>
        <p:spPr>
          <a:xfrm>
            <a:off x="4758121" y="477044"/>
            <a:ext cx="4157279" cy="1688394"/>
          </a:xfrm>
          <a:prstGeom prst="rect">
            <a:avLst/>
          </a:prstGeom>
        </p:spPr>
      </p:pic>
      <p:pic>
        <p:nvPicPr>
          <p:cNvPr id="7" name="160509_009 faulty bearing">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2449513" y="3549940"/>
            <a:ext cx="609600" cy="609600"/>
          </a:xfrm>
          <a:prstGeom prst="rect">
            <a:avLst/>
          </a:prstGeom>
        </p:spPr>
      </p:pic>
      <p:pic>
        <p:nvPicPr>
          <p:cNvPr id="8" name="Picture 7"/>
          <p:cNvPicPr>
            <a:picLocks noChangeAspect="1"/>
          </p:cNvPicPr>
          <p:nvPr/>
        </p:nvPicPr>
        <p:blipFill>
          <a:blip r:embed="rId12"/>
          <a:stretch>
            <a:fillRect/>
          </a:stretch>
        </p:blipFill>
        <p:spPr>
          <a:xfrm>
            <a:off x="4736656" y="2642719"/>
            <a:ext cx="4178744" cy="1683566"/>
          </a:xfrm>
          <a:prstGeom prst="rect">
            <a:avLst/>
          </a:prstGeom>
        </p:spPr>
      </p:pic>
      <p:pic>
        <p:nvPicPr>
          <p:cNvPr id="4" name="Picture 3"/>
          <p:cNvPicPr>
            <a:picLocks noChangeAspect="1"/>
          </p:cNvPicPr>
          <p:nvPr/>
        </p:nvPicPr>
        <p:blipFill>
          <a:blip r:embed="rId13"/>
          <a:stretch>
            <a:fillRect/>
          </a:stretch>
        </p:blipFill>
        <p:spPr>
          <a:xfrm>
            <a:off x="4758120" y="4632347"/>
            <a:ext cx="4157279" cy="2101156"/>
          </a:xfrm>
          <a:prstGeom prst="rect">
            <a:avLst/>
          </a:prstGeom>
        </p:spPr>
      </p:pic>
      <p:pic>
        <p:nvPicPr>
          <p:cNvPr id="9" name="160509_019 bearing being lubricated">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0"/>
          <a:stretch>
            <a:fillRect/>
          </a:stretch>
        </p:blipFill>
        <p:spPr>
          <a:xfrm>
            <a:off x="2499687" y="5709208"/>
            <a:ext cx="609600" cy="609600"/>
          </a:xfrm>
          <a:prstGeom prst="rect">
            <a:avLst/>
          </a:prstGeom>
        </p:spPr>
      </p:pic>
      <p:pic>
        <p:nvPicPr>
          <p:cNvPr id="5" name="Picture 4"/>
          <p:cNvPicPr>
            <a:picLocks noChangeAspect="1"/>
          </p:cNvPicPr>
          <p:nvPr/>
        </p:nvPicPr>
        <p:blipFill>
          <a:blip r:embed="rId14"/>
          <a:stretch>
            <a:fillRect/>
          </a:stretch>
        </p:blipFill>
        <p:spPr>
          <a:xfrm>
            <a:off x="8001000" y="-10176"/>
            <a:ext cx="1143000" cy="627659"/>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185347"/>
                                        </p:tgtEl>
                                        <p:attrNameLst>
                                          <p:attrName>style.visibility</p:attrName>
                                        </p:attrNameLst>
                                      </p:cBhvr>
                                      <p:to>
                                        <p:strVal val="visible"/>
                                      </p:to>
                                    </p:set>
                                    <p:anim by="(-#ppt_w*2)" calcmode="lin" valueType="num">
                                      <p:cBhvr rctx="PPT">
                                        <p:cTn id="7" dur="250" autoRev="1" fill="hold">
                                          <p:stCondLst>
                                            <p:cond delay="0"/>
                                          </p:stCondLst>
                                        </p:cTn>
                                        <p:tgtEl>
                                          <p:spTgt spid="185347"/>
                                        </p:tgtEl>
                                        <p:attrNameLst>
                                          <p:attrName>ppt_w</p:attrName>
                                        </p:attrNameLst>
                                      </p:cBhvr>
                                    </p:anim>
                                    <p:anim by="(#ppt_w*0.50)" calcmode="lin" valueType="num">
                                      <p:cBhvr>
                                        <p:cTn id="8" dur="250" decel="50000" autoRev="1" fill="hold">
                                          <p:stCondLst>
                                            <p:cond delay="0"/>
                                          </p:stCondLst>
                                        </p:cTn>
                                        <p:tgtEl>
                                          <p:spTgt spid="185347"/>
                                        </p:tgtEl>
                                        <p:attrNameLst>
                                          <p:attrName>ppt_x</p:attrName>
                                        </p:attrNameLst>
                                      </p:cBhvr>
                                    </p:anim>
                                    <p:anim from="(-#ppt_h/2)" to="(#ppt_y)" calcmode="lin" valueType="num">
                                      <p:cBhvr>
                                        <p:cTn id="9" dur="500" fill="hold">
                                          <p:stCondLst>
                                            <p:cond delay="0"/>
                                          </p:stCondLst>
                                        </p:cTn>
                                        <p:tgtEl>
                                          <p:spTgt spid="185347"/>
                                        </p:tgtEl>
                                        <p:attrNameLst>
                                          <p:attrName>ppt_y</p:attrName>
                                        </p:attrNameLst>
                                      </p:cBhvr>
                                    </p:anim>
                                    <p:animRot by="21600000">
                                      <p:cBhvr>
                                        <p:cTn id="10" dur="500" fill="hold">
                                          <p:stCondLst>
                                            <p:cond delay="0"/>
                                          </p:stCondLst>
                                        </p:cTn>
                                        <p:tgtEl>
                                          <p:spTgt spid="18534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3"/>
                    </p:tgtEl>
                  </p:cond>
                </p:stCondLst>
                <p:endSync evt="end" delay="0">
                  <p:rtn val="all"/>
                </p:endSync>
                <p:childTnLst>
                  <p:par>
                    <p:cTn id="12" fill="hold">
                      <p:stCondLst>
                        <p:cond delay="0"/>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10919" fill="hold"/>
                                        <p:tgtEl>
                                          <p:spTgt spid="3"/>
                                        </p:tgtEl>
                                      </p:cBhvr>
                                    </p:cmd>
                                  </p:childTnLst>
                                </p:cTn>
                              </p:par>
                            </p:childTnLst>
                          </p:cTn>
                        </p:par>
                      </p:childTnLst>
                    </p:cTn>
                  </p:par>
                </p:childTnLst>
              </p:cTn>
              <p:nextCondLst>
                <p:cond evt="onClick" delay="0">
                  <p:tgtEl>
                    <p:spTgt spid="3"/>
                  </p:tgtEl>
                </p:cond>
              </p:nextCondLst>
            </p:seq>
            <p:audio>
              <p:cMediaNode vol="80000">
                <p:cTn id="16" fill="hold" display="0">
                  <p:stCondLst>
                    <p:cond delay="indefinite"/>
                  </p:stCondLst>
                  <p:endCondLst>
                    <p:cond evt="onStopAudio" delay="0">
                      <p:tgtEl>
                        <p:sldTgt/>
                      </p:tgtEl>
                    </p:cond>
                  </p:endCondLst>
                </p:cTn>
                <p:tgtEl>
                  <p:spTgt spid="3"/>
                </p:tgtEl>
              </p:cMediaNode>
            </p:audio>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6373" fill="hold"/>
                                        <p:tgtEl>
                                          <p:spTgt spid="7"/>
                                        </p:tgtEl>
                                      </p:cBhvr>
                                    </p:cmd>
                                  </p:childTnLst>
                                </p:cTn>
                              </p:par>
                            </p:childTnLst>
                          </p:cTn>
                        </p:par>
                      </p:childTnLst>
                    </p:cTn>
                  </p:par>
                </p:childTnLst>
              </p:cTn>
              <p:nextCondLst>
                <p:cond evt="onClick" delay="0">
                  <p:tgtEl>
                    <p:spTgt spid="7"/>
                  </p:tgtEl>
                </p:cond>
              </p:nextCondLst>
            </p:seq>
            <p:audio>
              <p:cMediaNode vol="80000">
                <p:cTn id="22" fill="hold" display="0">
                  <p:stCondLst>
                    <p:cond delay="indefinite"/>
                  </p:stCondLst>
                  <p:endCondLst>
                    <p:cond evt="onStopAudio" delay="0">
                      <p:tgtEl>
                        <p:sldTgt/>
                      </p:tgtEl>
                    </p:cond>
                  </p:endCondLst>
                </p:cTn>
                <p:tgtEl>
                  <p:spTgt spid="7"/>
                </p:tgtEl>
              </p:cMediaNode>
            </p:audio>
            <p:seq concurrent="1" nextAc="seek">
              <p:cTn id="23" restart="whenNotActive" fill="hold" evtFilter="cancelBubble" nodeType="interactiveSeq">
                <p:stCondLst>
                  <p:cond evt="onClick" delay="0">
                    <p:tgtEl>
                      <p:spTgt spid="9"/>
                    </p:tgtEl>
                  </p:cond>
                </p:stCondLst>
                <p:endSync evt="end" delay="0">
                  <p:rtn val="all"/>
                </p:endSync>
                <p:childTnLst>
                  <p:par>
                    <p:cTn id="24" fill="hold">
                      <p:stCondLst>
                        <p:cond delay="0"/>
                      </p:stCondLst>
                      <p:childTnLst>
                        <p:par>
                          <p:cTn id="25" fill="hold">
                            <p:stCondLst>
                              <p:cond delay="0"/>
                            </p:stCondLst>
                            <p:childTnLst>
                              <p:par>
                                <p:cTn id="26" presetID="1" presetClass="mediacall" presetSubtype="0" fill="hold" nodeType="clickEffect">
                                  <p:stCondLst>
                                    <p:cond delay="0"/>
                                  </p:stCondLst>
                                  <p:childTnLst>
                                    <p:cmd type="call" cmd="playFrom(0.0)">
                                      <p:cBhvr>
                                        <p:cTn id="27" dur="5668" fill="hold"/>
                                        <p:tgtEl>
                                          <p:spTgt spid="9"/>
                                        </p:tgtEl>
                                      </p:cBhvr>
                                    </p:cmd>
                                  </p:childTnLst>
                                </p:cTn>
                              </p:par>
                            </p:childTnLst>
                          </p:cTn>
                        </p:par>
                      </p:childTnLst>
                    </p:cTn>
                  </p:par>
                </p:childTnLst>
              </p:cTn>
              <p:nextCondLst>
                <p:cond evt="onClick" delay="0">
                  <p:tgtEl>
                    <p:spTgt spid="9"/>
                  </p:tgtEl>
                </p:cond>
              </p:nextCondLst>
            </p:seq>
            <p:audio>
              <p:cMediaNode vol="80000">
                <p:cTn id="28" fill="hold" display="0">
                  <p:stCondLst>
                    <p:cond delay="indefinite"/>
                  </p:stCondLst>
                  <p:endCondLst>
                    <p:cond evt="onStopAudio" delay="0">
                      <p:tgtEl>
                        <p:sldTgt/>
                      </p:tgtEl>
                    </p:cond>
                  </p:endCondLst>
                </p:cTn>
                <p:tgtEl>
                  <p:spTgt spid="9"/>
                </p:tgtEl>
              </p:cMediaNode>
            </p:audio>
          </p:childTnLst>
        </p:cTn>
      </p:par>
    </p:tnLst>
    <p:bldLst>
      <p:bldP spid="185347"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28440" y="-33132"/>
            <a:ext cx="7272808" cy="6726947"/>
          </a:xfrm>
          <a:prstGeom prst="rect">
            <a:avLst/>
          </a:prstGeom>
        </p:spPr>
      </p:pic>
      <p:pic>
        <p:nvPicPr>
          <p:cNvPr id="3" name="151011_013CB valve">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1380468" y="764704"/>
            <a:ext cx="406400" cy="406400"/>
          </a:xfrm>
          <a:prstGeom prst="rect">
            <a:avLst/>
          </a:prstGeom>
        </p:spPr>
      </p:pic>
      <p:sp>
        <p:nvSpPr>
          <p:cNvPr id="4" name="Rounded Rectangle 3"/>
          <p:cNvSpPr/>
          <p:nvPr/>
        </p:nvSpPr>
        <p:spPr>
          <a:xfrm>
            <a:off x="1907704" y="2924944"/>
            <a:ext cx="3024336" cy="187220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SG" dirty="0" smtClean="0"/>
              <a:t>One of the ship crane slewing operation defect identified in slewing motor counter balance valves</a:t>
            </a:r>
            <a:endParaRPr lang="en-SG" dirty="0"/>
          </a:p>
        </p:txBody>
      </p:sp>
      <p:sp>
        <p:nvSpPr>
          <p:cNvPr id="5" name="Oval 4"/>
          <p:cNvSpPr/>
          <p:nvPr/>
        </p:nvSpPr>
        <p:spPr>
          <a:xfrm>
            <a:off x="660389" y="672882"/>
            <a:ext cx="1800200" cy="2376264"/>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r>
              <a:rPr lang="en-SG" dirty="0" smtClean="0"/>
              <a:t>Ultra sound file</a:t>
            </a:r>
            <a:endParaRPr lang="en-SG" dirty="0"/>
          </a:p>
        </p:txBody>
      </p:sp>
      <p:sp>
        <p:nvSpPr>
          <p:cNvPr id="7" name="Rounded Rectangle 6"/>
          <p:cNvSpPr/>
          <p:nvPr/>
        </p:nvSpPr>
        <p:spPr>
          <a:xfrm>
            <a:off x="2915816" y="620688"/>
            <a:ext cx="1728192" cy="201622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82077" y="836712"/>
            <a:ext cx="1632181" cy="1584176"/>
          </a:xfrm>
          <a:prstGeom prst="rect">
            <a:avLst/>
          </a:prstGeom>
        </p:spPr>
      </p:pic>
      <p:sp>
        <p:nvSpPr>
          <p:cNvPr id="10" name="Rounded Rectangle 9"/>
          <p:cNvSpPr/>
          <p:nvPr/>
        </p:nvSpPr>
        <p:spPr>
          <a:xfrm>
            <a:off x="7158552" y="3820582"/>
            <a:ext cx="1944216" cy="28732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11" name="Rounded Rectangle 10"/>
          <p:cNvSpPr/>
          <p:nvPr/>
        </p:nvSpPr>
        <p:spPr>
          <a:xfrm>
            <a:off x="6804248" y="5274"/>
            <a:ext cx="2339752" cy="1800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12" name="Rounded Rectangle 11"/>
          <p:cNvSpPr/>
          <p:nvPr/>
        </p:nvSpPr>
        <p:spPr>
          <a:xfrm>
            <a:off x="7409149" y="1778767"/>
            <a:ext cx="1561472" cy="19442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pic>
        <p:nvPicPr>
          <p:cNvPr id="13" name="Picture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450263" y="1900687"/>
            <a:ext cx="1561472" cy="1688842"/>
          </a:xfrm>
          <a:prstGeom prst="rect">
            <a:avLst/>
          </a:prstGeom>
        </p:spPr>
      </p:pic>
      <p:pic>
        <p:nvPicPr>
          <p:cNvPr id="14" name="Picture 1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31035" y="90974"/>
            <a:ext cx="2171733" cy="1628800"/>
          </a:xfrm>
          <a:prstGeom prst="rect">
            <a:avLst/>
          </a:prstGeom>
        </p:spPr>
      </p:pic>
      <p:pic>
        <p:nvPicPr>
          <p:cNvPr id="15" name="Picture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5400000">
            <a:off x="7008779" y="4307879"/>
            <a:ext cx="2339752" cy="1754814"/>
          </a:xfrm>
          <a:prstGeom prst="rect">
            <a:avLst/>
          </a:prstGeom>
        </p:spPr>
      </p:pic>
      <p:pic>
        <p:nvPicPr>
          <p:cNvPr id="6" name="Picture 5"/>
          <p:cNvPicPr>
            <a:picLocks noChangeAspect="1"/>
          </p:cNvPicPr>
          <p:nvPr/>
        </p:nvPicPr>
        <p:blipFill>
          <a:blip r:embed="rId10"/>
          <a:stretch>
            <a:fillRect/>
          </a:stretch>
        </p:blipFill>
        <p:spPr>
          <a:xfrm>
            <a:off x="-35065" y="-104434"/>
            <a:ext cx="1415534" cy="777316"/>
          </a:xfrm>
          <a:prstGeom prst="rect">
            <a:avLst/>
          </a:prstGeom>
        </p:spPr>
      </p:pic>
    </p:spTree>
    <p:extLst>
      <p:ext uri="{BB962C8B-B14F-4D97-AF65-F5344CB8AC3E}">
        <p14:creationId xmlns:p14="http://schemas.microsoft.com/office/powerpoint/2010/main" val="109919622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26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31" name="Text Box 7"/>
          <p:cNvSpPr txBox="1">
            <a:spLocks noChangeArrowheads="1"/>
          </p:cNvSpPr>
          <p:nvPr/>
        </p:nvSpPr>
        <p:spPr bwMode="auto">
          <a:xfrm>
            <a:off x="682211" y="1096954"/>
            <a:ext cx="2279650" cy="1052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0"/>
              </a:spcBef>
              <a:defRPr>
                <a:solidFill>
                  <a:schemeClr val="tx1"/>
                </a:solidFill>
                <a:latin typeface="Arial" panose="020B0604020202020204" pitchFamily="34" charset="0"/>
              </a:defRPr>
            </a:lvl1pPr>
            <a:lvl2pPr>
              <a:spcBef>
                <a:spcPct val="0"/>
              </a:spcBef>
              <a:defRPr>
                <a:solidFill>
                  <a:schemeClr val="tx1"/>
                </a:solidFill>
                <a:latin typeface="Arial" panose="020B0604020202020204" pitchFamily="34" charset="0"/>
              </a:defRPr>
            </a:lvl2pPr>
            <a:lvl3pPr>
              <a:spcBef>
                <a:spcPct val="0"/>
              </a:spcBef>
              <a:defRPr>
                <a:solidFill>
                  <a:schemeClr val="tx1"/>
                </a:solidFill>
                <a:latin typeface="Arial" panose="020B0604020202020204" pitchFamily="34" charset="0"/>
              </a:defRPr>
            </a:lvl3pPr>
            <a:lvl4pPr>
              <a:spcBef>
                <a:spcPct val="0"/>
              </a:spcBef>
              <a:defRPr>
                <a:solidFill>
                  <a:schemeClr val="tx1"/>
                </a:solidFill>
                <a:latin typeface="Arial" panose="020B0604020202020204" pitchFamily="34" charset="0"/>
              </a:defRPr>
            </a:lvl4pPr>
            <a:lvl5pPr>
              <a:spcBef>
                <a:spcPct val="0"/>
              </a:spcBef>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eaLnBrk="1" hangingPunct="1">
              <a:lnSpc>
                <a:spcPct val="120000"/>
              </a:lnSpc>
              <a:spcBef>
                <a:spcPct val="20000"/>
              </a:spcBef>
              <a:buClr>
                <a:schemeClr val="folHlink"/>
              </a:buClr>
              <a:buSzPct val="60000"/>
              <a:buFont typeface="Wingdings" panose="05000000000000000000" pitchFamily="2" charset="2"/>
              <a:buNone/>
              <a:defRPr/>
            </a:pPr>
            <a:r>
              <a:rPr lang="en-CA" sz="2400" b="1" dirty="0" smtClean="0">
                <a:solidFill>
                  <a:srgbClr val="0000CC"/>
                </a:solidFill>
                <a:effectLst>
                  <a:outerShdw blurRad="38100" dist="38100" dir="2700000" algn="tl">
                    <a:srgbClr val="C0C0C0"/>
                  </a:outerShdw>
                </a:effectLst>
                <a:latin typeface="Arial Narrow" panose="020B0606020202030204" pitchFamily="34" charset="0"/>
              </a:rPr>
              <a:t>Base on dB level</a:t>
            </a:r>
          </a:p>
          <a:p>
            <a:pPr eaLnBrk="1" hangingPunct="1">
              <a:lnSpc>
                <a:spcPct val="120000"/>
              </a:lnSpc>
              <a:spcBef>
                <a:spcPct val="20000"/>
              </a:spcBef>
              <a:buClr>
                <a:schemeClr val="folHlink"/>
              </a:buClr>
              <a:buSzPct val="60000"/>
              <a:buFont typeface="Wingdings" panose="05000000000000000000" pitchFamily="2" charset="2"/>
              <a:buNone/>
              <a:defRPr/>
            </a:pPr>
            <a:r>
              <a:rPr lang="en-CA" sz="2400" b="1" dirty="0" smtClean="0">
                <a:solidFill>
                  <a:srgbClr val="0000CC"/>
                </a:solidFill>
                <a:effectLst>
                  <a:outerShdw blurRad="38100" dist="38100" dir="2700000" algn="tl">
                    <a:srgbClr val="C0C0C0"/>
                  </a:outerShdw>
                </a:effectLst>
                <a:latin typeface="Arial Narrow" panose="020B0606020202030204" pitchFamily="34" charset="0"/>
              </a:rPr>
              <a:t>above baseline</a:t>
            </a:r>
          </a:p>
        </p:txBody>
      </p:sp>
      <p:pic>
        <p:nvPicPr>
          <p:cNvPr id="75779" name="Picture 4"/>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731125" y="5459413"/>
            <a:ext cx="1412875"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ounded Rectangle 1"/>
          <p:cNvSpPr/>
          <p:nvPr/>
        </p:nvSpPr>
        <p:spPr>
          <a:xfrm>
            <a:off x="2971800" y="89263"/>
            <a:ext cx="3384550" cy="1111250"/>
          </a:xfrm>
          <a:prstGeom prst="round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b="1" dirty="0">
                <a:solidFill>
                  <a:srgbClr val="0000CC"/>
                </a:solidFill>
                <a:effectLst>
                  <a:outerShdw blurRad="38100" dist="38100" dir="2700000" algn="tl">
                    <a:srgbClr val="C0C0C0"/>
                  </a:outerShdw>
                </a:effectLst>
                <a:latin typeface="Segoe UI Semibold" panose="020B0702040204020203" pitchFamily="34" charset="0"/>
                <a:cs typeface="Segoe UI Semibold" panose="020B0702040204020203" pitchFamily="34" charset="0"/>
              </a:rPr>
              <a:t>Levels of Severity</a:t>
            </a:r>
          </a:p>
          <a:p>
            <a:pPr algn="ctr" eaLnBrk="1" hangingPunct="1">
              <a:defRPr/>
            </a:pPr>
            <a:r>
              <a:rPr lang="en-US" b="1" dirty="0">
                <a:solidFill>
                  <a:srgbClr val="0000CC"/>
                </a:solidFill>
                <a:effectLst>
                  <a:outerShdw blurRad="38100" dist="38100" dir="2700000" algn="tl">
                    <a:srgbClr val="C0C0C0"/>
                  </a:outerShdw>
                </a:effectLst>
                <a:latin typeface="Segoe UI Semibold" panose="020B0702040204020203" pitchFamily="34" charset="0"/>
                <a:cs typeface="Segoe UI Semibold" panose="020B0702040204020203" pitchFamily="34" charset="0"/>
              </a:rPr>
              <a:t>With ultra sound</a:t>
            </a:r>
          </a:p>
        </p:txBody>
      </p:sp>
      <p:sp>
        <p:nvSpPr>
          <p:cNvPr id="3" name="Rounded Rectangle 2"/>
          <p:cNvSpPr/>
          <p:nvPr/>
        </p:nvSpPr>
        <p:spPr>
          <a:xfrm>
            <a:off x="1547813" y="2379663"/>
            <a:ext cx="5976937" cy="4362450"/>
          </a:xfrm>
          <a:prstGeom prst="round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lvl="1">
              <a:buSzPct val="55000"/>
              <a:buFontTx/>
              <a:buBlip>
                <a:blip r:embed="rId4"/>
              </a:buBlip>
              <a:defRPr/>
            </a:pPr>
            <a:r>
              <a:rPr lang="en-US" sz="2400" b="1" dirty="0" smtClean="0">
                <a:solidFill>
                  <a:srgbClr val="0000CC"/>
                </a:solidFill>
                <a:effectLst>
                  <a:outerShdw blurRad="38100" dist="38100" dir="2700000" algn="tl">
                    <a:srgbClr val="C0C0C0"/>
                  </a:outerShdw>
                </a:effectLst>
                <a:latin typeface="CG Omega" pitchFamily="34" charset="0"/>
                <a:cs typeface="Arial" panose="020B0604020202020204" pitchFamily="34" charset="0"/>
              </a:rPr>
              <a:t> 8 </a:t>
            </a:r>
            <a:r>
              <a:rPr lang="en-US" sz="2400" b="1" dirty="0">
                <a:solidFill>
                  <a:srgbClr val="0000CC"/>
                </a:solidFill>
                <a:effectLst>
                  <a:outerShdw blurRad="38100" dist="38100" dir="2700000" algn="tl">
                    <a:srgbClr val="C0C0C0"/>
                  </a:outerShdw>
                </a:effectLst>
                <a:latin typeface="CG Omega" pitchFamily="34" charset="0"/>
                <a:cs typeface="Arial" panose="020B0604020202020204" pitchFamily="34" charset="0"/>
              </a:rPr>
              <a:t>dB	Lubrication Required</a:t>
            </a:r>
          </a:p>
          <a:p>
            <a:pPr lvl="1">
              <a:buSzPct val="55000"/>
              <a:defRPr/>
            </a:pPr>
            <a:endParaRPr lang="en-US" sz="2400" b="1" dirty="0">
              <a:solidFill>
                <a:srgbClr val="0000CC"/>
              </a:solidFill>
              <a:effectLst>
                <a:outerShdw blurRad="38100" dist="38100" dir="2700000" algn="tl">
                  <a:srgbClr val="C0C0C0"/>
                </a:outerShdw>
              </a:effectLst>
              <a:latin typeface="CG Omega" pitchFamily="34" charset="0"/>
              <a:cs typeface="Arial" panose="020B0604020202020204" pitchFamily="34" charset="0"/>
            </a:endParaRPr>
          </a:p>
          <a:p>
            <a:pPr lvl="1">
              <a:buSzPct val="55000"/>
              <a:buFontTx/>
              <a:buBlip>
                <a:blip r:embed="rId4"/>
              </a:buBlip>
              <a:defRPr/>
            </a:pPr>
            <a:r>
              <a:rPr lang="en-US" sz="2400" b="1" dirty="0">
                <a:solidFill>
                  <a:srgbClr val="0000CC"/>
                </a:solidFill>
                <a:effectLst>
                  <a:outerShdw blurRad="38100" dist="38100" dir="2700000" algn="tl">
                    <a:srgbClr val="C0C0C0"/>
                  </a:outerShdw>
                </a:effectLst>
                <a:latin typeface="CG Omega" pitchFamily="34" charset="0"/>
                <a:cs typeface="Arial" panose="020B0604020202020204" pitchFamily="34" charset="0"/>
              </a:rPr>
              <a:t>12 dB	Minor Damage </a:t>
            </a:r>
          </a:p>
          <a:p>
            <a:pPr lvl="1">
              <a:buSzPct val="55000"/>
              <a:defRPr/>
            </a:pPr>
            <a:r>
              <a:rPr lang="en-US" sz="2400" b="1" dirty="0">
                <a:solidFill>
                  <a:srgbClr val="0000CC"/>
                </a:solidFill>
                <a:effectLst>
                  <a:outerShdw blurRad="38100" dist="38100" dir="2700000" algn="tl">
                    <a:srgbClr val="C0C0C0"/>
                  </a:outerShdw>
                </a:effectLst>
                <a:latin typeface="CG Omega" pitchFamily="34" charset="0"/>
                <a:cs typeface="Arial" panose="020B0604020202020204" pitchFamily="34" charset="0"/>
              </a:rPr>
              <a:t>                (microscopic faults)</a:t>
            </a:r>
          </a:p>
          <a:p>
            <a:pPr lvl="1">
              <a:buSzPct val="55000"/>
              <a:defRPr/>
            </a:pPr>
            <a:endParaRPr lang="en-US" sz="2400" b="1" dirty="0">
              <a:solidFill>
                <a:srgbClr val="0000CC"/>
              </a:solidFill>
              <a:effectLst>
                <a:outerShdw blurRad="38100" dist="38100" dir="2700000" algn="tl">
                  <a:srgbClr val="C0C0C0"/>
                </a:outerShdw>
              </a:effectLst>
              <a:latin typeface="CG Omega" pitchFamily="34" charset="0"/>
              <a:cs typeface="Arial" panose="020B0604020202020204" pitchFamily="34" charset="0"/>
            </a:endParaRPr>
          </a:p>
          <a:p>
            <a:pPr lvl="1">
              <a:buSzPct val="55000"/>
              <a:buFontTx/>
              <a:buBlip>
                <a:blip r:embed="rId4"/>
              </a:buBlip>
              <a:defRPr/>
            </a:pPr>
            <a:r>
              <a:rPr lang="en-US" sz="2400" b="1" dirty="0">
                <a:solidFill>
                  <a:srgbClr val="0000CC"/>
                </a:solidFill>
                <a:effectLst>
                  <a:outerShdw blurRad="38100" dist="38100" dir="2700000" algn="tl">
                    <a:srgbClr val="C0C0C0"/>
                  </a:outerShdw>
                </a:effectLst>
                <a:latin typeface="CG Omega" pitchFamily="34" charset="0"/>
                <a:cs typeface="Arial" panose="020B0604020202020204" pitchFamily="34" charset="0"/>
              </a:rPr>
              <a:t>16 dB	Damage (Visual faults)</a:t>
            </a:r>
          </a:p>
          <a:p>
            <a:pPr lvl="1">
              <a:buSzPct val="55000"/>
              <a:defRPr/>
            </a:pPr>
            <a:endParaRPr lang="en-US" sz="2400" b="1" dirty="0">
              <a:solidFill>
                <a:srgbClr val="0000CC"/>
              </a:solidFill>
              <a:effectLst>
                <a:outerShdw blurRad="38100" dist="38100" dir="2700000" algn="tl">
                  <a:srgbClr val="C0C0C0"/>
                </a:outerShdw>
              </a:effectLst>
              <a:latin typeface="CG Omega" pitchFamily="34" charset="0"/>
              <a:cs typeface="Arial" panose="020B0604020202020204" pitchFamily="34" charset="0"/>
            </a:endParaRPr>
          </a:p>
          <a:p>
            <a:pPr lvl="1">
              <a:buSzPct val="55000"/>
              <a:buFontTx/>
              <a:buBlip>
                <a:blip r:embed="rId4"/>
              </a:buBlip>
              <a:defRPr/>
            </a:pPr>
            <a:r>
              <a:rPr lang="en-US" sz="2400" b="1" dirty="0">
                <a:solidFill>
                  <a:srgbClr val="0000CC"/>
                </a:solidFill>
                <a:effectLst>
                  <a:outerShdw blurRad="38100" dist="38100" dir="2700000" algn="tl">
                    <a:srgbClr val="C0C0C0"/>
                  </a:outerShdw>
                </a:effectLst>
                <a:latin typeface="CG Omega" pitchFamily="34" charset="0"/>
                <a:cs typeface="Arial" panose="020B0604020202020204" pitchFamily="34" charset="0"/>
              </a:rPr>
              <a:t>35+dB   Failure Imminent</a:t>
            </a:r>
          </a:p>
        </p:txBody>
      </p:sp>
      <p:pic>
        <p:nvPicPr>
          <p:cNvPr id="4" name="Picture 3"/>
          <p:cNvPicPr>
            <a:picLocks noChangeAspect="1"/>
          </p:cNvPicPr>
          <p:nvPr/>
        </p:nvPicPr>
        <p:blipFill>
          <a:blip r:embed="rId5"/>
          <a:stretch>
            <a:fillRect/>
          </a:stretch>
        </p:blipFill>
        <p:spPr>
          <a:xfrm>
            <a:off x="7034601" y="0"/>
            <a:ext cx="2109399" cy="115834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80231"/>
                                        </p:tgtEl>
                                        <p:attrNameLst>
                                          <p:attrName>style.visibility</p:attrName>
                                        </p:attrNameLst>
                                      </p:cBhvr>
                                      <p:to>
                                        <p:strVal val="visible"/>
                                      </p:to>
                                    </p:set>
                                    <p:anim calcmode="lin" valueType="num">
                                      <p:cBhvr additive="base">
                                        <p:cTn id="7" dur="500" fill="hold"/>
                                        <p:tgtEl>
                                          <p:spTgt spid="180231"/>
                                        </p:tgtEl>
                                        <p:attrNameLst>
                                          <p:attrName>ppt_x</p:attrName>
                                        </p:attrNameLst>
                                      </p:cBhvr>
                                      <p:tavLst>
                                        <p:tav tm="0">
                                          <p:val>
                                            <p:strVal val="1+#ppt_w/2"/>
                                          </p:val>
                                        </p:tav>
                                        <p:tav tm="100000">
                                          <p:val>
                                            <p:strVal val="#ppt_x"/>
                                          </p:val>
                                        </p:tav>
                                      </p:tavLst>
                                    </p:anim>
                                    <p:anim calcmode="lin" valueType="num">
                                      <p:cBhvr additive="base">
                                        <p:cTn id="8" dur="500" fill="hold"/>
                                        <p:tgtEl>
                                          <p:spTgt spid="1802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23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467544" y="188640"/>
            <a:ext cx="6619056" cy="792088"/>
          </a:xfrm>
          <a:prstGeom prst="round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CA" sz="2400" dirty="0">
                <a:solidFill>
                  <a:schemeClr val="accent3">
                    <a:lumMod val="50000"/>
                  </a:schemeClr>
                </a:solidFill>
                <a:effectLst>
                  <a:outerShdw blurRad="38100" dist="38100" dir="2700000" algn="tl">
                    <a:srgbClr val="C0C0C0"/>
                  </a:outerShdw>
                </a:effectLst>
                <a:latin typeface="Arial Narrow" panose="020B0606020202030204" pitchFamily="34" charset="0"/>
                <a:cs typeface="Aharoni" panose="02010803020104030203" pitchFamily="2" charset="-79"/>
              </a:rPr>
              <a:t>Integrating Infra</a:t>
            </a:r>
            <a:r>
              <a:rPr lang="en-CA" sz="2400" dirty="0">
                <a:solidFill>
                  <a:srgbClr val="FF0000"/>
                </a:solidFill>
                <a:effectLst>
                  <a:outerShdw blurRad="38100" dist="38100" dir="2700000" algn="tl">
                    <a:srgbClr val="C0C0C0"/>
                  </a:outerShdw>
                </a:effectLst>
                <a:latin typeface="Arial Narrow" panose="020B0606020202030204" pitchFamily="34" charset="0"/>
                <a:cs typeface="Aharoni" panose="02010803020104030203" pitchFamily="2" charset="-79"/>
              </a:rPr>
              <a:t>red</a:t>
            </a:r>
            <a:r>
              <a:rPr lang="en-CA" sz="2400" dirty="0">
                <a:solidFill>
                  <a:schemeClr val="accent3">
                    <a:lumMod val="50000"/>
                  </a:schemeClr>
                </a:solidFill>
                <a:effectLst>
                  <a:outerShdw blurRad="38100" dist="38100" dir="2700000" algn="tl">
                    <a:srgbClr val="C0C0C0"/>
                  </a:outerShdw>
                </a:effectLst>
                <a:latin typeface="Arial Narrow" panose="020B0606020202030204" pitchFamily="34" charset="0"/>
                <a:cs typeface="Aharoni" panose="02010803020104030203" pitchFamily="2" charset="-79"/>
              </a:rPr>
              <a:t> with </a:t>
            </a:r>
            <a:r>
              <a:rPr lang="en-CA" sz="2400" dirty="0" smtClean="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rPr>
              <a:t>Ultra</a:t>
            </a:r>
            <a:r>
              <a:rPr lang="en-CA" sz="2400" dirty="0" smtClean="0">
                <a:solidFill>
                  <a:schemeClr val="accent3">
                    <a:lumMod val="50000"/>
                  </a:schemeClr>
                </a:solidFill>
                <a:effectLst>
                  <a:outerShdw blurRad="38100" dist="38100" dir="2700000" algn="tl">
                    <a:srgbClr val="C0C0C0"/>
                  </a:outerShdw>
                </a:effectLst>
                <a:latin typeface="Arial Narrow" panose="020B0606020202030204" pitchFamily="34" charset="0"/>
                <a:cs typeface="Aharoni" panose="02010803020104030203" pitchFamily="2" charset="-79"/>
              </a:rPr>
              <a:t>sound and Vibrations analysis </a:t>
            </a:r>
            <a:r>
              <a:rPr lang="en-CA" sz="2400" dirty="0">
                <a:solidFill>
                  <a:schemeClr val="accent3">
                    <a:lumMod val="50000"/>
                  </a:schemeClr>
                </a:solidFill>
                <a:effectLst>
                  <a:outerShdw blurRad="38100" dist="38100" dir="2700000" algn="tl">
                    <a:srgbClr val="C0C0C0"/>
                  </a:outerShdw>
                </a:effectLst>
                <a:latin typeface="Arial Narrow" panose="020B0606020202030204" pitchFamily="34" charset="0"/>
                <a:cs typeface="Aharoni" panose="02010803020104030203" pitchFamily="2" charset="-79"/>
              </a:rPr>
              <a:t>applications for  Marine and Off shore Industry</a:t>
            </a:r>
            <a:endParaRPr lang="en-US" sz="2400" dirty="0"/>
          </a:p>
        </p:txBody>
      </p:sp>
      <p:pic>
        <p:nvPicPr>
          <p:cNvPr id="4" name="Picture 3"/>
          <p:cNvPicPr>
            <a:picLocks noChangeAspect="1"/>
          </p:cNvPicPr>
          <p:nvPr/>
        </p:nvPicPr>
        <p:blipFill>
          <a:blip r:embed="rId2"/>
          <a:stretch>
            <a:fillRect/>
          </a:stretch>
        </p:blipFill>
        <p:spPr>
          <a:xfrm>
            <a:off x="107504" y="980728"/>
            <a:ext cx="9000776" cy="57646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ounded Rectangle 4"/>
          <p:cNvSpPr/>
          <p:nvPr/>
        </p:nvSpPr>
        <p:spPr>
          <a:xfrm>
            <a:off x="7162800" y="6477000"/>
            <a:ext cx="1981200" cy="228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smtClean="0">
                <a:solidFill>
                  <a:srgbClr val="0000CC"/>
                </a:solidFill>
              </a:rPr>
              <a:t>Courtesy web sources</a:t>
            </a:r>
            <a:endParaRPr lang="en-US" sz="900" dirty="0">
              <a:solidFill>
                <a:srgbClr val="0000CC"/>
              </a:solidFill>
            </a:endParaRPr>
          </a:p>
        </p:txBody>
      </p:sp>
      <p:sp>
        <p:nvSpPr>
          <p:cNvPr id="7" name="Rectangle 6"/>
          <p:cNvSpPr/>
          <p:nvPr/>
        </p:nvSpPr>
        <p:spPr>
          <a:xfrm>
            <a:off x="7068740" y="34435"/>
            <a:ext cx="2057400" cy="1015663"/>
          </a:xfrm>
          <a:prstGeom prst="rect">
            <a:avLst/>
          </a:prstGeom>
        </p:spPr>
        <p:txBody>
          <a:bodyPr wrap="square">
            <a:spAutoFit/>
          </a:bodyPr>
          <a:lstStyle/>
          <a:p>
            <a:pPr algn="ctr"/>
            <a:r>
              <a:rPr lang="en-US" b="1" kern="10" dirty="0" smtClean="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TRANSTECH </a:t>
            </a:r>
            <a:r>
              <a:rPr lang="en-US" b="1" kern="10" dirty="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CONFERENCE</a:t>
            </a:r>
          </a:p>
          <a:p>
            <a:pPr algn="ctr"/>
            <a:r>
              <a:rPr lang="en-US" b="1" kern="10" dirty="0" smtClean="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2018, PUNE</a:t>
            </a:r>
            <a:endParaRPr lang="en-US" b="1" kern="10" dirty="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FontTx/>
              <a:buNone/>
            </a:pPr>
            <a:fld id="{A7F3C17B-F913-4351-B22F-6B89AF63A6F3}" type="slidenum">
              <a:rPr lang="en-US" altLang="en-US" sz="1400" smtClean="0">
                <a:solidFill>
                  <a:schemeClr val="tx1"/>
                </a:solidFill>
                <a:latin typeface="Arial" panose="020B0604020202020204" pitchFamily="34" charset="0"/>
                <a:cs typeface="Arial" panose="020B0604020202020204" pitchFamily="34" charset="0"/>
              </a:rPr>
              <a:pPr>
                <a:spcBef>
                  <a:spcPct val="0"/>
                </a:spcBef>
                <a:buClrTx/>
                <a:buSzTx/>
                <a:buFontTx/>
                <a:buNone/>
              </a:pPr>
              <a:t>50</a:t>
            </a:fld>
            <a:endParaRPr lang="en-US" altLang="en-US" sz="1400" dirty="0" smtClean="0">
              <a:solidFill>
                <a:schemeClr val="tx1"/>
              </a:solidFill>
              <a:latin typeface="Arial" panose="020B0604020202020204" pitchFamily="34" charset="0"/>
              <a:cs typeface="Arial" panose="020B0604020202020204" pitchFamily="34" charset="0"/>
            </a:endParaRPr>
          </a:p>
        </p:txBody>
      </p:sp>
      <p:pic>
        <p:nvPicPr>
          <p:cNvPr id="77827" name="Picture 1"/>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4342016" y="1429030"/>
            <a:ext cx="4593200" cy="3626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29" name="Picture 2"/>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37337" y="1484786"/>
            <a:ext cx="4304679" cy="3503792"/>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3" name="Oval 2"/>
          <p:cNvSpPr/>
          <p:nvPr/>
        </p:nvSpPr>
        <p:spPr>
          <a:xfrm>
            <a:off x="4788024" y="0"/>
            <a:ext cx="4355976" cy="1700808"/>
          </a:xfrm>
          <a:prstGeom prst="ellipse">
            <a:avLst/>
          </a:prstGeom>
          <a:solidFill>
            <a:schemeClr val="accent5">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defRPr/>
            </a:pPr>
            <a:r>
              <a:rPr lang="en-US" sz="1400" dirty="0">
                <a:solidFill>
                  <a:srgbClr val="0070C0"/>
                </a:solidFill>
              </a:rPr>
              <a:t>Arcing: An electric discharge through normally non-conductive media such as air. It is a failure condition in electric equipment and can lead to fire or an explosion. </a:t>
            </a:r>
          </a:p>
        </p:txBody>
      </p:sp>
      <p:sp>
        <p:nvSpPr>
          <p:cNvPr id="4" name="Oval 3"/>
          <p:cNvSpPr/>
          <p:nvPr/>
        </p:nvSpPr>
        <p:spPr>
          <a:xfrm>
            <a:off x="-1" y="5055924"/>
            <a:ext cx="4934713" cy="1809574"/>
          </a:xfrm>
          <a:prstGeom prst="ellipse">
            <a:avLst/>
          </a:prstGeom>
          <a:solidFill>
            <a:srgbClr val="CCFFFF"/>
          </a:solidFill>
        </p:spPr>
        <p:style>
          <a:lnRef idx="2">
            <a:schemeClr val="accent6"/>
          </a:lnRef>
          <a:fillRef idx="1">
            <a:schemeClr val="lt1"/>
          </a:fillRef>
          <a:effectRef idx="0">
            <a:schemeClr val="accent6"/>
          </a:effectRef>
          <a:fontRef idx="minor">
            <a:schemeClr val="dk1"/>
          </a:fontRef>
        </p:style>
        <p:txBody>
          <a:bodyPr rtlCol="0" anchor="ctr"/>
          <a:lstStyle/>
          <a:p>
            <a:pPr algn="ctr">
              <a:defRPr/>
            </a:pPr>
            <a:r>
              <a:rPr lang="en-US" dirty="0">
                <a:solidFill>
                  <a:srgbClr val="0070C0"/>
                </a:solidFill>
              </a:rPr>
              <a:t>C</a:t>
            </a:r>
            <a:r>
              <a:rPr lang="en-US" sz="1600" dirty="0">
                <a:solidFill>
                  <a:srgbClr val="0070C0"/>
                </a:solidFill>
              </a:rPr>
              <a:t>orona: An electric discharge around conductors when the surrounding air is stressed beyond its ionization point without developing flashover</a:t>
            </a:r>
            <a:r>
              <a:rPr lang="en-US" dirty="0">
                <a:solidFill>
                  <a:srgbClr val="0070C0"/>
                </a:solidFill>
              </a:rPr>
              <a:t>.</a:t>
            </a:r>
          </a:p>
        </p:txBody>
      </p:sp>
      <p:sp>
        <p:nvSpPr>
          <p:cNvPr id="5" name="Oval 4"/>
          <p:cNvSpPr/>
          <p:nvPr/>
        </p:nvSpPr>
        <p:spPr>
          <a:xfrm>
            <a:off x="4987353" y="4991824"/>
            <a:ext cx="4104456" cy="1886554"/>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rgbClr val="0070C0"/>
                </a:solidFill>
              </a:rPr>
              <a:t>FFT: Fast Fourier Transfer – A digital processing of a recorded signal representing data in terms of its component frequencies</a:t>
            </a:r>
            <a:r>
              <a:rPr lang="en-US" dirty="0">
                <a:solidFill>
                  <a:srgbClr val="0070C0"/>
                </a:solidFill>
              </a:rPr>
              <a:t>.</a:t>
            </a:r>
            <a:endParaRPr lang="en-US" dirty="0"/>
          </a:p>
        </p:txBody>
      </p:sp>
      <p:sp>
        <p:nvSpPr>
          <p:cNvPr id="6" name="Oval 5"/>
          <p:cNvSpPr/>
          <p:nvPr/>
        </p:nvSpPr>
        <p:spPr>
          <a:xfrm>
            <a:off x="37338" y="1"/>
            <a:ext cx="3958598" cy="1484784"/>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400" dirty="0">
                <a:solidFill>
                  <a:srgbClr val="0070C0"/>
                </a:solidFill>
              </a:rPr>
              <a:t>Tracking: Electricity follows a pathway to ground utilizing dirt and other contaminants until it reaches </a:t>
            </a:r>
          </a:p>
        </p:txBody>
      </p:sp>
      <p:pic>
        <p:nvPicPr>
          <p:cNvPr id="2" name="Picture 1"/>
          <p:cNvPicPr>
            <a:picLocks noChangeAspect="1"/>
          </p:cNvPicPr>
          <p:nvPr/>
        </p:nvPicPr>
        <p:blipFill>
          <a:blip r:embed="rId4"/>
          <a:stretch>
            <a:fillRect/>
          </a:stretch>
        </p:blipFill>
        <p:spPr>
          <a:xfrm>
            <a:off x="102084" y="2657512"/>
            <a:ext cx="2109399" cy="1158340"/>
          </a:xfrm>
          <a:prstGeom prst="rect">
            <a:avLst/>
          </a:prstGeom>
        </p:spPr>
      </p:pic>
    </p:spTree>
  </p:cSld>
  <p:clrMapOvr>
    <a:masterClrMapping/>
  </p:clrMapOvr>
  <p:transition spd="med" advTm="46547">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6677" name="Picture 5" descr="EM Ranges"/>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84213" y="1916113"/>
            <a:ext cx="6191250" cy="2305050"/>
          </a:xfrm>
          <a:prstGeom prst="rect">
            <a:avLst/>
          </a:prstGeom>
          <a:noFill/>
          <a:ln w="76200">
            <a:solidFill>
              <a:schemeClr val="accent1">
                <a:lumMod val="40000"/>
                <a:lumOff val="60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156674" name="Rectangle 2"/>
          <p:cNvSpPr>
            <a:spLocks noGrp="1" noChangeArrowheads="1"/>
          </p:cNvSpPr>
          <p:nvPr>
            <p:ph type="title"/>
          </p:nvPr>
        </p:nvSpPr>
        <p:spPr>
          <a:xfrm>
            <a:off x="539750" y="361950"/>
            <a:ext cx="3311525" cy="1554163"/>
          </a:xfrm>
        </p:spPr>
        <p:txBody>
          <a:bodyPr rtlCol="0">
            <a:normAutofit/>
          </a:bodyPr>
          <a:lstStyle/>
          <a:p>
            <a:pPr eaLnBrk="1" fontAlgn="auto" hangingPunct="1">
              <a:spcAft>
                <a:spcPts val="0"/>
              </a:spcAft>
              <a:defRPr/>
            </a:pPr>
            <a:r>
              <a:rPr lang="en-CA" sz="4000" b="1" dirty="0" smtClean="0">
                <a:solidFill>
                  <a:schemeClr val="accent1">
                    <a:lumMod val="75000"/>
                  </a:schemeClr>
                </a:solidFill>
                <a:effectLst>
                  <a:outerShdw blurRad="38100" dist="38100" dir="2700000" algn="tl">
                    <a:srgbClr val="C0C0C0"/>
                  </a:outerShdw>
                </a:effectLst>
                <a:latin typeface="Arial Narrow" panose="020B0606020202030204" pitchFamily="34" charset="0"/>
                <a:cs typeface="Aharoni" panose="02010803020104030203" pitchFamily="2" charset="-79"/>
              </a:rPr>
              <a:t>What is Infra</a:t>
            </a:r>
            <a:r>
              <a:rPr lang="en-CA" sz="4000" b="1" u="sng" dirty="0" smtClean="0">
                <a:solidFill>
                  <a:srgbClr val="FF0000"/>
                </a:solidFill>
                <a:effectLst>
                  <a:outerShdw blurRad="38100" dist="38100" dir="2700000" algn="tl">
                    <a:srgbClr val="C0C0C0"/>
                  </a:outerShdw>
                </a:effectLst>
                <a:latin typeface="Arial Narrow" panose="020B0606020202030204" pitchFamily="34" charset="0"/>
                <a:cs typeface="Aharoni" panose="02010803020104030203" pitchFamily="2" charset="-79"/>
              </a:rPr>
              <a:t>red</a:t>
            </a:r>
            <a:r>
              <a:rPr lang="en-CA" sz="4000" b="1" dirty="0" smtClean="0">
                <a:solidFill>
                  <a:schemeClr val="accent1">
                    <a:lumMod val="75000"/>
                  </a:schemeClr>
                </a:solidFill>
                <a:effectLst>
                  <a:outerShdw blurRad="38100" dist="38100" dir="2700000" algn="tl">
                    <a:srgbClr val="C0C0C0"/>
                  </a:outerShdw>
                </a:effectLst>
                <a:latin typeface="Arial Narrow" panose="020B0606020202030204" pitchFamily="34" charset="0"/>
                <a:cs typeface="Aharoni" panose="02010803020104030203" pitchFamily="2" charset="-79"/>
              </a:rPr>
              <a:t>?</a:t>
            </a:r>
          </a:p>
        </p:txBody>
      </p:sp>
      <p:pic>
        <p:nvPicPr>
          <p:cNvPr id="10244" name="Picture 4"/>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7731125" y="5459413"/>
            <a:ext cx="1412875"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ounded Rectangle 2"/>
          <p:cNvSpPr/>
          <p:nvPr/>
        </p:nvSpPr>
        <p:spPr>
          <a:xfrm>
            <a:off x="900113" y="4508500"/>
            <a:ext cx="5040312" cy="216058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defTabSz="457200" eaLnBrk="1" fontAlgn="auto" hangingPunct="1">
              <a:spcBef>
                <a:spcPts val="1000"/>
              </a:spcBef>
              <a:spcAft>
                <a:spcPts val="0"/>
              </a:spcAft>
              <a:buClr>
                <a:srgbClr val="90C226">
                  <a:lumMod val="75000"/>
                </a:srgbClr>
              </a:buClr>
              <a:buSzPct val="80000"/>
              <a:buFontTx/>
              <a:buBlip>
                <a:blip r:embed="rId5"/>
              </a:buBlip>
              <a:defRPr/>
            </a:pPr>
            <a:r>
              <a:rPr lang="en-CA" sz="1800" b="1" dirty="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rPr>
              <a:t>Infrared is a form of electromagnetic radiation</a:t>
            </a:r>
          </a:p>
          <a:p>
            <a:pPr marL="342900" indent="-342900" defTabSz="457200" eaLnBrk="1" fontAlgn="auto" hangingPunct="1">
              <a:spcBef>
                <a:spcPts val="1000"/>
              </a:spcBef>
              <a:spcAft>
                <a:spcPts val="0"/>
              </a:spcAft>
              <a:buClr>
                <a:srgbClr val="90C226">
                  <a:lumMod val="75000"/>
                </a:srgbClr>
              </a:buClr>
              <a:buSzPct val="80000"/>
              <a:buFontTx/>
              <a:buBlip>
                <a:blip r:embed="rId5"/>
              </a:buBlip>
              <a:defRPr/>
            </a:pPr>
            <a:r>
              <a:rPr lang="en-CA" sz="1800" b="1" dirty="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rPr>
              <a:t>Everything above -273 </a:t>
            </a:r>
            <a:r>
              <a:rPr lang="en-CA" sz="1800" b="1" baseline="50000" dirty="0" err="1">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rPr>
              <a:t>o</a:t>
            </a:r>
            <a:r>
              <a:rPr lang="en-CA" sz="1800" b="1" dirty="0" err="1">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rPr>
              <a:t>C</a:t>
            </a:r>
            <a:r>
              <a:rPr lang="en-CA" sz="1800" b="1" dirty="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rPr>
              <a:t> (absolute zero) emits infrared radiation</a:t>
            </a:r>
          </a:p>
          <a:p>
            <a:pPr marL="342900" indent="-342900" defTabSz="457200" eaLnBrk="1" fontAlgn="auto" hangingPunct="1">
              <a:spcBef>
                <a:spcPts val="1000"/>
              </a:spcBef>
              <a:spcAft>
                <a:spcPts val="0"/>
              </a:spcAft>
              <a:buClr>
                <a:srgbClr val="90C226">
                  <a:lumMod val="75000"/>
                </a:srgbClr>
              </a:buClr>
              <a:buSzPct val="80000"/>
              <a:buFontTx/>
              <a:buBlip>
                <a:blip r:embed="rId5"/>
              </a:buBlip>
              <a:defRPr/>
            </a:pPr>
            <a:r>
              <a:rPr lang="en-CA" sz="1800" b="1" dirty="0">
                <a:solidFill>
                  <a:srgbClr val="0000CC"/>
                </a:solidFill>
                <a:effectLst>
                  <a:outerShdw blurRad="38100" dist="38100" dir="2700000" algn="tl">
                    <a:srgbClr val="C0C0C0"/>
                  </a:outerShdw>
                </a:effectLst>
                <a:latin typeface="Arial Narrow" panose="020B0606020202030204" pitchFamily="34" charset="0"/>
                <a:cs typeface="Aharoni" panose="02010803020104030203" pitchFamily="2" charset="-79"/>
              </a:rPr>
              <a:t>The heat we feel from the sun is infrared energy</a:t>
            </a:r>
          </a:p>
        </p:txBody>
      </p:sp>
      <p:cxnSp>
        <p:nvCxnSpPr>
          <p:cNvPr id="5" name="Straight Connector 4"/>
          <p:cNvCxnSpPr/>
          <p:nvPr/>
        </p:nvCxnSpPr>
        <p:spPr>
          <a:xfrm flipH="1">
            <a:off x="684213" y="1916113"/>
            <a:ext cx="619125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684213" y="1916113"/>
            <a:ext cx="0" cy="230505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6"/>
          <a:stretch>
            <a:fillRect/>
          </a:stretch>
        </p:blipFill>
        <p:spPr>
          <a:xfrm>
            <a:off x="7034601" y="-19309"/>
            <a:ext cx="2109399" cy="115834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grpId="0" nodeType="withEffect">
                                  <p:stCondLst>
                                    <p:cond delay="0"/>
                                  </p:stCondLst>
                                  <p:childTnLst>
                                    <p:set>
                                      <p:cBhvr>
                                        <p:cTn id="6" dur="1" fill="hold">
                                          <p:stCondLst>
                                            <p:cond delay="0"/>
                                          </p:stCondLst>
                                        </p:cTn>
                                        <p:tgtEl>
                                          <p:spTgt spid="156674"/>
                                        </p:tgtEl>
                                        <p:attrNameLst>
                                          <p:attrName>style.visibility</p:attrName>
                                        </p:attrNameLst>
                                      </p:cBhvr>
                                      <p:to>
                                        <p:strVal val="visible"/>
                                      </p:to>
                                    </p:set>
                                    <p:animEffect transition="in" filter="fade">
                                      <p:cBhvr>
                                        <p:cTn id="7" dur="800" decel="100000"/>
                                        <p:tgtEl>
                                          <p:spTgt spid="156674"/>
                                        </p:tgtEl>
                                      </p:cBhvr>
                                    </p:animEffect>
                                    <p:anim calcmode="lin" valueType="num">
                                      <p:cBhvr>
                                        <p:cTn id="8" dur="800" decel="100000" fill="hold"/>
                                        <p:tgtEl>
                                          <p:spTgt spid="156674"/>
                                        </p:tgtEl>
                                        <p:attrNameLst>
                                          <p:attrName>style.rotation</p:attrName>
                                        </p:attrNameLst>
                                      </p:cBhvr>
                                      <p:tavLst>
                                        <p:tav tm="0">
                                          <p:val>
                                            <p:fltVal val="-90"/>
                                          </p:val>
                                        </p:tav>
                                        <p:tav tm="100000">
                                          <p:val>
                                            <p:fltVal val="0"/>
                                          </p:val>
                                        </p:tav>
                                      </p:tavLst>
                                    </p:anim>
                                    <p:anim calcmode="lin" valueType="num">
                                      <p:cBhvr>
                                        <p:cTn id="9" dur="800" decel="100000" fill="hold"/>
                                        <p:tgtEl>
                                          <p:spTgt spid="156674"/>
                                        </p:tgtEl>
                                        <p:attrNameLst>
                                          <p:attrName>ppt_x</p:attrName>
                                        </p:attrNameLst>
                                      </p:cBhvr>
                                      <p:tavLst>
                                        <p:tav tm="0">
                                          <p:val>
                                            <p:strVal val="#ppt_x+0.4"/>
                                          </p:val>
                                        </p:tav>
                                        <p:tav tm="100000">
                                          <p:val>
                                            <p:strVal val="#ppt_x-0.05"/>
                                          </p:val>
                                        </p:tav>
                                      </p:tavLst>
                                    </p:anim>
                                    <p:anim calcmode="lin" valueType="num">
                                      <p:cBhvr>
                                        <p:cTn id="10" dur="800" decel="100000" fill="hold"/>
                                        <p:tgtEl>
                                          <p:spTgt spid="15667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5667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56674"/>
                                        </p:tgtEl>
                                        <p:attrNameLst>
                                          <p:attrName>ppt_y</p:attrName>
                                        </p:attrNameLst>
                                      </p:cBhvr>
                                      <p:tavLst>
                                        <p:tav tm="0">
                                          <p:val>
                                            <p:strVal val="#ppt_y+0.1"/>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156677"/>
                                        </p:tgtEl>
                                        <p:attrNameLst>
                                          <p:attrName>style.visibility</p:attrName>
                                        </p:attrNameLst>
                                      </p:cBhvr>
                                      <p:to>
                                        <p:strVal val="visible"/>
                                      </p:to>
                                    </p:set>
                                    <p:anim calcmode="lin" valueType="num">
                                      <p:cBhvr additive="base">
                                        <p:cTn id="15" dur="1000" fill="hold"/>
                                        <p:tgtEl>
                                          <p:spTgt spid="156677"/>
                                        </p:tgtEl>
                                        <p:attrNameLst>
                                          <p:attrName>ppt_x</p:attrName>
                                        </p:attrNameLst>
                                      </p:cBhvr>
                                      <p:tavLst>
                                        <p:tav tm="0">
                                          <p:val>
                                            <p:strVal val="1+#ppt_w/2"/>
                                          </p:val>
                                        </p:tav>
                                        <p:tav tm="100000">
                                          <p:val>
                                            <p:strVal val="#ppt_x"/>
                                          </p:val>
                                        </p:tav>
                                      </p:tavLst>
                                    </p:anim>
                                    <p:anim calcmode="lin" valueType="num">
                                      <p:cBhvr additive="base">
                                        <p:cTn id="16" dur="1000" fill="hold"/>
                                        <p:tgtEl>
                                          <p:spTgt spid="15667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674" grpId="0"/>
    </p:bldLst>
  </p:timing>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2290" name="Picture 3"/>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731125" y="5459413"/>
            <a:ext cx="1412875"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ounded Rectangle 1"/>
          <p:cNvSpPr/>
          <p:nvPr/>
        </p:nvSpPr>
        <p:spPr>
          <a:xfrm>
            <a:off x="1187450" y="115888"/>
            <a:ext cx="3240088" cy="115252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CA" sz="3200" b="1" dirty="0">
                <a:solidFill>
                  <a:srgbClr val="0000CC"/>
                </a:solidFill>
                <a:effectLst>
                  <a:outerShdw blurRad="38100" dist="38100" dir="2700000" algn="tl">
                    <a:srgbClr val="C0C0C0"/>
                  </a:outerShdw>
                </a:effectLst>
                <a:latin typeface="Arial Narrow" panose="020B0606020202030204" pitchFamily="34" charset="0"/>
                <a:ea typeface="+mj-ea"/>
                <a:cs typeface="Aharoni" panose="02010803020104030203" pitchFamily="2" charset="-79"/>
              </a:rPr>
              <a:t>Advantages of Infra</a:t>
            </a:r>
            <a:r>
              <a:rPr lang="en-CA" sz="3200" b="1" u="sng" dirty="0">
                <a:solidFill>
                  <a:srgbClr val="FF0000"/>
                </a:solidFill>
                <a:effectLst>
                  <a:outerShdw blurRad="38100" dist="38100" dir="2700000" algn="tl">
                    <a:srgbClr val="C0C0C0"/>
                  </a:outerShdw>
                </a:effectLst>
                <a:latin typeface="Arial Narrow" panose="020B0606020202030204" pitchFamily="34" charset="0"/>
                <a:ea typeface="+mj-ea"/>
                <a:cs typeface="Aharoni" panose="02010803020104030203" pitchFamily="2" charset="-79"/>
              </a:rPr>
              <a:t>red</a:t>
            </a:r>
            <a:endParaRPr lang="en-US" dirty="0"/>
          </a:p>
        </p:txBody>
      </p:sp>
      <p:sp>
        <p:nvSpPr>
          <p:cNvPr id="4" name="Oval 3"/>
          <p:cNvSpPr/>
          <p:nvPr/>
        </p:nvSpPr>
        <p:spPr>
          <a:xfrm>
            <a:off x="107950" y="1341438"/>
            <a:ext cx="7623175" cy="551656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Aft>
                <a:spcPts val="0"/>
              </a:spcAft>
              <a:buClr>
                <a:schemeClr val="accent1">
                  <a:lumMod val="75000"/>
                </a:schemeClr>
              </a:buClr>
              <a:buSzPct val="55000"/>
              <a:buFont typeface="Wingdings" panose="05000000000000000000" pitchFamily="2" charset="2"/>
              <a:buBlip>
                <a:blip r:embed="rId4"/>
              </a:buBlip>
              <a:defRPr/>
            </a:pPr>
            <a:r>
              <a:rPr lang="en-CA" sz="1800" b="1" dirty="0">
                <a:solidFill>
                  <a:srgbClr val="002060"/>
                </a:solidFill>
                <a:effectLst>
                  <a:outerShdw blurRad="38100" dist="38100" dir="2700000" algn="tl">
                    <a:srgbClr val="C0C0C0"/>
                  </a:outerShdw>
                </a:effectLst>
                <a:latin typeface="Arial Narrow" panose="020B0606020202030204" pitchFamily="34" charset="0"/>
                <a:cs typeface="Aharoni" panose="02010803020104030203" pitchFamily="2" charset="-79"/>
              </a:rPr>
              <a:t>Allows you to ‘see’ heat radiation</a:t>
            </a:r>
          </a:p>
          <a:p>
            <a:pPr fontAlgn="auto">
              <a:spcAft>
                <a:spcPts val="0"/>
              </a:spcAft>
              <a:buClr>
                <a:schemeClr val="accent1">
                  <a:lumMod val="75000"/>
                </a:schemeClr>
              </a:buClr>
              <a:buSzPct val="55000"/>
              <a:defRPr/>
            </a:pPr>
            <a:endParaRPr lang="en-CA" sz="1800" b="1" dirty="0">
              <a:solidFill>
                <a:srgbClr val="002060"/>
              </a:solidFill>
              <a:effectLst>
                <a:outerShdw blurRad="38100" dist="38100" dir="2700000" algn="tl">
                  <a:srgbClr val="C0C0C0"/>
                </a:outerShdw>
              </a:effectLst>
              <a:latin typeface="Arial Narrow" panose="020B0606020202030204" pitchFamily="34" charset="0"/>
              <a:cs typeface="Aharoni" panose="02010803020104030203" pitchFamily="2" charset="-79"/>
            </a:endParaRPr>
          </a:p>
          <a:p>
            <a:pPr fontAlgn="auto">
              <a:spcAft>
                <a:spcPts val="0"/>
              </a:spcAft>
              <a:buClr>
                <a:schemeClr val="accent1">
                  <a:lumMod val="75000"/>
                </a:schemeClr>
              </a:buClr>
              <a:buSzPct val="55000"/>
              <a:buFont typeface="Wingdings" panose="05000000000000000000" pitchFamily="2" charset="2"/>
              <a:buBlip>
                <a:blip r:embed="rId4"/>
              </a:buBlip>
              <a:defRPr/>
            </a:pPr>
            <a:r>
              <a:rPr lang="en-CA" sz="1800" b="1" dirty="0">
                <a:solidFill>
                  <a:srgbClr val="002060"/>
                </a:solidFill>
                <a:effectLst>
                  <a:outerShdw blurRad="38100" dist="38100" dir="2700000" algn="tl">
                    <a:srgbClr val="C0C0C0"/>
                  </a:outerShdw>
                </a:effectLst>
                <a:latin typeface="Arial Narrow" panose="020B0606020202030204" pitchFamily="34" charset="0"/>
                <a:cs typeface="Aharoni" panose="02010803020104030203" pitchFamily="2" charset="-79"/>
              </a:rPr>
              <a:t>Non-invasive &amp; safe to implement</a:t>
            </a:r>
          </a:p>
          <a:p>
            <a:pPr fontAlgn="auto">
              <a:spcAft>
                <a:spcPts val="0"/>
              </a:spcAft>
              <a:buClr>
                <a:schemeClr val="accent1">
                  <a:lumMod val="75000"/>
                </a:schemeClr>
              </a:buClr>
              <a:buSzPct val="55000"/>
              <a:defRPr/>
            </a:pPr>
            <a:endParaRPr lang="en-CA" sz="1800" b="1" dirty="0">
              <a:solidFill>
                <a:srgbClr val="002060"/>
              </a:solidFill>
              <a:effectLst>
                <a:outerShdw blurRad="38100" dist="38100" dir="2700000" algn="tl">
                  <a:srgbClr val="C0C0C0"/>
                </a:outerShdw>
              </a:effectLst>
              <a:latin typeface="Arial Narrow" panose="020B0606020202030204" pitchFamily="34" charset="0"/>
              <a:cs typeface="Aharoni" panose="02010803020104030203" pitchFamily="2" charset="-79"/>
            </a:endParaRPr>
          </a:p>
          <a:p>
            <a:pPr fontAlgn="auto">
              <a:spcAft>
                <a:spcPts val="0"/>
              </a:spcAft>
              <a:buClr>
                <a:schemeClr val="accent1">
                  <a:lumMod val="75000"/>
                </a:schemeClr>
              </a:buClr>
              <a:buSzPct val="55000"/>
              <a:buFont typeface="Wingdings" panose="05000000000000000000" pitchFamily="2" charset="2"/>
              <a:buBlip>
                <a:blip r:embed="rId4"/>
              </a:buBlip>
              <a:defRPr/>
            </a:pPr>
            <a:r>
              <a:rPr lang="en-CA" sz="1800" b="1" dirty="0">
                <a:solidFill>
                  <a:srgbClr val="002060"/>
                </a:solidFill>
                <a:effectLst>
                  <a:outerShdw blurRad="38100" dist="38100" dir="2700000" algn="tl">
                    <a:srgbClr val="C0C0C0"/>
                  </a:outerShdw>
                </a:effectLst>
                <a:latin typeface="Arial Narrow" panose="020B0606020202030204" pitchFamily="34" charset="0"/>
                <a:cs typeface="Aharoni" panose="02010803020104030203" pitchFamily="2" charset="-79"/>
              </a:rPr>
              <a:t>Minimal downtime due to condition analysis electrical, mechanical and hydraulic problems</a:t>
            </a:r>
          </a:p>
          <a:p>
            <a:pPr fontAlgn="auto">
              <a:spcAft>
                <a:spcPts val="0"/>
              </a:spcAft>
              <a:buClr>
                <a:schemeClr val="accent1">
                  <a:lumMod val="75000"/>
                </a:schemeClr>
              </a:buClr>
              <a:buSzPct val="55000"/>
              <a:defRPr/>
            </a:pPr>
            <a:endParaRPr lang="en-CA" sz="1800" b="1" dirty="0">
              <a:solidFill>
                <a:srgbClr val="002060"/>
              </a:solidFill>
              <a:effectLst>
                <a:outerShdw blurRad="38100" dist="38100" dir="2700000" algn="tl">
                  <a:srgbClr val="C0C0C0"/>
                </a:outerShdw>
              </a:effectLst>
              <a:latin typeface="Arial Narrow" panose="020B0606020202030204" pitchFamily="34" charset="0"/>
              <a:cs typeface="Aharoni" panose="02010803020104030203" pitchFamily="2" charset="-79"/>
            </a:endParaRPr>
          </a:p>
          <a:p>
            <a:pPr fontAlgn="auto">
              <a:spcAft>
                <a:spcPts val="0"/>
              </a:spcAft>
              <a:buClr>
                <a:schemeClr val="accent1">
                  <a:lumMod val="75000"/>
                </a:schemeClr>
              </a:buClr>
              <a:buSzPct val="55000"/>
              <a:buFont typeface="Wingdings" panose="05000000000000000000" pitchFamily="2" charset="2"/>
              <a:buBlip>
                <a:blip r:embed="rId4"/>
              </a:buBlip>
              <a:defRPr/>
            </a:pPr>
            <a:r>
              <a:rPr lang="en-CA" sz="1800" b="1" dirty="0">
                <a:solidFill>
                  <a:srgbClr val="002060"/>
                </a:solidFill>
                <a:effectLst>
                  <a:outerShdw blurRad="38100" dist="38100" dir="2700000" algn="tl">
                    <a:srgbClr val="C0C0C0"/>
                  </a:outerShdw>
                </a:effectLst>
                <a:latin typeface="Arial Narrow" panose="020B0606020202030204" pitchFamily="34" charset="0"/>
                <a:cs typeface="Aharoni" panose="02010803020104030203" pitchFamily="2" charset="-79"/>
              </a:rPr>
              <a:t>Effective prioritization of repairs to plan for spares, manpower and sub contractor selection etc.,</a:t>
            </a:r>
          </a:p>
          <a:p>
            <a:pPr fontAlgn="auto">
              <a:spcAft>
                <a:spcPts val="0"/>
              </a:spcAft>
              <a:buClr>
                <a:schemeClr val="accent1">
                  <a:lumMod val="75000"/>
                </a:schemeClr>
              </a:buClr>
              <a:buSzPct val="55000"/>
              <a:defRPr/>
            </a:pPr>
            <a:endParaRPr lang="en-CA" sz="1800" b="1" dirty="0">
              <a:solidFill>
                <a:srgbClr val="002060"/>
              </a:solidFill>
              <a:effectLst>
                <a:outerShdw blurRad="38100" dist="38100" dir="2700000" algn="tl">
                  <a:srgbClr val="C0C0C0"/>
                </a:outerShdw>
              </a:effectLst>
              <a:latin typeface="Arial Narrow" panose="020B0606020202030204" pitchFamily="34" charset="0"/>
              <a:cs typeface="Aharoni" panose="02010803020104030203" pitchFamily="2" charset="-79"/>
            </a:endParaRPr>
          </a:p>
          <a:p>
            <a:pPr fontAlgn="auto">
              <a:spcAft>
                <a:spcPts val="0"/>
              </a:spcAft>
              <a:buClr>
                <a:schemeClr val="accent1">
                  <a:lumMod val="75000"/>
                </a:schemeClr>
              </a:buClr>
              <a:buSzPct val="55000"/>
              <a:buFont typeface="Wingdings" panose="05000000000000000000" pitchFamily="2" charset="2"/>
              <a:buBlip>
                <a:blip r:embed="rId4"/>
              </a:buBlip>
              <a:defRPr/>
            </a:pPr>
            <a:r>
              <a:rPr lang="en-CA" sz="1800" b="1" dirty="0">
                <a:solidFill>
                  <a:srgbClr val="002060"/>
                </a:solidFill>
                <a:effectLst>
                  <a:outerShdw blurRad="38100" dist="38100" dir="2700000" algn="tl">
                    <a:srgbClr val="C0C0C0"/>
                  </a:outerShdw>
                </a:effectLst>
                <a:latin typeface="Arial Narrow" panose="020B0606020202030204" pitchFamily="34" charset="0"/>
                <a:cs typeface="Aharoni" panose="02010803020104030203" pitchFamily="2" charset="-79"/>
              </a:rPr>
              <a:t>Improved employee safety and confidence of operators</a:t>
            </a:r>
          </a:p>
          <a:p>
            <a:pPr fontAlgn="auto">
              <a:spcAft>
                <a:spcPts val="0"/>
              </a:spcAft>
              <a:buClr>
                <a:schemeClr val="accent1">
                  <a:lumMod val="75000"/>
                </a:schemeClr>
              </a:buClr>
              <a:buSzPct val="55000"/>
              <a:defRPr/>
            </a:pPr>
            <a:endParaRPr lang="en-CA" sz="1800" b="1" dirty="0">
              <a:solidFill>
                <a:srgbClr val="002060"/>
              </a:solidFill>
              <a:effectLst>
                <a:outerShdw blurRad="38100" dist="38100" dir="2700000" algn="tl">
                  <a:srgbClr val="C0C0C0"/>
                </a:outerShdw>
              </a:effectLst>
              <a:latin typeface="Arial Narrow" panose="020B0606020202030204" pitchFamily="34" charset="0"/>
              <a:cs typeface="Aharoni" panose="02010803020104030203" pitchFamily="2" charset="-79"/>
            </a:endParaRPr>
          </a:p>
          <a:p>
            <a:pPr fontAlgn="auto">
              <a:spcAft>
                <a:spcPts val="0"/>
              </a:spcAft>
              <a:buClr>
                <a:schemeClr val="accent1">
                  <a:lumMod val="75000"/>
                </a:schemeClr>
              </a:buClr>
              <a:buSzPct val="55000"/>
              <a:buFont typeface="Wingdings" panose="05000000000000000000" pitchFamily="2" charset="2"/>
              <a:buBlip>
                <a:blip r:embed="rId4"/>
              </a:buBlip>
              <a:defRPr/>
            </a:pPr>
            <a:r>
              <a:rPr lang="en-CA" sz="1800" b="1" dirty="0">
                <a:solidFill>
                  <a:srgbClr val="002060"/>
                </a:solidFill>
                <a:effectLst>
                  <a:outerShdw blurRad="38100" dist="38100" dir="2700000" algn="tl">
                    <a:srgbClr val="C0C0C0"/>
                  </a:outerShdw>
                </a:effectLst>
                <a:latin typeface="Arial Narrow" panose="020B0606020202030204" pitchFamily="34" charset="0"/>
                <a:cs typeface="Aharoni" panose="02010803020104030203" pitchFamily="2" charset="-79"/>
              </a:rPr>
              <a:t>Energy savings </a:t>
            </a:r>
          </a:p>
          <a:p>
            <a:pPr fontAlgn="auto">
              <a:spcAft>
                <a:spcPts val="0"/>
              </a:spcAft>
              <a:buClr>
                <a:schemeClr val="accent1">
                  <a:lumMod val="75000"/>
                </a:schemeClr>
              </a:buClr>
              <a:buSzPct val="55000"/>
              <a:defRPr/>
            </a:pPr>
            <a:endParaRPr lang="en-CA" sz="1800" b="1" dirty="0">
              <a:solidFill>
                <a:srgbClr val="002060"/>
              </a:solidFill>
              <a:effectLst>
                <a:outerShdw blurRad="38100" dist="38100" dir="2700000" algn="tl">
                  <a:srgbClr val="C0C0C0"/>
                </a:outerShdw>
              </a:effectLst>
              <a:latin typeface="Arial Narrow" panose="020B0606020202030204" pitchFamily="34" charset="0"/>
              <a:cs typeface="Aharoni" panose="02010803020104030203" pitchFamily="2" charset="-79"/>
            </a:endParaRPr>
          </a:p>
          <a:p>
            <a:pPr fontAlgn="auto">
              <a:spcAft>
                <a:spcPts val="0"/>
              </a:spcAft>
              <a:buClr>
                <a:schemeClr val="accent1">
                  <a:lumMod val="75000"/>
                </a:schemeClr>
              </a:buClr>
              <a:buSzPct val="55000"/>
              <a:buFont typeface="Wingdings" panose="05000000000000000000" pitchFamily="2" charset="2"/>
              <a:buBlip>
                <a:blip r:embed="rId4"/>
              </a:buBlip>
              <a:defRPr/>
            </a:pPr>
            <a:r>
              <a:rPr lang="en-CA" sz="1800" b="1" dirty="0">
                <a:solidFill>
                  <a:srgbClr val="002060"/>
                </a:solidFill>
                <a:effectLst>
                  <a:outerShdw blurRad="38100" dist="38100" dir="2700000" algn="tl">
                    <a:srgbClr val="C0C0C0"/>
                  </a:outerShdw>
                </a:effectLst>
                <a:latin typeface="Arial Narrow" panose="020B0606020202030204" pitchFamily="34" charset="0"/>
                <a:cs typeface="Aharoni" panose="02010803020104030203" pitchFamily="2" charset="-79"/>
              </a:rPr>
              <a:t>Wide range of applications</a:t>
            </a:r>
          </a:p>
        </p:txBody>
      </p:sp>
      <p:pic>
        <p:nvPicPr>
          <p:cNvPr id="3" name="Picture 2"/>
          <p:cNvPicPr>
            <a:picLocks noChangeAspect="1"/>
          </p:cNvPicPr>
          <p:nvPr/>
        </p:nvPicPr>
        <p:blipFill>
          <a:blip r:embed="rId5"/>
          <a:stretch>
            <a:fillRect/>
          </a:stretch>
        </p:blipFill>
        <p:spPr>
          <a:xfrm>
            <a:off x="7034601" y="0"/>
            <a:ext cx="2109399" cy="1158340"/>
          </a:xfrm>
          <a:prstGeom prst="rect">
            <a:avLst/>
          </a:prstGeom>
        </p:spPr>
      </p:pic>
    </p:spTree>
  </p:cSld>
  <p:clrMapOvr>
    <a:masterClrMapping/>
  </p:clrMapOvr>
  <p:transition spd="slow"/>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a:xfrm>
            <a:off x="2610748" y="96838"/>
            <a:ext cx="4767263" cy="1319213"/>
          </a:xfrm>
          <a:solidFill>
            <a:schemeClr val="accent2">
              <a:lumMod val="40000"/>
              <a:lumOff val="60000"/>
            </a:schemeClr>
          </a:solidFill>
        </p:spPr>
        <p:txBody>
          <a:bodyPr rtlCol="0">
            <a:normAutofit fontScale="90000"/>
          </a:bodyPr>
          <a:lstStyle/>
          <a:p>
            <a:pPr eaLnBrk="1" fontAlgn="auto" hangingPunct="1">
              <a:spcAft>
                <a:spcPts val="0"/>
              </a:spcAft>
              <a:defRPr/>
            </a:pPr>
            <a:r>
              <a:rPr lang="en-US" sz="2800" b="1" dirty="0" smtClean="0">
                <a:solidFill>
                  <a:srgbClr val="0000CC"/>
                </a:solidFill>
                <a:effectLst>
                  <a:outerShdw blurRad="38100" dist="38100" dir="2700000" algn="tl">
                    <a:srgbClr val="C0C0C0"/>
                  </a:outerShdw>
                </a:effectLst>
              </a:rPr>
              <a:t>Increase machine Reliability</a:t>
            </a:r>
            <a:r>
              <a:rPr lang="en-US" sz="2000" b="1" dirty="0" smtClean="0">
                <a:solidFill>
                  <a:srgbClr val="0000CC"/>
                </a:solidFill>
                <a:effectLst>
                  <a:outerShdw blurRad="38100" dist="38100" dir="2700000" algn="tl">
                    <a:srgbClr val="C0C0C0"/>
                  </a:outerShdw>
                </a:effectLst>
              </a:rPr>
              <a:t/>
            </a:r>
            <a:br>
              <a:rPr lang="en-US" sz="2000" b="1" dirty="0" smtClean="0">
                <a:solidFill>
                  <a:srgbClr val="0000CC"/>
                </a:solidFill>
                <a:effectLst>
                  <a:outerShdw blurRad="38100" dist="38100" dir="2700000" algn="tl">
                    <a:srgbClr val="C0C0C0"/>
                  </a:outerShdw>
                </a:effectLst>
              </a:rPr>
            </a:br>
            <a:r>
              <a:rPr lang="en-US" sz="2000" b="1" dirty="0" smtClean="0">
                <a:solidFill>
                  <a:srgbClr val="0000CC"/>
                </a:solidFill>
                <a:effectLst>
                  <a:outerShdw blurRad="38100" dist="38100" dir="2700000" algn="tl">
                    <a:srgbClr val="C0C0C0"/>
                  </a:outerShdw>
                </a:effectLst>
              </a:rPr>
              <a:t>with</a:t>
            </a:r>
            <a:r>
              <a:rPr lang="en-US" sz="2800" b="1" dirty="0" smtClean="0">
                <a:solidFill>
                  <a:srgbClr val="0000CC"/>
                </a:solidFill>
                <a:effectLst>
                  <a:outerShdw blurRad="38100" dist="38100" dir="2700000" algn="tl">
                    <a:srgbClr val="C0C0C0"/>
                  </a:outerShdw>
                </a:effectLst>
              </a:rPr>
              <a:t/>
            </a:r>
            <a:br>
              <a:rPr lang="en-US" sz="2800" b="1" dirty="0" smtClean="0">
                <a:solidFill>
                  <a:srgbClr val="0000CC"/>
                </a:solidFill>
                <a:effectLst>
                  <a:outerShdw blurRad="38100" dist="38100" dir="2700000" algn="tl">
                    <a:srgbClr val="C0C0C0"/>
                  </a:outerShdw>
                </a:effectLst>
              </a:rPr>
            </a:br>
            <a:r>
              <a:rPr lang="en-US" b="1" dirty="0" smtClean="0">
                <a:solidFill>
                  <a:srgbClr val="0000CC"/>
                </a:solidFill>
                <a:effectLst>
                  <a:outerShdw blurRad="38100" dist="38100" dir="2700000" algn="tl">
                    <a:srgbClr val="C0C0C0"/>
                  </a:outerShdw>
                </a:effectLst>
              </a:rPr>
              <a:t>Infra</a:t>
            </a:r>
            <a:r>
              <a:rPr lang="en-US" b="1" u="sng" dirty="0" smtClean="0">
                <a:solidFill>
                  <a:srgbClr val="FF0000"/>
                </a:solidFill>
                <a:effectLst>
                  <a:outerShdw blurRad="38100" dist="38100" dir="2700000" algn="tl">
                    <a:srgbClr val="C0C0C0"/>
                  </a:outerShdw>
                </a:effectLst>
              </a:rPr>
              <a:t>red</a:t>
            </a:r>
            <a:r>
              <a:rPr lang="en-US" b="1" dirty="0" smtClean="0">
                <a:solidFill>
                  <a:srgbClr val="0000CC"/>
                </a:solidFill>
                <a:effectLst>
                  <a:outerShdw blurRad="38100" dist="38100" dir="2700000" algn="tl">
                    <a:srgbClr val="C0C0C0"/>
                  </a:outerShdw>
                </a:effectLst>
              </a:rPr>
              <a:t> Technology</a:t>
            </a:r>
            <a:endParaRPr lang="en-CA" sz="2000" b="1" dirty="0" smtClean="0">
              <a:solidFill>
                <a:srgbClr val="0000CC"/>
              </a:solidFill>
              <a:effectLst>
                <a:outerShdw blurRad="38100" dist="38100" dir="2700000" algn="tl">
                  <a:srgbClr val="C0C0C0"/>
                </a:outerShdw>
              </a:effectLst>
            </a:endParaRPr>
          </a:p>
        </p:txBody>
      </p:sp>
      <p:pic>
        <p:nvPicPr>
          <p:cNvPr id="16387" name="Picture 3"/>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91438" y="96838"/>
            <a:ext cx="1412875"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87350" y="1981200"/>
            <a:ext cx="8210550" cy="329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Arrow Connector 2"/>
          <p:cNvCxnSpPr/>
          <p:nvPr/>
        </p:nvCxnSpPr>
        <p:spPr>
          <a:xfrm flipH="1" flipV="1">
            <a:off x="2627313" y="3789363"/>
            <a:ext cx="3673475" cy="2159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395288" y="5743575"/>
            <a:ext cx="7561262" cy="830263"/>
          </a:xfrm>
          <a:prstGeom prst="rect">
            <a:avLst/>
          </a:prstGeom>
          <a:solidFill>
            <a:schemeClr val="accent2">
              <a:lumMod val="40000"/>
              <a:lumOff val="60000"/>
            </a:schemeClr>
          </a:solidFill>
        </p:spPr>
        <p:txBody>
          <a:bodyPr>
            <a:spAutoFit/>
          </a:bodyPr>
          <a:lstStyle/>
          <a:p>
            <a:pPr>
              <a:defRPr/>
            </a:pPr>
            <a:r>
              <a:rPr lang="en-US" sz="2400" b="1" dirty="0"/>
              <a:t>This could be catastrophic failure on a VLCC can cause fire in main switch board</a:t>
            </a:r>
          </a:p>
        </p:txBody>
      </p:sp>
      <p:pic>
        <p:nvPicPr>
          <p:cNvPr id="6" name="Picture 5"/>
          <p:cNvPicPr>
            <a:picLocks noChangeAspect="1"/>
          </p:cNvPicPr>
          <p:nvPr/>
        </p:nvPicPr>
        <p:blipFill>
          <a:blip r:embed="rId5"/>
          <a:stretch>
            <a:fillRect/>
          </a:stretch>
        </p:blipFill>
        <p:spPr>
          <a:xfrm>
            <a:off x="9939" y="-38884"/>
            <a:ext cx="2109399" cy="115834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grpId="0" nodeType="withEffect">
                                  <p:stCondLst>
                                    <p:cond delay="0"/>
                                  </p:stCondLst>
                                  <p:childTnLst>
                                    <p:set>
                                      <p:cBhvr>
                                        <p:cTn id="6" dur="1" fill="hold">
                                          <p:stCondLst>
                                            <p:cond delay="0"/>
                                          </p:stCondLst>
                                        </p:cTn>
                                        <p:tgtEl>
                                          <p:spTgt spid="114690"/>
                                        </p:tgtEl>
                                        <p:attrNameLst>
                                          <p:attrName>style.visibility</p:attrName>
                                        </p:attrNameLst>
                                      </p:cBhvr>
                                      <p:to>
                                        <p:strVal val="visible"/>
                                      </p:to>
                                    </p:set>
                                    <p:animEffect transition="in" filter="fade">
                                      <p:cBhvr>
                                        <p:cTn id="7" dur="800" decel="100000"/>
                                        <p:tgtEl>
                                          <p:spTgt spid="114690"/>
                                        </p:tgtEl>
                                      </p:cBhvr>
                                    </p:animEffect>
                                    <p:anim calcmode="lin" valueType="num">
                                      <p:cBhvr>
                                        <p:cTn id="8" dur="800" decel="100000" fill="hold"/>
                                        <p:tgtEl>
                                          <p:spTgt spid="114690"/>
                                        </p:tgtEl>
                                        <p:attrNameLst>
                                          <p:attrName>style.rotation</p:attrName>
                                        </p:attrNameLst>
                                      </p:cBhvr>
                                      <p:tavLst>
                                        <p:tav tm="0">
                                          <p:val>
                                            <p:fltVal val="-90"/>
                                          </p:val>
                                        </p:tav>
                                        <p:tav tm="100000">
                                          <p:val>
                                            <p:fltVal val="0"/>
                                          </p:val>
                                        </p:tav>
                                      </p:tavLst>
                                    </p:anim>
                                    <p:anim calcmode="lin" valueType="num">
                                      <p:cBhvr>
                                        <p:cTn id="9" dur="800" decel="100000" fill="hold"/>
                                        <p:tgtEl>
                                          <p:spTgt spid="114690"/>
                                        </p:tgtEl>
                                        <p:attrNameLst>
                                          <p:attrName>ppt_x</p:attrName>
                                        </p:attrNameLst>
                                      </p:cBhvr>
                                      <p:tavLst>
                                        <p:tav tm="0">
                                          <p:val>
                                            <p:strVal val="#ppt_x+0.4"/>
                                          </p:val>
                                        </p:tav>
                                        <p:tav tm="100000">
                                          <p:val>
                                            <p:strVal val="#ppt_x-0.05"/>
                                          </p:val>
                                        </p:tav>
                                      </p:tavLst>
                                    </p:anim>
                                    <p:anim calcmode="lin" valueType="num">
                                      <p:cBhvr>
                                        <p:cTn id="10" dur="800" decel="100000" fill="hold"/>
                                        <p:tgtEl>
                                          <p:spTgt spid="114690"/>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14690"/>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14690"/>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2"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right)">
                                      <p:cBhvr>
                                        <p:cTn id="17" dur="3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3" presetClass="exit" presetSubtype="32" fill="hold" nodeType="clickEffect">
                                  <p:stCondLst>
                                    <p:cond delay="0"/>
                                  </p:stCondLst>
                                  <p:childTnLst>
                                    <p:anim calcmode="lin" valueType="num">
                                      <p:cBhvr>
                                        <p:cTn id="21" dur="500"/>
                                        <p:tgtEl>
                                          <p:spTgt spid="16387"/>
                                        </p:tgtEl>
                                        <p:attrNameLst>
                                          <p:attrName>ppt_w</p:attrName>
                                        </p:attrNameLst>
                                      </p:cBhvr>
                                      <p:tavLst>
                                        <p:tav tm="0">
                                          <p:val>
                                            <p:strVal val="ppt_w"/>
                                          </p:val>
                                        </p:tav>
                                        <p:tav tm="100000">
                                          <p:val>
                                            <p:fltVal val="0"/>
                                          </p:val>
                                        </p:tav>
                                      </p:tavLst>
                                    </p:anim>
                                    <p:anim calcmode="lin" valueType="num">
                                      <p:cBhvr>
                                        <p:cTn id="22" dur="500"/>
                                        <p:tgtEl>
                                          <p:spTgt spid="16387"/>
                                        </p:tgtEl>
                                        <p:attrNameLst>
                                          <p:attrName>ppt_h</p:attrName>
                                        </p:attrNameLst>
                                      </p:cBhvr>
                                      <p:tavLst>
                                        <p:tav tm="0">
                                          <p:val>
                                            <p:strVal val="ppt_h"/>
                                          </p:val>
                                        </p:tav>
                                        <p:tav tm="100000">
                                          <p:val>
                                            <p:fltVal val="0"/>
                                          </p:val>
                                        </p:tav>
                                      </p:tavLst>
                                    </p:anim>
                                    <p:set>
                                      <p:cBhvr>
                                        <p:cTn id="23" dur="1" fill="hold">
                                          <p:stCondLst>
                                            <p:cond delay="499"/>
                                          </p:stCondLst>
                                        </p:cTn>
                                        <p:tgtEl>
                                          <p:spTgt spid="1638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0"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22313" y="1052513"/>
            <a:ext cx="4891087" cy="3684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5"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078538" y="4135438"/>
            <a:ext cx="2965450" cy="27225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ounded Rectangular Callout 4"/>
          <p:cNvSpPr/>
          <p:nvPr/>
        </p:nvSpPr>
        <p:spPr>
          <a:xfrm>
            <a:off x="611188" y="4941888"/>
            <a:ext cx="5113337" cy="1800225"/>
          </a:xfrm>
          <a:prstGeom prst="wedgeRoundRectCallout">
            <a:avLst>
              <a:gd name="adj1" fmla="val -18511"/>
              <a:gd name="adj2" fmla="val -7126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SG" sz="1600" dirty="0"/>
              <a:t>The thermal image and related  Digital image of Marine pump installation. In digital profile the pump and motor showing  Good. In thermal image the motor is in trouble and drawing 10% excess amperes . The motor will burn if the action is not taken immediately.</a:t>
            </a:r>
          </a:p>
        </p:txBody>
      </p:sp>
      <p:sp>
        <p:nvSpPr>
          <p:cNvPr id="18437" name="TextBox 5"/>
          <p:cNvSpPr txBox="1">
            <a:spLocks noChangeArrowheads="1"/>
          </p:cNvSpPr>
          <p:nvPr/>
        </p:nvSpPr>
        <p:spPr bwMode="auto">
          <a:xfrm>
            <a:off x="6229350" y="2781300"/>
            <a:ext cx="2814638" cy="1076325"/>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FontTx/>
              <a:buNone/>
            </a:pPr>
            <a:r>
              <a:rPr lang="en-SG" altLang="en-US" sz="1600" b="1">
                <a:solidFill>
                  <a:srgbClr val="00B050"/>
                </a:solidFill>
                <a:latin typeface="Tahoma" panose="020B0604030504040204" pitchFamily="34" charset="0"/>
              </a:rPr>
              <a:t>This photo is taken in a  leading company tanker vessel and displaying as example.</a:t>
            </a:r>
          </a:p>
        </p:txBody>
      </p:sp>
      <p:sp>
        <p:nvSpPr>
          <p:cNvPr id="18438" name="TextBox 7"/>
          <p:cNvSpPr txBox="1">
            <a:spLocks noChangeArrowheads="1"/>
          </p:cNvSpPr>
          <p:nvPr/>
        </p:nvSpPr>
        <p:spPr bwMode="auto">
          <a:xfrm>
            <a:off x="2819400" y="139700"/>
            <a:ext cx="3856038" cy="708025"/>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FontTx/>
              <a:buNone/>
            </a:pPr>
            <a:r>
              <a:rPr lang="en-SG" altLang="en-US" dirty="0">
                <a:solidFill>
                  <a:srgbClr val="000099"/>
                </a:solidFill>
                <a:latin typeface="Tahoma" panose="020B0604030504040204" pitchFamily="34" charset="0"/>
              </a:rPr>
              <a:t>A TYPICAL MOTOR / PUMP PROBLEM - EXAMPLE </a:t>
            </a:r>
          </a:p>
        </p:txBody>
      </p:sp>
      <p:pic>
        <p:nvPicPr>
          <p:cNvPr id="18439" name="Picture 3"/>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91438" y="96838"/>
            <a:ext cx="1412875"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5"/>
          <a:stretch>
            <a:fillRect/>
          </a:stretch>
        </p:blipFill>
        <p:spPr>
          <a:xfrm>
            <a:off x="1" y="-85458"/>
            <a:ext cx="1981200" cy="1087942"/>
          </a:xfrm>
          <a:prstGeom prst="rect">
            <a:avLst/>
          </a:prstGeom>
        </p:spPr>
      </p:pic>
    </p:spTree>
  </p:cSld>
  <p:clrMapOvr>
    <a:masterClrMapping/>
  </p:clrMapOvr>
  <p:transition spd="slow">
    <p:wip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2492375"/>
            <a:ext cx="9144000" cy="4394200"/>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pic>
      <p:cxnSp>
        <p:nvCxnSpPr>
          <p:cNvPr id="4" name="Straight Arrow Connector 3"/>
          <p:cNvCxnSpPr/>
          <p:nvPr/>
        </p:nvCxnSpPr>
        <p:spPr>
          <a:xfrm flipV="1">
            <a:off x="1979613" y="3068638"/>
            <a:ext cx="3024187" cy="1152525"/>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460" name="TextBox 4"/>
          <p:cNvSpPr txBox="1">
            <a:spLocks noChangeArrowheads="1"/>
          </p:cNvSpPr>
          <p:nvPr/>
        </p:nvSpPr>
        <p:spPr bwMode="auto">
          <a:xfrm>
            <a:off x="2438400" y="509052"/>
            <a:ext cx="4450478" cy="163195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FontTx/>
              <a:buNone/>
            </a:pPr>
            <a:r>
              <a:rPr lang="en-US" altLang="en-US">
                <a:solidFill>
                  <a:srgbClr val="000099"/>
                </a:solidFill>
                <a:latin typeface="Tahoma" panose="020B0604030504040204" pitchFamily="34" charset="0"/>
              </a:rPr>
              <a:t>A 250 kw motor inert gas fan in a vlcc operating with drive end bearing temperature of 93.3*c is going to cause damage to motor due to misalignment and overloading </a:t>
            </a:r>
          </a:p>
        </p:txBody>
      </p:sp>
      <p:pic>
        <p:nvPicPr>
          <p:cNvPr id="19461" name="Picture 3"/>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91438" y="96838"/>
            <a:ext cx="1412875"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4"/>
          <a:stretch>
            <a:fillRect/>
          </a:stretch>
        </p:blipFill>
        <p:spPr>
          <a:xfrm>
            <a:off x="26504" y="0"/>
            <a:ext cx="2109399" cy="1158340"/>
          </a:xfrm>
          <a:prstGeom prst="rect">
            <a:avLst/>
          </a:prstGeom>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4" name="Picture 3"/>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4312728" y="1622041"/>
            <a:ext cx="4407920" cy="350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299945" y="1371600"/>
            <a:ext cx="3677310" cy="5016500"/>
          </a:xfrm>
          <a:prstGeom prst="rect">
            <a:avLst/>
          </a:prstGeom>
          <a:noFill/>
          <a:ln>
            <a:solidFill>
              <a:srgbClr val="FF0000"/>
            </a:solidFill>
          </a:ln>
        </p:spPr>
        <p:txBody>
          <a:bodyPr wrap="square">
            <a:spAutoFit/>
          </a:bodyPr>
          <a:lstStyle/>
          <a:p>
            <a:pPr marL="285750" indent="-285750">
              <a:buFont typeface="Arial" panose="020B0604020202020204" pitchFamily="34" charset="0"/>
              <a:buChar char="•"/>
              <a:defRPr/>
            </a:pPr>
            <a:r>
              <a:rPr lang="en-US" sz="1600" b="1" u="sng" dirty="0">
                <a:solidFill>
                  <a:schemeClr val="tx2">
                    <a:lumMod val="60000"/>
                    <a:lumOff val="40000"/>
                  </a:schemeClr>
                </a:solidFill>
              </a:rPr>
              <a:t>steam traps stuck (open) position</a:t>
            </a:r>
            <a:r>
              <a:rPr lang="en-US" sz="1600" b="1" u="sng" dirty="0"/>
              <a:t>:</a:t>
            </a:r>
          </a:p>
          <a:p>
            <a:pPr>
              <a:defRPr/>
            </a:pPr>
            <a:endParaRPr lang="en-US" sz="1600" b="1" u="sng" dirty="0"/>
          </a:p>
          <a:p>
            <a:pPr marL="285750" indent="-285750">
              <a:buFontTx/>
              <a:buChar char="-"/>
              <a:defRPr/>
            </a:pPr>
            <a:r>
              <a:rPr lang="en-US" sz="1600" b="1" dirty="0"/>
              <a:t>waste of energy and  damage to atmosphere condenser.($$$)</a:t>
            </a:r>
          </a:p>
          <a:p>
            <a:pPr>
              <a:defRPr/>
            </a:pPr>
            <a:endParaRPr lang="en-US" sz="1600" b="1" dirty="0"/>
          </a:p>
          <a:p>
            <a:pPr marL="285750" indent="-285750">
              <a:buFontTx/>
              <a:buChar char="-"/>
              <a:defRPr/>
            </a:pPr>
            <a:r>
              <a:rPr lang="en-US" sz="1600" b="1" dirty="0"/>
              <a:t>excess steam in system </a:t>
            </a:r>
          </a:p>
          <a:p>
            <a:pPr>
              <a:defRPr/>
            </a:pPr>
            <a:r>
              <a:rPr lang="en-US" sz="1600" b="1" dirty="0"/>
              <a:t> </a:t>
            </a:r>
          </a:p>
          <a:p>
            <a:pPr marL="285750" indent="-285750">
              <a:buFontTx/>
              <a:buChar char="-"/>
              <a:defRPr/>
            </a:pPr>
            <a:r>
              <a:rPr lang="en-US" sz="1600" b="1" dirty="0"/>
              <a:t>create back </a:t>
            </a:r>
            <a:r>
              <a:rPr lang="en-US" sz="1600" b="1" dirty="0">
                <a:ln>
                  <a:solidFill>
                    <a:srgbClr val="66FFFF"/>
                  </a:solidFill>
                </a:ln>
              </a:rPr>
              <a:t>pressure</a:t>
            </a:r>
          </a:p>
          <a:p>
            <a:pPr>
              <a:defRPr/>
            </a:pPr>
            <a:r>
              <a:rPr lang="en-US" sz="1600" b="1" dirty="0"/>
              <a:t>     back pressure can </a:t>
            </a:r>
          </a:p>
          <a:p>
            <a:pPr>
              <a:defRPr/>
            </a:pPr>
            <a:r>
              <a:rPr lang="en-US" sz="1600" b="1" dirty="0"/>
              <a:t>     cause other steam </a:t>
            </a:r>
          </a:p>
          <a:p>
            <a:pPr>
              <a:defRPr/>
            </a:pPr>
            <a:r>
              <a:rPr lang="en-US" sz="1600" b="1" dirty="0"/>
              <a:t>     traps to malfunction</a:t>
            </a:r>
          </a:p>
          <a:p>
            <a:pPr>
              <a:defRPr/>
            </a:pPr>
            <a:endParaRPr lang="en-US" sz="1600" b="1" dirty="0"/>
          </a:p>
          <a:p>
            <a:pPr marL="285750" indent="-285750">
              <a:buFont typeface="Arial" panose="020B0604020202020204" pitchFamily="34" charset="0"/>
              <a:buChar char="•"/>
              <a:defRPr/>
            </a:pPr>
            <a:r>
              <a:rPr lang="en-US" sz="1600" b="1" u="sng" dirty="0">
                <a:solidFill>
                  <a:srgbClr val="00B0F0"/>
                </a:solidFill>
              </a:rPr>
              <a:t>steam trap stuck in shut (closed) position:</a:t>
            </a:r>
            <a:r>
              <a:rPr lang="en-US" sz="1600" b="1" u="sng" dirty="0"/>
              <a:t> </a:t>
            </a:r>
          </a:p>
          <a:p>
            <a:pPr>
              <a:defRPr/>
            </a:pPr>
            <a:endParaRPr lang="en-US" sz="1600" b="1" u="sng" dirty="0"/>
          </a:p>
          <a:p>
            <a:pPr>
              <a:defRPr/>
            </a:pPr>
            <a:r>
              <a:rPr lang="en-US" sz="1600" b="1" dirty="0"/>
              <a:t>- water hammer</a:t>
            </a:r>
          </a:p>
          <a:p>
            <a:pPr>
              <a:defRPr/>
            </a:pPr>
            <a:r>
              <a:rPr lang="en-US" sz="1600" b="1" dirty="0"/>
              <a:t>- line clog and corrode</a:t>
            </a:r>
          </a:p>
          <a:p>
            <a:pPr>
              <a:defRPr/>
            </a:pPr>
            <a:r>
              <a:rPr lang="en-US" sz="1600" b="1" dirty="0"/>
              <a:t>- possible rupture </a:t>
            </a:r>
          </a:p>
        </p:txBody>
      </p:sp>
      <p:sp>
        <p:nvSpPr>
          <p:cNvPr id="7" name="TextBox 6"/>
          <p:cNvSpPr txBox="1"/>
          <p:nvPr/>
        </p:nvSpPr>
        <p:spPr>
          <a:xfrm>
            <a:off x="3203575" y="260350"/>
            <a:ext cx="3313113" cy="831850"/>
          </a:xfrm>
          <a:prstGeom prst="rect">
            <a:avLst/>
          </a:prstGeom>
          <a:solidFill>
            <a:schemeClr val="accent2">
              <a:lumMod val="40000"/>
              <a:lumOff val="60000"/>
            </a:schemeClr>
          </a:solidFill>
        </p:spPr>
        <p:txBody>
          <a:bodyPr>
            <a:spAutoFit/>
          </a:bodyPr>
          <a:lstStyle/>
          <a:p>
            <a:pPr>
              <a:defRPr/>
            </a:pPr>
            <a:r>
              <a:rPr lang="en-US" sz="2400" b="1" dirty="0"/>
              <a:t>cause and effect of failed steam traps</a:t>
            </a:r>
          </a:p>
        </p:txBody>
      </p:sp>
      <p:pic>
        <p:nvPicPr>
          <p:cNvPr id="25609" name="Picture 3"/>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91438" y="96838"/>
            <a:ext cx="1412875"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5267376" y="5628059"/>
            <a:ext cx="3106941" cy="400110"/>
          </a:xfrm>
          <a:prstGeom prst="rect">
            <a:avLst/>
          </a:prstGeom>
        </p:spPr>
        <p:txBody>
          <a:bodyPr wrap="none">
            <a:spAutoFit/>
          </a:bodyPr>
          <a:lstStyle/>
          <a:p>
            <a:r>
              <a:rPr lang="en-US" altLang="en-US" dirty="0"/>
              <a:t>DEFECTIVE </a:t>
            </a:r>
            <a:r>
              <a:rPr lang="en-US" altLang="en-US" dirty="0" smtClean="0"/>
              <a:t>STEAM TRAP </a:t>
            </a:r>
            <a:endParaRPr lang="en-US" dirty="0"/>
          </a:p>
        </p:txBody>
      </p:sp>
      <p:pic>
        <p:nvPicPr>
          <p:cNvPr id="3" name="Picture 2"/>
          <p:cNvPicPr>
            <a:picLocks noChangeAspect="1"/>
          </p:cNvPicPr>
          <p:nvPr/>
        </p:nvPicPr>
        <p:blipFill>
          <a:blip r:embed="rId4"/>
          <a:stretch>
            <a:fillRect/>
          </a:stretch>
        </p:blipFill>
        <p:spPr>
          <a:xfrm>
            <a:off x="57308" y="0"/>
            <a:ext cx="2109399" cy="11583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2" presetClass="entr" presetSubtype="0" fill="hold"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1000"/>
                                        <p:tgtEl>
                                          <p:spTgt spid="8">
                                            <p:txEl>
                                              <p:pRg st="0" end="0"/>
                                            </p:txEl>
                                          </p:spTgt>
                                        </p:tgtEl>
                                      </p:cBhvr>
                                    </p:animEffect>
                                    <p:anim calcmode="lin" valueType="num">
                                      <p:cBhvr>
                                        <p:cTn id="14"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8">
                                            <p:txEl>
                                              <p:pRg st="0" end="0"/>
                                            </p:txEl>
                                          </p:spTgt>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8">
                                            <p:txEl>
                                              <p:pRg st="2" end="2"/>
                                            </p:txEl>
                                          </p:spTgt>
                                        </p:tgtEl>
                                        <p:attrNameLst>
                                          <p:attrName>style.visibility</p:attrName>
                                        </p:attrNameLst>
                                      </p:cBhvr>
                                      <p:to>
                                        <p:strVal val="visible"/>
                                      </p:to>
                                    </p:set>
                                    <p:animEffect transition="in" filter="fade">
                                      <p:cBhvr>
                                        <p:cTn id="18" dur="1000"/>
                                        <p:tgtEl>
                                          <p:spTgt spid="8">
                                            <p:txEl>
                                              <p:pRg st="2" end="2"/>
                                            </p:txEl>
                                          </p:spTgt>
                                        </p:tgtEl>
                                      </p:cBhvr>
                                    </p:animEffect>
                                    <p:anim calcmode="lin" valueType="num">
                                      <p:cBhvr>
                                        <p:cTn id="19"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0" dur="1000" fill="hold"/>
                                        <p:tgtEl>
                                          <p:spTgt spid="8">
                                            <p:txEl>
                                              <p:pRg st="2" end="2"/>
                                            </p:txEl>
                                          </p:spTgt>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animEffect transition="in" filter="fade">
                                      <p:cBhvr>
                                        <p:cTn id="23" dur="1000"/>
                                        <p:tgtEl>
                                          <p:spTgt spid="8">
                                            <p:txEl>
                                              <p:pRg st="4" end="4"/>
                                            </p:txEl>
                                          </p:spTgt>
                                        </p:tgtEl>
                                      </p:cBhvr>
                                    </p:animEffect>
                                    <p:anim calcmode="lin" valueType="num">
                                      <p:cBhvr>
                                        <p:cTn id="24"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25" dur="1000" fill="hold"/>
                                        <p:tgtEl>
                                          <p:spTgt spid="8">
                                            <p:txEl>
                                              <p:pRg st="4" end="4"/>
                                            </p:txEl>
                                          </p:spTgt>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8">
                                            <p:txEl>
                                              <p:pRg st="5" end="5"/>
                                            </p:txEl>
                                          </p:spTgt>
                                        </p:tgtEl>
                                        <p:attrNameLst>
                                          <p:attrName>style.visibility</p:attrName>
                                        </p:attrNameLst>
                                      </p:cBhvr>
                                      <p:to>
                                        <p:strVal val="visible"/>
                                      </p:to>
                                    </p:set>
                                    <p:animEffect transition="in" filter="fade">
                                      <p:cBhvr>
                                        <p:cTn id="28" dur="1000"/>
                                        <p:tgtEl>
                                          <p:spTgt spid="8">
                                            <p:txEl>
                                              <p:pRg st="5" end="5"/>
                                            </p:txEl>
                                          </p:spTgt>
                                        </p:tgtEl>
                                      </p:cBhvr>
                                    </p:animEffect>
                                    <p:anim calcmode="lin" valueType="num">
                                      <p:cBhvr>
                                        <p:cTn id="29"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5" end="5"/>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8">
                                            <p:txEl>
                                              <p:pRg st="6" end="6"/>
                                            </p:txEl>
                                          </p:spTgt>
                                        </p:tgtEl>
                                        <p:attrNameLst>
                                          <p:attrName>style.visibility</p:attrName>
                                        </p:attrNameLst>
                                      </p:cBhvr>
                                      <p:to>
                                        <p:strVal val="visible"/>
                                      </p:to>
                                    </p:set>
                                    <p:animEffect transition="in" filter="fade">
                                      <p:cBhvr>
                                        <p:cTn id="33" dur="1000"/>
                                        <p:tgtEl>
                                          <p:spTgt spid="8">
                                            <p:txEl>
                                              <p:pRg st="6" end="6"/>
                                            </p:txEl>
                                          </p:spTgt>
                                        </p:tgtEl>
                                      </p:cBhvr>
                                    </p:animEffect>
                                    <p:anim calcmode="lin" valueType="num">
                                      <p:cBhvr>
                                        <p:cTn id="34"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35" dur="1000" fill="hold"/>
                                        <p:tgtEl>
                                          <p:spTgt spid="8">
                                            <p:txEl>
                                              <p:pRg st="6" end="6"/>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8">
                                            <p:txEl>
                                              <p:pRg st="7" end="7"/>
                                            </p:txEl>
                                          </p:spTgt>
                                        </p:tgtEl>
                                        <p:attrNameLst>
                                          <p:attrName>style.visibility</p:attrName>
                                        </p:attrNameLst>
                                      </p:cBhvr>
                                      <p:to>
                                        <p:strVal val="visible"/>
                                      </p:to>
                                    </p:set>
                                    <p:animEffect transition="in" filter="fade">
                                      <p:cBhvr>
                                        <p:cTn id="38" dur="1000"/>
                                        <p:tgtEl>
                                          <p:spTgt spid="8">
                                            <p:txEl>
                                              <p:pRg st="7" end="7"/>
                                            </p:txEl>
                                          </p:spTgt>
                                        </p:tgtEl>
                                      </p:cBhvr>
                                    </p:animEffect>
                                    <p:anim calcmode="lin" valueType="num">
                                      <p:cBhvr>
                                        <p:cTn id="39" dur="1000" fill="hold"/>
                                        <p:tgtEl>
                                          <p:spTgt spid="8">
                                            <p:txEl>
                                              <p:pRg st="7" end="7"/>
                                            </p:txEl>
                                          </p:spTgt>
                                        </p:tgtEl>
                                        <p:attrNameLst>
                                          <p:attrName>ppt_x</p:attrName>
                                        </p:attrNameLst>
                                      </p:cBhvr>
                                      <p:tavLst>
                                        <p:tav tm="0">
                                          <p:val>
                                            <p:strVal val="#ppt_x"/>
                                          </p:val>
                                        </p:tav>
                                        <p:tav tm="100000">
                                          <p:val>
                                            <p:strVal val="#ppt_x"/>
                                          </p:val>
                                        </p:tav>
                                      </p:tavLst>
                                    </p:anim>
                                    <p:anim calcmode="lin" valueType="num">
                                      <p:cBhvr>
                                        <p:cTn id="40" dur="1000" fill="hold"/>
                                        <p:tgtEl>
                                          <p:spTgt spid="8">
                                            <p:txEl>
                                              <p:pRg st="7" end="7"/>
                                            </p:txEl>
                                          </p:spTgt>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8">
                                            <p:txEl>
                                              <p:pRg st="8" end="8"/>
                                            </p:txEl>
                                          </p:spTgt>
                                        </p:tgtEl>
                                        <p:attrNameLst>
                                          <p:attrName>style.visibility</p:attrName>
                                        </p:attrNameLst>
                                      </p:cBhvr>
                                      <p:to>
                                        <p:strVal val="visible"/>
                                      </p:to>
                                    </p:set>
                                    <p:animEffect transition="in" filter="fade">
                                      <p:cBhvr>
                                        <p:cTn id="43" dur="1000"/>
                                        <p:tgtEl>
                                          <p:spTgt spid="8">
                                            <p:txEl>
                                              <p:pRg st="8" end="8"/>
                                            </p:txEl>
                                          </p:spTgt>
                                        </p:tgtEl>
                                      </p:cBhvr>
                                    </p:animEffect>
                                    <p:anim calcmode="lin" valueType="num">
                                      <p:cBhvr>
                                        <p:cTn id="44" dur="1000" fill="hold"/>
                                        <p:tgtEl>
                                          <p:spTgt spid="8">
                                            <p:txEl>
                                              <p:pRg st="8" end="8"/>
                                            </p:txEl>
                                          </p:spTgt>
                                        </p:tgtEl>
                                        <p:attrNameLst>
                                          <p:attrName>ppt_x</p:attrName>
                                        </p:attrNameLst>
                                      </p:cBhvr>
                                      <p:tavLst>
                                        <p:tav tm="0">
                                          <p:val>
                                            <p:strVal val="#ppt_x"/>
                                          </p:val>
                                        </p:tav>
                                        <p:tav tm="100000">
                                          <p:val>
                                            <p:strVal val="#ppt_x"/>
                                          </p:val>
                                        </p:tav>
                                      </p:tavLst>
                                    </p:anim>
                                    <p:anim calcmode="lin" valueType="num">
                                      <p:cBhvr>
                                        <p:cTn id="45" dur="1000" fill="hold"/>
                                        <p:tgtEl>
                                          <p:spTgt spid="8">
                                            <p:txEl>
                                              <p:pRg st="8" end="8"/>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8">
                                            <p:txEl>
                                              <p:pRg st="9" end="9"/>
                                            </p:txEl>
                                          </p:spTgt>
                                        </p:tgtEl>
                                        <p:attrNameLst>
                                          <p:attrName>style.visibility</p:attrName>
                                        </p:attrNameLst>
                                      </p:cBhvr>
                                      <p:to>
                                        <p:strVal val="visible"/>
                                      </p:to>
                                    </p:set>
                                    <p:animEffect transition="in" filter="fade">
                                      <p:cBhvr>
                                        <p:cTn id="48" dur="1000"/>
                                        <p:tgtEl>
                                          <p:spTgt spid="8">
                                            <p:txEl>
                                              <p:pRg st="9" end="9"/>
                                            </p:txEl>
                                          </p:spTgt>
                                        </p:tgtEl>
                                      </p:cBhvr>
                                    </p:animEffect>
                                    <p:anim calcmode="lin" valueType="num">
                                      <p:cBhvr>
                                        <p:cTn id="49" dur="1000" fill="hold"/>
                                        <p:tgtEl>
                                          <p:spTgt spid="8">
                                            <p:txEl>
                                              <p:pRg st="9" end="9"/>
                                            </p:txEl>
                                          </p:spTgt>
                                        </p:tgtEl>
                                        <p:attrNameLst>
                                          <p:attrName>ppt_x</p:attrName>
                                        </p:attrNameLst>
                                      </p:cBhvr>
                                      <p:tavLst>
                                        <p:tav tm="0">
                                          <p:val>
                                            <p:strVal val="#ppt_x"/>
                                          </p:val>
                                        </p:tav>
                                        <p:tav tm="100000">
                                          <p:val>
                                            <p:strVal val="#ppt_x"/>
                                          </p:val>
                                        </p:tav>
                                      </p:tavLst>
                                    </p:anim>
                                    <p:anim calcmode="lin" valueType="num">
                                      <p:cBhvr>
                                        <p:cTn id="50" dur="1000" fill="hold"/>
                                        <p:tgtEl>
                                          <p:spTgt spid="8">
                                            <p:txEl>
                                              <p:pRg st="9" end="9"/>
                                            </p:txEl>
                                          </p:spTgt>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8">
                                            <p:txEl>
                                              <p:pRg st="11" end="11"/>
                                            </p:txEl>
                                          </p:spTgt>
                                        </p:tgtEl>
                                        <p:attrNameLst>
                                          <p:attrName>style.visibility</p:attrName>
                                        </p:attrNameLst>
                                      </p:cBhvr>
                                      <p:to>
                                        <p:strVal val="visible"/>
                                      </p:to>
                                    </p:set>
                                    <p:animEffect transition="in" filter="fade">
                                      <p:cBhvr>
                                        <p:cTn id="53" dur="1000"/>
                                        <p:tgtEl>
                                          <p:spTgt spid="8">
                                            <p:txEl>
                                              <p:pRg st="11" end="11"/>
                                            </p:txEl>
                                          </p:spTgt>
                                        </p:tgtEl>
                                      </p:cBhvr>
                                    </p:animEffect>
                                    <p:anim calcmode="lin" valueType="num">
                                      <p:cBhvr>
                                        <p:cTn id="54" dur="1000" fill="hold"/>
                                        <p:tgtEl>
                                          <p:spTgt spid="8">
                                            <p:txEl>
                                              <p:pRg st="11" end="11"/>
                                            </p:txEl>
                                          </p:spTgt>
                                        </p:tgtEl>
                                        <p:attrNameLst>
                                          <p:attrName>ppt_x</p:attrName>
                                        </p:attrNameLst>
                                      </p:cBhvr>
                                      <p:tavLst>
                                        <p:tav tm="0">
                                          <p:val>
                                            <p:strVal val="#ppt_x"/>
                                          </p:val>
                                        </p:tav>
                                        <p:tav tm="100000">
                                          <p:val>
                                            <p:strVal val="#ppt_x"/>
                                          </p:val>
                                        </p:tav>
                                      </p:tavLst>
                                    </p:anim>
                                    <p:anim calcmode="lin" valueType="num">
                                      <p:cBhvr>
                                        <p:cTn id="55" dur="1000" fill="hold"/>
                                        <p:tgtEl>
                                          <p:spTgt spid="8">
                                            <p:txEl>
                                              <p:pRg st="11" end="11"/>
                                            </p:txEl>
                                          </p:spTgt>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8">
                                            <p:txEl>
                                              <p:pRg st="13" end="13"/>
                                            </p:txEl>
                                          </p:spTgt>
                                        </p:tgtEl>
                                        <p:attrNameLst>
                                          <p:attrName>style.visibility</p:attrName>
                                        </p:attrNameLst>
                                      </p:cBhvr>
                                      <p:to>
                                        <p:strVal val="visible"/>
                                      </p:to>
                                    </p:set>
                                    <p:animEffect transition="in" filter="fade">
                                      <p:cBhvr>
                                        <p:cTn id="58" dur="1000"/>
                                        <p:tgtEl>
                                          <p:spTgt spid="8">
                                            <p:txEl>
                                              <p:pRg st="13" end="13"/>
                                            </p:txEl>
                                          </p:spTgt>
                                        </p:tgtEl>
                                      </p:cBhvr>
                                    </p:animEffect>
                                    <p:anim calcmode="lin" valueType="num">
                                      <p:cBhvr>
                                        <p:cTn id="59" dur="1000" fill="hold"/>
                                        <p:tgtEl>
                                          <p:spTgt spid="8">
                                            <p:txEl>
                                              <p:pRg st="13" end="13"/>
                                            </p:txEl>
                                          </p:spTgt>
                                        </p:tgtEl>
                                        <p:attrNameLst>
                                          <p:attrName>ppt_x</p:attrName>
                                        </p:attrNameLst>
                                      </p:cBhvr>
                                      <p:tavLst>
                                        <p:tav tm="0">
                                          <p:val>
                                            <p:strVal val="#ppt_x"/>
                                          </p:val>
                                        </p:tav>
                                        <p:tav tm="100000">
                                          <p:val>
                                            <p:strVal val="#ppt_x"/>
                                          </p:val>
                                        </p:tav>
                                      </p:tavLst>
                                    </p:anim>
                                    <p:anim calcmode="lin" valueType="num">
                                      <p:cBhvr>
                                        <p:cTn id="60" dur="1000" fill="hold"/>
                                        <p:tgtEl>
                                          <p:spTgt spid="8">
                                            <p:txEl>
                                              <p:pRg st="13" end="13"/>
                                            </p:txEl>
                                          </p:spTgt>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8">
                                            <p:txEl>
                                              <p:pRg st="14" end="14"/>
                                            </p:txEl>
                                          </p:spTgt>
                                        </p:tgtEl>
                                        <p:attrNameLst>
                                          <p:attrName>style.visibility</p:attrName>
                                        </p:attrNameLst>
                                      </p:cBhvr>
                                      <p:to>
                                        <p:strVal val="visible"/>
                                      </p:to>
                                    </p:set>
                                    <p:animEffect transition="in" filter="fade">
                                      <p:cBhvr>
                                        <p:cTn id="63" dur="1000"/>
                                        <p:tgtEl>
                                          <p:spTgt spid="8">
                                            <p:txEl>
                                              <p:pRg st="14" end="14"/>
                                            </p:txEl>
                                          </p:spTgt>
                                        </p:tgtEl>
                                      </p:cBhvr>
                                    </p:animEffect>
                                    <p:anim calcmode="lin" valueType="num">
                                      <p:cBhvr>
                                        <p:cTn id="64" dur="1000" fill="hold"/>
                                        <p:tgtEl>
                                          <p:spTgt spid="8">
                                            <p:txEl>
                                              <p:pRg st="14" end="14"/>
                                            </p:txEl>
                                          </p:spTgt>
                                        </p:tgtEl>
                                        <p:attrNameLst>
                                          <p:attrName>ppt_x</p:attrName>
                                        </p:attrNameLst>
                                      </p:cBhvr>
                                      <p:tavLst>
                                        <p:tav tm="0">
                                          <p:val>
                                            <p:strVal val="#ppt_x"/>
                                          </p:val>
                                        </p:tav>
                                        <p:tav tm="100000">
                                          <p:val>
                                            <p:strVal val="#ppt_x"/>
                                          </p:val>
                                        </p:tav>
                                      </p:tavLst>
                                    </p:anim>
                                    <p:anim calcmode="lin" valueType="num">
                                      <p:cBhvr>
                                        <p:cTn id="65" dur="1000" fill="hold"/>
                                        <p:tgtEl>
                                          <p:spTgt spid="8">
                                            <p:txEl>
                                              <p:pRg st="14" end="14"/>
                                            </p:txEl>
                                          </p:spTgt>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8">
                                            <p:txEl>
                                              <p:pRg st="15" end="15"/>
                                            </p:txEl>
                                          </p:spTgt>
                                        </p:tgtEl>
                                        <p:attrNameLst>
                                          <p:attrName>style.visibility</p:attrName>
                                        </p:attrNameLst>
                                      </p:cBhvr>
                                      <p:to>
                                        <p:strVal val="visible"/>
                                      </p:to>
                                    </p:set>
                                    <p:animEffect transition="in" filter="fade">
                                      <p:cBhvr>
                                        <p:cTn id="68" dur="1000"/>
                                        <p:tgtEl>
                                          <p:spTgt spid="8">
                                            <p:txEl>
                                              <p:pRg st="15" end="15"/>
                                            </p:txEl>
                                          </p:spTgt>
                                        </p:tgtEl>
                                      </p:cBhvr>
                                    </p:animEffect>
                                    <p:anim calcmode="lin" valueType="num">
                                      <p:cBhvr>
                                        <p:cTn id="69" dur="1000" fill="hold"/>
                                        <p:tgtEl>
                                          <p:spTgt spid="8">
                                            <p:txEl>
                                              <p:pRg st="15" end="15"/>
                                            </p:txEl>
                                          </p:spTgt>
                                        </p:tgtEl>
                                        <p:attrNameLst>
                                          <p:attrName>ppt_x</p:attrName>
                                        </p:attrNameLst>
                                      </p:cBhvr>
                                      <p:tavLst>
                                        <p:tav tm="0">
                                          <p:val>
                                            <p:strVal val="#ppt_x"/>
                                          </p:val>
                                        </p:tav>
                                        <p:tav tm="100000">
                                          <p:val>
                                            <p:strVal val="#ppt_x"/>
                                          </p:val>
                                        </p:tav>
                                      </p:tavLst>
                                    </p:anim>
                                    <p:anim calcmode="lin" valueType="num">
                                      <p:cBhvr>
                                        <p:cTn id="70" dur="1000" fill="hold"/>
                                        <p:tgtEl>
                                          <p:spTgt spid="8">
                                            <p:txEl>
                                              <p:pRg st="15" end="1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20638" y="0"/>
            <a:ext cx="7288212"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5651500" y="3644900"/>
            <a:ext cx="2881313" cy="1016000"/>
          </a:xfrm>
          <a:prstGeom prst="rect">
            <a:avLst/>
          </a:prstGeom>
          <a:noFill/>
          <a:ln w="38100">
            <a:solidFill>
              <a:schemeClr val="accent1">
                <a:lumMod val="75000"/>
              </a:schemeClr>
            </a:solidFill>
          </a:ln>
        </p:spPr>
        <p:txBody>
          <a:bodyPr>
            <a:spAutoFit/>
          </a:bodyPr>
          <a:lstStyle/>
          <a:p>
            <a:pPr>
              <a:defRPr/>
            </a:pPr>
            <a:r>
              <a:rPr lang="en-US" dirty="0"/>
              <a:t> A sample steam trap operating onboard steam turbine plant </a:t>
            </a:r>
          </a:p>
        </p:txBody>
      </p:sp>
      <p:pic>
        <p:nvPicPr>
          <p:cNvPr id="26628" name="Picture 3"/>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91438" y="96838"/>
            <a:ext cx="1412875"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4"/>
          <a:stretch>
            <a:fillRect/>
          </a:stretch>
        </p:blipFill>
        <p:spPr>
          <a:xfrm>
            <a:off x="7312130" y="6019800"/>
            <a:ext cx="1831870" cy="1005940"/>
          </a:xfrm>
          <a:prstGeom prst="rect">
            <a:avLst/>
          </a:prstGeom>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0743" y="1676400"/>
            <a:ext cx="2232025" cy="1089025"/>
          </a:xfrm>
          <a:solidFill>
            <a:schemeClr val="tx2">
              <a:lumMod val="20000"/>
              <a:lumOff val="80000"/>
            </a:schemeClr>
          </a:solidFill>
        </p:spPr>
        <p:txBody>
          <a:bodyPr>
            <a:noAutofit/>
          </a:bodyPr>
          <a:lstStyle/>
          <a:p>
            <a:pPr eaLnBrk="1" hangingPunct="1">
              <a:defRPr/>
            </a:pPr>
            <a:r>
              <a:rPr lang="en-SG" sz="2000" dirty="0" smtClean="0"/>
              <a:t>EXAMPLE OF MALFUNCTIONING OF PIPES, VALVES</a:t>
            </a:r>
            <a:endParaRPr lang="en-SG" sz="2000" dirty="0"/>
          </a:p>
        </p:txBody>
      </p:sp>
      <p:sp>
        <p:nvSpPr>
          <p:cNvPr id="5" name="TextBox 4"/>
          <p:cNvSpPr txBox="1"/>
          <p:nvPr/>
        </p:nvSpPr>
        <p:spPr>
          <a:xfrm flipH="1">
            <a:off x="6160743" y="2935425"/>
            <a:ext cx="2095500" cy="2233613"/>
          </a:xfrm>
          <a:prstGeom prst="rect">
            <a:avLst/>
          </a:prstGeom>
          <a:solidFill>
            <a:schemeClr val="accent1">
              <a:lumMod val="40000"/>
              <a:lumOff val="60000"/>
            </a:schemeClr>
          </a:solidFill>
        </p:spPr>
        <p:txBody>
          <a:bodyPr>
            <a:spAutoFit/>
          </a:bodyPr>
          <a:lstStyle/>
          <a:p>
            <a:pPr>
              <a:defRPr/>
            </a:pPr>
            <a:r>
              <a:rPr lang="en-SG" dirty="0"/>
              <a:t>The partially blocked  pipe is an example of surface  temperature effects in a pipe line</a:t>
            </a:r>
          </a:p>
        </p:txBody>
      </p:sp>
      <p:pic>
        <p:nvPicPr>
          <p:cNvPr id="28676" name="Picture 2"/>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7950" y="0"/>
            <a:ext cx="5832475" cy="680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7" name="Picture 3"/>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91438" y="96838"/>
            <a:ext cx="1412875"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4"/>
          <a:stretch>
            <a:fillRect/>
          </a:stretch>
        </p:blipFill>
        <p:spPr>
          <a:xfrm>
            <a:off x="7044540" y="5791200"/>
            <a:ext cx="2109399" cy="1158340"/>
          </a:xfrm>
          <a:prstGeom prst="rect">
            <a:avLst/>
          </a:prstGeom>
        </p:spPr>
      </p:pic>
    </p:spTree>
  </p:cSld>
  <p:clrMapOvr>
    <a:masterClrMapping/>
  </p:clrMapOvr>
  <p:transition spd="slow">
    <p:wip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6375" y="0"/>
            <a:ext cx="4895850" cy="549275"/>
          </a:xfrm>
          <a:solidFill>
            <a:schemeClr val="bg2"/>
          </a:solidFill>
          <a:ln>
            <a:solidFill>
              <a:schemeClr val="bg1"/>
            </a:solidFill>
          </a:ln>
        </p:spPr>
        <p:txBody>
          <a:bodyPr>
            <a:normAutofit fontScale="90000"/>
          </a:bodyPr>
          <a:lstStyle/>
          <a:p>
            <a:pPr eaLnBrk="1" hangingPunct="1">
              <a:defRPr/>
            </a:pPr>
            <a:r>
              <a:rPr lang="en-SG" sz="2400" dirty="0" smtClean="0"/>
              <a:t>COUPLINGS AND SHAFTS ALIGNMENT</a:t>
            </a:r>
            <a:endParaRPr lang="en-SG" sz="2400" dirty="0"/>
          </a:p>
        </p:txBody>
      </p:sp>
      <p:sp>
        <p:nvSpPr>
          <p:cNvPr id="3" name="Content Placeholder 2"/>
          <p:cNvSpPr>
            <a:spLocks noGrp="1"/>
          </p:cNvSpPr>
          <p:nvPr>
            <p:ph idx="1"/>
          </p:nvPr>
        </p:nvSpPr>
        <p:spPr>
          <a:xfrm>
            <a:off x="117889" y="4581525"/>
            <a:ext cx="5943600" cy="2200275"/>
          </a:xfrm>
          <a:ln>
            <a:solidFill>
              <a:schemeClr val="accent1"/>
            </a:solidFill>
            <a:miter lim="800000"/>
            <a:headEnd/>
            <a:tailEnd/>
          </a:ln>
        </p:spPr>
        <p:txBody>
          <a:bodyPr/>
          <a:lstStyle/>
          <a:p>
            <a:pPr eaLnBrk="1" hangingPunct="1"/>
            <a:r>
              <a:rPr lang="en-SG" altLang="en-US" b="1" dirty="0" smtClean="0"/>
              <a:t>Couplings inspection is difficult in normal operation.</a:t>
            </a:r>
          </a:p>
          <a:p>
            <a:pPr eaLnBrk="1" hangingPunct="1"/>
            <a:r>
              <a:rPr lang="en-SG" altLang="en-US" b="1" dirty="0" smtClean="0"/>
              <a:t>We need to understand coupling, different coupling have different thermal signatures.</a:t>
            </a:r>
          </a:p>
          <a:p>
            <a:pPr eaLnBrk="1" hangingPunct="1"/>
            <a:r>
              <a:rPr lang="en-SG" altLang="en-US" b="1" dirty="0" smtClean="0"/>
              <a:t>Misalignment, excessive wear are general defects are observed with infrared thermography.</a:t>
            </a:r>
          </a:p>
        </p:txBody>
      </p:sp>
      <p:pic>
        <p:nvPicPr>
          <p:cNvPr id="29700" name="Picture 3"/>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7950" y="692150"/>
            <a:ext cx="6713538" cy="388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1" name="Picture 3"/>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731125" y="33130"/>
            <a:ext cx="1412875"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4"/>
          <a:stretch>
            <a:fillRect/>
          </a:stretch>
        </p:blipFill>
        <p:spPr>
          <a:xfrm>
            <a:off x="7053466" y="5791200"/>
            <a:ext cx="2109399" cy="1158340"/>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79512" y="0"/>
            <a:ext cx="8856984" cy="6741368"/>
          </a:xfrm>
          <a:prstGeom prst="rect">
            <a:avLst/>
          </a:prstGeom>
        </p:spPr>
      </p:pic>
      <p:sp>
        <p:nvSpPr>
          <p:cNvPr id="16" name="TextBox 15"/>
          <p:cNvSpPr txBox="1"/>
          <p:nvPr/>
        </p:nvSpPr>
        <p:spPr>
          <a:xfrm>
            <a:off x="395536" y="4500021"/>
            <a:ext cx="2018003" cy="1938992"/>
          </a:xfrm>
          <a:prstGeom prst="rect">
            <a:avLst/>
          </a:prstGeom>
          <a:noFill/>
        </p:spPr>
        <p:txBody>
          <a:bodyPr wrap="square" rtlCol="0">
            <a:spAutoFit/>
          </a:bodyPr>
          <a:lstStyle/>
          <a:p>
            <a:r>
              <a:rPr lang="en-US" dirty="0" smtClean="0"/>
              <a:t>BASIC understanding of vibration and component frequencies analysis</a:t>
            </a:r>
            <a:endParaRPr lang="en-US" dirty="0"/>
          </a:p>
        </p:txBody>
      </p:sp>
      <p:sp>
        <p:nvSpPr>
          <p:cNvPr id="17" name="Rectangle 16"/>
          <p:cNvSpPr/>
          <p:nvPr/>
        </p:nvSpPr>
        <p:spPr>
          <a:xfrm>
            <a:off x="7086600" y="145593"/>
            <a:ext cx="2057400" cy="1015663"/>
          </a:xfrm>
          <a:prstGeom prst="rect">
            <a:avLst/>
          </a:prstGeom>
        </p:spPr>
        <p:txBody>
          <a:bodyPr wrap="square">
            <a:spAutoFit/>
          </a:bodyPr>
          <a:lstStyle/>
          <a:p>
            <a:pPr algn="ctr"/>
            <a:r>
              <a:rPr lang="en-US" b="1" kern="10" dirty="0" smtClean="0">
                <a:solidFill>
                  <a:srgbClr val="0000CC"/>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TRANSTECH </a:t>
            </a:r>
            <a:r>
              <a:rPr lang="en-US" b="1" kern="10" dirty="0">
                <a:solidFill>
                  <a:srgbClr val="0000CC"/>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CONFERENCE</a:t>
            </a:r>
          </a:p>
          <a:p>
            <a:pPr algn="ctr"/>
            <a:r>
              <a:rPr lang="en-US" b="1" kern="10" dirty="0" smtClean="0">
                <a:solidFill>
                  <a:srgbClr val="0000CC"/>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2018, PUNE</a:t>
            </a:r>
            <a:endParaRPr lang="en-US" b="1" kern="10" dirty="0">
              <a:solidFill>
                <a:srgbClr val="0000CC"/>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913130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3"/>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250825" y="0"/>
            <a:ext cx="5257800" cy="66738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569710" y="96838"/>
            <a:ext cx="2259012" cy="2862322"/>
          </a:xfrm>
          <a:prstGeom prst="rect">
            <a:avLst/>
          </a:prstGeom>
          <a:solidFill>
            <a:srgbClr val="CCFFFF"/>
          </a:solidFill>
          <a:ln>
            <a:solidFill>
              <a:schemeClr val="tx2">
                <a:lumMod val="50000"/>
              </a:schemeClr>
            </a:solidFill>
          </a:ln>
        </p:spPr>
        <p:txBody>
          <a:bodyPr wrap="square">
            <a:spAutoFit/>
          </a:bodyPr>
          <a:lstStyle/>
          <a:p>
            <a:pPr>
              <a:defRPr/>
            </a:pPr>
            <a:r>
              <a:rPr lang="en-US" b="1" dirty="0">
                <a:solidFill>
                  <a:srgbClr val="FF0000"/>
                </a:solidFill>
              </a:rPr>
              <a:t>Sample evaporator liquid refrigerant inlet and expanded gas outlet at the return headers for each coil</a:t>
            </a:r>
          </a:p>
        </p:txBody>
      </p:sp>
      <p:sp>
        <p:nvSpPr>
          <p:cNvPr id="31748" name="TextBox 1"/>
          <p:cNvSpPr txBox="1">
            <a:spLocks noChangeArrowheads="1"/>
          </p:cNvSpPr>
          <p:nvPr/>
        </p:nvSpPr>
        <p:spPr bwMode="auto">
          <a:xfrm>
            <a:off x="5569710" y="3036258"/>
            <a:ext cx="2592388" cy="2862262"/>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FontTx/>
              <a:buNone/>
            </a:pPr>
            <a:r>
              <a:rPr lang="en-US" altLang="en-US" dirty="0">
                <a:solidFill>
                  <a:srgbClr val="000099"/>
                </a:solidFill>
                <a:latin typeface="Tahoma" panose="020B0604030504040204" pitchFamily="34" charset="0"/>
              </a:rPr>
              <a:t>Both above compressors connected to this defective evaporator coils. Loss of energy with 2 compressors running with minimum climate control effect</a:t>
            </a:r>
          </a:p>
        </p:txBody>
      </p:sp>
      <p:pic>
        <p:nvPicPr>
          <p:cNvPr id="31749" name="Picture 3"/>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91438" y="96838"/>
            <a:ext cx="1412875"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4"/>
          <a:stretch>
            <a:fillRect/>
          </a:stretch>
        </p:blipFill>
        <p:spPr>
          <a:xfrm>
            <a:off x="7066166" y="5881955"/>
            <a:ext cx="2109399" cy="1158340"/>
          </a:xfrm>
          <a:prstGeom prst="rect">
            <a:avLst/>
          </a:prstGeom>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4"/>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20638" y="0"/>
            <a:ext cx="5927726" cy="68580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32771" name="TextBox 5"/>
          <p:cNvSpPr txBox="1">
            <a:spLocks noChangeArrowheads="1"/>
          </p:cNvSpPr>
          <p:nvPr/>
        </p:nvSpPr>
        <p:spPr bwMode="auto">
          <a:xfrm>
            <a:off x="6019800" y="1828800"/>
            <a:ext cx="3084513" cy="2246769"/>
          </a:xfrm>
          <a:prstGeom prst="rect">
            <a:avLst/>
          </a:prstGeom>
          <a:solidFill>
            <a:srgbClr val="CCFFFF"/>
          </a:solidFill>
          <a:ln w="9525">
            <a:solidFill>
              <a:srgbClr val="FF0000"/>
            </a:solidFill>
            <a:miter lim="800000"/>
            <a:headEnd/>
            <a:tailEnd/>
          </a:ln>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FontTx/>
              <a:buNone/>
            </a:pPr>
            <a:r>
              <a:rPr lang="en-US" altLang="en-US" dirty="0">
                <a:solidFill>
                  <a:srgbClr val="FF0000"/>
                </a:solidFill>
                <a:latin typeface="Tahoma" panose="020B0604030504040204" pitchFamily="34" charset="0"/>
              </a:rPr>
              <a:t>A vacuum condenser operating at high temperature loss of vacuum and burning more fuel for additional steam demand causing losses of energy </a:t>
            </a:r>
          </a:p>
        </p:txBody>
      </p:sp>
      <p:pic>
        <p:nvPicPr>
          <p:cNvPr id="32772" name="Picture 3"/>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91438" y="96838"/>
            <a:ext cx="1412875"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4"/>
          <a:stretch>
            <a:fillRect/>
          </a:stretch>
        </p:blipFill>
        <p:spPr>
          <a:xfrm>
            <a:off x="7034601" y="5699660"/>
            <a:ext cx="2109399" cy="1158340"/>
          </a:xfrm>
          <a:prstGeom prst="rect">
            <a:avLst/>
          </a:prstGeom>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23850" y="2781300"/>
            <a:ext cx="8820150" cy="38877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3795" name="TextBox 3"/>
          <p:cNvSpPr txBox="1">
            <a:spLocks noChangeArrowheads="1"/>
          </p:cNvSpPr>
          <p:nvPr/>
        </p:nvSpPr>
        <p:spPr bwMode="auto">
          <a:xfrm>
            <a:off x="323850" y="92075"/>
            <a:ext cx="5472113" cy="2308225"/>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FontTx/>
              <a:buNone/>
            </a:pPr>
            <a:r>
              <a:rPr lang="en-SG" altLang="en-US" sz="2400">
                <a:solidFill>
                  <a:srgbClr val="000099"/>
                </a:solidFill>
                <a:latin typeface="Tahoma" panose="020B0604030504040204" pitchFamily="34" charset="0"/>
              </a:rPr>
              <a:t>Main air compressor high pressure suction valves one valve is leaking badly other valve is chocked with carbon trouble- energy loss/ damage to valves, carbonisation in inter and after coolers and reduced efficiency</a:t>
            </a:r>
          </a:p>
        </p:txBody>
      </p:sp>
      <p:pic>
        <p:nvPicPr>
          <p:cNvPr id="33796" name="Picture 3"/>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91438" y="96838"/>
            <a:ext cx="1412875"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4"/>
          <a:stretch>
            <a:fillRect/>
          </a:stretch>
        </p:blipFill>
        <p:spPr>
          <a:xfrm>
            <a:off x="6705600" y="1622960"/>
            <a:ext cx="2109399" cy="1158340"/>
          </a:xfrm>
          <a:prstGeom prst="rect">
            <a:avLst/>
          </a:prstGeom>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1"/>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468313" y="3141365"/>
            <a:ext cx="8207375" cy="345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3" name="Picture 3"/>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91438" y="96838"/>
            <a:ext cx="1412875"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ounded Rectangle 1"/>
          <p:cNvSpPr/>
          <p:nvPr/>
        </p:nvSpPr>
        <p:spPr>
          <a:xfrm>
            <a:off x="2847561" y="1317753"/>
            <a:ext cx="4464050" cy="16557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The Gear box drive end bearing showing 85.4*C where the Lube oil temperature at the cooler inlet 48*c indicating trouble </a:t>
            </a:r>
            <a:r>
              <a:rPr lang="en-US" dirty="0" smtClean="0"/>
              <a:t>at </a:t>
            </a:r>
            <a:r>
              <a:rPr lang="en-US" dirty="0"/>
              <a:t>the bearing condition.</a:t>
            </a:r>
          </a:p>
        </p:txBody>
      </p:sp>
      <p:sp>
        <p:nvSpPr>
          <p:cNvPr id="3" name="Rounded Rectangle 2"/>
          <p:cNvSpPr/>
          <p:nvPr/>
        </p:nvSpPr>
        <p:spPr>
          <a:xfrm>
            <a:off x="2819400" y="96838"/>
            <a:ext cx="4464050" cy="11001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dirty="0"/>
              <a:t>Marine Propulsion Gear box showing high bearing temperatures </a:t>
            </a:r>
          </a:p>
        </p:txBody>
      </p:sp>
      <p:pic>
        <p:nvPicPr>
          <p:cNvPr id="4" name="Picture 3"/>
          <p:cNvPicPr>
            <a:picLocks noChangeAspect="1"/>
          </p:cNvPicPr>
          <p:nvPr/>
        </p:nvPicPr>
        <p:blipFill>
          <a:blip r:embed="rId4"/>
          <a:stretch>
            <a:fillRect/>
          </a:stretch>
        </p:blipFill>
        <p:spPr>
          <a:xfrm>
            <a:off x="0" y="-53558"/>
            <a:ext cx="2109399" cy="1158340"/>
          </a:xfrm>
          <a:prstGeom prst="rect">
            <a:avLst/>
          </a:prstGeom>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1"/>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33338"/>
            <a:ext cx="6564313" cy="6348412"/>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582741" y="1710532"/>
            <a:ext cx="2521571" cy="2246769"/>
          </a:xfrm>
          <a:prstGeom prst="rect">
            <a:avLst/>
          </a:prstGeom>
          <a:solidFill>
            <a:schemeClr val="accent1">
              <a:lumMod val="40000"/>
              <a:lumOff val="60000"/>
            </a:schemeClr>
          </a:solidFill>
          <a:ln w="28575">
            <a:solidFill>
              <a:srgbClr val="FF0000"/>
            </a:solidFill>
          </a:ln>
        </p:spPr>
        <p:txBody>
          <a:bodyPr wrap="square">
            <a:spAutoFit/>
          </a:bodyPr>
          <a:lstStyle/>
          <a:p>
            <a:pPr>
              <a:defRPr/>
            </a:pPr>
            <a:r>
              <a:rPr lang="en-US" dirty="0"/>
              <a:t>A diesel generator alternator showing high temperatures can cause damages loss of alternator life due to excess temperatures</a:t>
            </a:r>
          </a:p>
        </p:txBody>
      </p:sp>
      <p:cxnSp>
        <p:nvCxnSpPr>
          <p:cNvPr id="5" name="Straight Arrow Connector 4"/>
          <p:cNvCxnSpPr/>
          <p:nvPr/>
        </p:nvCxnSpPr>
        <p:spPr>
          <a:xfrm flipH="1">
            <a:off x="1539875" y="1487488"/>
            <a:ext cx="7938" cy="198755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a:off x="1539875" y="1268413"/>
            <a:ext cx="368300" cy="288131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37894" name="Picture 3"/>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91438" y="96838"/>
            <a:ext cx="1412875"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4"/>
          <a:stretch>
            <a:fillRect/>
          </a:stretch>
        </p:blipFill>
        <p:spPr>
          <a:xfrm>
            <a:off x="6994913" y="5802580"/>
            <a:ext cx="2109399" cy="1158340"/>
          </a:xfrm>
          <a:prstGeom prst="rect">
            <a:avLst/>
          </a:prstGeom>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5"/>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14288" y="115888"/>
            <a:ext cx="4010026" cy="301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4211638" y="115888"/>
            <a:ext cx="2376487" cy="2462212"/>
          </a:xfrm>
          <a:prstGeom prst="rect">
            <a:avLst/>
          </a:prstGeom>
          <a:noFill/>
          <a:ln w="38100">
            <a:solidFill>
              <a:schemeClr val="tx1">
                <a:lumMod val="95000"/>
                <a:lumOff val="5000"/>
              </a:schemeClr>
            </a:solidFill>
          </a:ln>
        </p:spPr>
        <p:txBody>
          <a:bodyPr>
            <a:spAutoFit/>
          </a:bodyPr>
          <a:lstStyle/>
          <a:p>
            <a:pPr>
              <a:defRPr/>
            </a:pPr>
            <a:r>
              <a:rPr lang="en-US" sz="1400" b="1" dirty="0">
                <a:solidFill>
                  <a:srgbClr val="FF0000"/>
                </a:solidFill>
              </a:rPr>
              <a:t>Main start Air compressor  onboard running very hot with LP discharge inlet to inter cooler about 194.2*C reduce the efficiency, long running hours and damage to many components like valves, coking in inter after coolers etc., </a:t>
            </a:r>
          </a:p>
        </p:txBody>
      </p:sp>
      <p:pic>
        <p:nvPicPr>
          <p:cNvPr id="39940" name="Picture 1"/>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3105150"/>
            <a:ext cx="9144000" cy="376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Arrow Connector 4"/>
          <p:cNvCxnSpPr/>
          <p:nvPr/>
        </p:nvCxnSpPr>
        <p:spPr>
          <a:xfrm flipH="1" flipV="1">
            <a:off x="1476375" y="1317625"/>
            <a:ext cx="503238" cy="340677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539750" y="1700213"/>
            <a:ext cx="576263" cy="367347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 name="Straight Arrow Connector 3"/>
          <p:cNvCxnSpPr/>
          <p:nvPr/>
        </p:nvCxnSpPr>
        <p:spPr>
          <a:xfrm flipV="1">
            <a:off x="1979613" y="3644900"/>
            <a:ext cx="2952750" cy="1079500"/>
          </a:xfrm>
          <a:prstGeom prst="straightConnector1">
            <a:avLst/>
          </a:prstGeom>
          <a:ln w="3810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pic>
        <p:nvPicPr>
          <p:cNvPr id="39944" name="Picture 3"/>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91438" y="96838"/>
            <a:ext cx="1412875"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5"/>
          <a:stretch>
            <a:fillRect/>
          </a:stretch>
        </p:blipFill>
        <p:spPr>
          <a:xfrm>
            <a:off x="6994914" y="1823512"/>
            <a:ext cx="2109399" cy="1158340"/>
          </a:xfrm>
          <a:prstGeom prst="rect">
            <a:avLst/>
          </a:prstGeom>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514600" y="75796"/>
            <a:ext cx="5638800" cy="6706407"/>
          </a:xfrm>
          <a:prstGeom prst="rect">
            <a:avLst/>
          </a:prstGeom>
        </p:spPr>
      </p:pic>
      <p:pic>
        <p:nvPicPr>
          <p:cNvPr id="2" name="Picture 1"/>
          <p:cNvPicPr>
            <a:picLocks noChangeAspect="1"/>
          </p:cNvPicPr>
          <p:nvPr/>
        </p:nvPicPr>
        <p:blipFill>
          <a:blip r:embed="rId3"/>
          <a:stretch>
            <a:fillRect/>
          </a:stretch>
        </p:blipFill>
        <p:spPr>
          <a:xfrm>
            <a:off x="3313" y="-16565"/>
            <a:ext cx="2109399" cy="1158340"/>
          </a:xfrm>
          <a:prstGeom prst="rect">
            <a:avLst/>
          </a:prstGeom>
        </p:spPr>
      </p:pic>
    </p:spTree>
    <p:extLst>
      <p:ext uri="{BB962C8B-B14F-4D97-AF65-F5344CB8AC3E}">
        <p14:creationId xmlns:p14="http://schemas.microsoft.com/office/powerpoint/2010/main" val="400090847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ctrTitle"/>
          </p:nvPr>
        </p:nvSpPr>
        <p:spPr>
          <a:xfrm>
            <a:off x="971550" y="404813"/>
            <a:ext cx="4537075" cy="1584325"/>
          </a:xfrm>
        </p:spPr>
        <p:txBody>
          <a:bodyPr/>
          <a:lstStyle/>
          <a:p>
            <a:pPr eaLnBrk="1" hangingPunct="1"/>
            <a:r>
              <a:rPr lang="en-US" altLang="en-US" dirty="0" smtClean="0">
                <a:solidFill>
                  <a:srgbClr val="FF0000"/>
                </a:solidFill>
              </a:rPr>
              <a:t>Hydraulic applications</a:t>
            </a:r>
          </a:p>
        </p:txBody>
      </p:sp>
      <p:sp>
        <p:nvSpPr>
          <p:cNvPr id="3" name="Subtitle 2"/>
          <p:cNvSpPr>
            <a:spLocks noGrp="1"/>
          </p:cNvSpPr>
          <p:nvPr>
            <p:ph type="subTitle" idx="1"/>
          </p:nvPr>
        </p:nvSpPr>
        <p:spPr>
          <a:xfrm>
            <a:off x="946150" y="2636838"/>
            <a:ext cx="5864225" cy="3816350"/>
          </a:xfrm>
        </p:spPr>
        <p:txBody>
          <a:bodyPr>
            <a:normAutofit/>
          </a:bodyPr>
          <a:lstStyle/>
          <a:p>
            <a:pPr marL="514350" indent="-514350" algn="l" eaLnBrk="1" hangingPunct="1">
              <a:buFont typeface="Arial" panose="020B0604020202020204" pitchFamily="34" charset="0"/>
              <a:buChar char="•"/>
              <a:defRPr/>
            </a:pPr>
            <a:r>
              <a:rPr lang="en-US" b="1" dirty="0">
                <a:solidFill>
                  <a:schemeClr val="tx2">
                    <a:lumMod val="75000"/>
                  </a:schemeClr>
                </a:solidFill>
              </a:rPr>
              <a:t>L</a:t>
            </a:r>
            <a:r>
              <a:rPr lang="en-US" b="1" dirty="0" smtClean="0">
                <a:solidFill>
                  <a:schemeClr val="tx2">
                    <a:lumMod val="75000"/>
                  </a:schemeClr>
                </a:solidFill>
              </a:rPr>
              <a:t>eaking hydraulic system valves</a:t>
            </a:r>
          </a:p>
          <a:p>
            <a:pPr marL="514350" indent="-514350" algn="l" eaLnBrk="1" hangingPunct="1">
              <a:buFont typeface="Arial" panose="020B0604020202020204" pitchFamily="34" charset="0"/>
              <a:buChar char="•"/>
              <a:defRPr/>
            </a:pPr>
            <a:r>
              <a:rPr lang="en-US" b="1" dirty="0">
                <a:solidFill>
                  <a:schemeClr val="tx2">
                    <a:lumMod val="75000"/>
                  </a:schemeClr>
                </a:solidFill>
              </a:rPr>
              <a:t>C</a:t>
            </a:r>
            <a:r>
              <a:rPr lang="en-US" b="1" dirty="0" smtClean="0">
                <a:solidFill>
                  <a:schemeClr val="tx2">
                    <a:lumMod val="75000"/>
                  </a:schemeClr>
                </a:solidFill>
              </a:rPr>
              <a:t>logged filters</a:t>
            </a:r>
          </a:p>
          <a:p>
            <a:pPr marL="514350" indent="-514350" algn="l" eaLnBrk="1" hangingPunct="1">
              <a:buFont typeface="Arial" panose="020B0604020202020204" pitchFamily="34" charset="0"/>
              <a:buChar char="•"/>
              <a:defRPr/>
            </a:pPr>
            <a:r>
              <a:rPr lang="en-US" b="1" dirty="0">
                <a:solidFill>
                  <a:schemeClr val="tx2">
                    <a:lumMod val="75000"/>
                  </a:schemeClr>
                </a:solidFill>
              </a:rPr>
              <a:t>M</a:t>
            </a:r>
            <a:r>
              <a:rPr lang="en-US" b="1" dirty="0" smtClean="0">
                <a:solidFill>
                  <a:schemeClr val="tx2">
                    <a:lumMod val="75000"/>
                  </a:schemeClr>
                </a:solidFill>
              </a:rPr>
              <a:t>oisture and contamination in hydraulic oil</a:t>
            </a:r>
          </a:p>
          <a:p>
            <a:pPr marL="514350" indent="-514350" algn="l" eaLnBrk="1" hangingPunct="1">
              <a:buFont typeface="Arial" panose="020B0604020202020204" pitchFamily="34" charset="0"/>
              <a:buChar char="•"/>
              <a:defRPr/>
            </a:pPr>
            <a:r>
              <a:rPr lang="en-US" b="1" dirty="0">
                <a:solidFill>
                  <a:schemeClr val="tx2">
                    <a:lumMod val="75000"/>
                  </a:schemeClr>
                </a:solidFill>
              </a:rPr>
              <a:t>H</a:t>
            </a:r>
            <a:r>
              <a:rPr lang="en-US" b="1" dirty="0" smtClean="0">
                <a:solidFill>
                  <a:schemeClr val="tx2">
                    <a:lumMod val="75000"/>
                  </a:schemeClr>
                </a:solidFill>
              </a:rPr>
              <a:t>ot hydraulic motors, pumps condensers etc.,</a:t>
            </a:r>
            <a:endParaRPr lang="en-US" b="1" dirty="0">
              <a:solidFill>
                <a:schemeClr val="tx2">
                  <a:lumMod val="75000"/>
                </a:schemeClr>
              </a:solidFill>
            </a:endParaRPr>
          </a:p>
        </p:txBody>
      </p:sp>
      <p:pic>
        <p:nvPicPr>
          <p:cNvPr id="40964" name="Picture 3"/>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7691438" y="96838"/>
            <a:ext cx="1412875"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3"/>
          <a:stretch>
            <a:fillRect/>
          </a:stretch>
        </p:blipFill>
        <p:spPr>
          <a:xfrm>
            <a:off x="7044540" y="5702973"/>
            <a:ext cx="2109399" cy="11583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54000" y="850900"/>
            <a:ext cx="4102100" cy="3184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476375" y="188913"/>
            <a:ext cx="4824413" cy="646112"/>
          </a:xfrm>
          <a:prstGeom prst="rect">
            <a:avLst/>
          </a:prstGeom>
          <a:solidFill>
            <a:schemeClr val="accent3">
              <a:lumMod val="60000"/>
              <a:lumOff val="40000"/>
            </a:schemeClr>
          </a:solidFill>
        </p:spPr>
        <p:txBody>
          <a:bodyPr>
            <a:spAutoFit/>
          </a:bodyPr>
          <a:lstStyle/>
          <a:p>
            <a:pPr>
              <a:defRPr/>
            </a:pPr>
            <a:r>
              <a:rPr lang="en-SG" sz="3600" b="1" dirty="0"/>
              <a:t>Pumps and hydraulics</a:t>
            </a:r>
          </a:p>
        </p:txBody>
      </p:sp>
      <p:pic>
        <p:nvPicPr>
          <p:cNvPr id="13315"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356100" y="3586163"/>
            <a:ext cx="4624388" cy="32527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0" y="4035425"/>
            <a:ext cx="2676525" cy="1477328"/>
          </a:xfrm>
          <a:prstGeom prst="rect">
            <a:avLst/>
          </a:prstGeom>
          <a:solidFill>
            <a:schemeClr val="tx2">
              <a:lumMod val="20000"/>
              <a:lumOff val="80000"/>
            </a:schemeClr>
          </a:solidFill>
        </p:spPr>
        <p:txBody>
          <a:bodyPr wrap="square">
            <a:spAutoFit/>
          </a:bodyPr>
          <a:lstStyle/>
          <a:p>
            <a:pPr>
              <a:defRPr/>
            </a:pPr>
            <a:r>
              <a:rPr lang="en-SG" sz="1800" dirty="0"/>
              <a:t>A blocked filter  top side hot oil flowing, bottom side cooler and showing no oil flow(blockage) through filter.</a:t>
            </a:r>
          </a:p>
        </p:txBody>
      </p:sp>
      <p:sp>
        <p:nvSpPr>
          <p:cNvPr id="4" name="TextBox 3"/>
          <p:cNvSpPr txBox="1"/>
          <p:nvPr/>
        </p:nvSpPr>
        <p:spPr>
          <a:xfrm>
            <a:off x="2736056" y="5638800"/>
            <a:ext cx="2305050" cy="1014413"/>
          </a:xfrm>
          <a:prstGeom prst="rect">
            <a:avLst/>
          </a:prstGeom>
          <a:solidFill>
            <a:schemeClr val="tx2">
              <a:lumMod val="20000"/>
              <a:lumOff val="80000"/>
            </a:schemeClr>
          </a:solidFill>
        </p:spPr>
        <p:txBody>
          <a:bodyPr>
            <a:spAutoFit/>
          </a:bodyPr>
          <a:lstStyle/>
          <a:p>
            <a:pPr>
              <a:defRPr/>
            </a:pPr>
            <a:r>
              <a:rPr lang="en-SG" dirty="0"/>
              <a:t>A good filter IN A CRANE HYDRAUIC SYSTEM</a:t>
            </a:r>
          </a:p>
        </p:txBody>
      </p:sp>
      <p:pic>
        <p:nvPicPr>
          <p:cNvPr id="41991" name="Picture 3"/>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91438" y="96838"/>
            <a:ext cx="1412875"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a:blip r:embed="rId5"/>
          <a:stretch>
            <a:fillRect/>
          </a:stretch>
        </p:blipFill>
        <p:spPr>
          <a:xfrm>
            <a:off x="6985976" y="1789784"/>
            <a:ext cx="2109399" cy="1158340"/>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anim calcmode="lin" valueType="num">
                                      <p:cBhvr>
                                        <p:cTn id="7" dur="500" fill="hold"/>
                                        <p:tgtEl>
                                          <p:spTgt spid="13314"/>
                                        </p:tgtEl>
                                        <p:attrNameLst>
                                          <p:attrName>ppt_w</p:attrName>
                                        </p:attrNameLst>
                                      </p:cBhvr>
                                      <p:tavLst>
                                        <p:tav tm="0">
                                          <p:val>
                                            <p:fltVal val="0"/>
                                          </p:val>
                                        </p:tav>
                                        <p:tav tm="100000">
                                          <p:val>
                                            <p:strVal val="#ppt_w"/>
                                          </p:val>
                                        </p:tav>
                                      </p:tavLst>
                                    </p:anim>
                                    <p:anim calcmode="lin" valueType="num">
                                      <p:cBhvr>
                                        <p:cTn id="8" dur="500" fill="hold"/>
                                        <p:tgtEl>
                                          <p:spTgt spid="13314"/>
                                        </p:tgtEl>
                                        <p:attrNameLst>
                                          <p:attrName>ppt_h</p:attrName>
                                        </p:attrNameLst>
                                      </p:cBhvr>
                                      <p:tavLst>
                                        <p:tav tm="0">
                                          <p:val>
                                            <p:fltVal val="0"/>
                                          </p:val>
                                        </p:tav>
                                        <p:tav tm="100000">
                                          <p:val>
                                            <p:strVal val="#ppt_h"/>
                                          </p:val>
                                        </p:tav>
                                      </p:tavLst>
                                    </p:anim>
                                    <p:animEffect transition="in" filter="fade">
                                      <p:cBhvr>
                                        <p:cTn id="9" dur="500"/>
                                        <p:tgtEl>
                                          <p:spTgt spid="1331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arn(inVertical)">
                                      <p:cBhvr>
                                        <p:cTn id="19" dur="500"/>
                                        <p:tgtEl>
                                          <p:spTgt spid="4"/>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4" fill="hold" nodeType="clickEffect">
                                  <p:stCondLst>
                                    <p:cond delay="0"/>
                                  </p:stCondLst>
                                  <p:childTnLst>
                                    <p:set>
                                      <p:cBhvr>
                                        <p:cTn id="23" dur="1" fill="hold">
                                          <p:stCondLst>
                                            <p:cond delay="0"/>
                                          </p:stCondLst>
                                        </p:cTn>
                                        <p:tgtEl>
                                          <p:spTgt spid="13315"/>
                                        </p:tgtEl>
                                        <p:attrNameLst>
                                          <p:attrName>style.visibility</p:attrName>
                                        </p:attrNameLst>
                                      </p:cBhvr>
                                      <p:to>
                                        <p:strVal val="visible"/>
                                      </p:to>
                                    </p:set>
                                    <p:animEffect transition="in" filter="wipe(down)">
                                      <p:cBhvr>
                                        <p:cTn id="24" dur="500"/>
                                        <p:tgtEl>
                                          <p:spTgt spid="133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7938" y="14288"/>
            <a:ext cx="6011862" cy="688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6007373" y="2209800"/>
            <a:ext cx="2724150" cy="1015663"/>
          </a:xfrm>
          <a:prstGeom prst="rect">
            <a:avLst/>
          </a:prstGeom>
          <a:solidFill>
            <a:schemeClr val="accent3">
              <a:lumMod val="60000"/>
              <a:lumOff val="40000"/>
            </a:schemeClr>
          </a:solidFill>
          <a:ln w="12700">
            <a:solidFill>
              <a:schemeClr val="accent1">
                <a:lumMod val="60000"/>
                <a:lumOff val="40000"/>
              </a:schemeClr>
            </a:solidFill>
          </a:ln>
        </p:spPr>
        <p:txBody>
          <a:bodyPr wrap="square">
            <a:spAutoFit/>
          </a:bodyPr>
          <a:lstStyle/>
          <a:p>
            <a:pPr>
              <a:defRPr/>
            </a:pPr>
            <a:r>
              <a:rPr lang="en-US" dirty="0"/>
              <a:t>A windlass hydraulic pump during heaving anchor operation</a:t>
            </a:r>
          </a:p>
        </p:txBody>
      </p:sp>
      <p:pic>
        <p:nvPicPr>
          <p:cNvPr id="43012" name="Picture 3"/>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91438" y="96838"/>
            <a:ext cx="1412875"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4"/>
          <a:stretch>
            <a:fillRect/>
          </a:stretch>
        </p:blipFill>
        <p:spPr>
          <a:xfrm>
            <a:off x="6944964" y="5745146"/>
            <a:ext cx="2109399" cy="115834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55576" y="0"/>
            <a:ext cx="3384376" cy="1200329"/>
          </a:xfrm>
          <a:prstGeom prst="rect">
            <a:avLst/>
          </a:prstGeom>
          <a:noFill/>
        </p:spPr>
        <p:txBody>
          <a:bodyPr wrap="square" rtlCol="0">
            <a:spAutoFit/>
          </a:bodyPr>
          <a:lstStyle/>
          <a:p>
            <a:r>
              <a:rPr lang="en-US" sz="3600" b="1" dirty="0" smtClean="0">
                <a:ln w="22225">
                  <a:solidFill>
                    <a:schemeClr val="accent2"/>
                  </a:solidFill>
                  <a:prstDash val="solid"/>
                </a:ln>
                <a:solidFill>
                  <a:schemeClr val="accent2">
                    <a:lumMod val="40000"/>
                    <a:lumOff val="60000"/>
                  </a:schemeClr>
                </a:solidFill>
              </a:rPr>
              <a:t>Vibrations of machinery</a:t>
            </a:r>
            <a:endParaRPr lang="en-US" sz="3600" b="1" dirty="0">
              <a:ln w="22225">
                <a:solidFill>
                  <a:schemeClr val="accent2"/>
                </a:solidFill>
                <a:prstDash val="solid"/>
              </a:ln>
              <a:solidFill>
                <a:schemeClr val="accent2">
                  <a:lumMod val="40000"/>
                  <a:lumOff val="60000"/>
                </a:schemeClr>
              </a:solidFill>
            </a:endParaRPr>
          </a:p>
        </p:txBody>
      </p:sp>
      <p:sp>
        <p:nvSpPr>
          <p:cNvPr id="2" name="Rounded Rectangle 1"/>
          <p:cNvSpPr/>
          <p:nvPr/>
        </p:nvSpPr>
        <p:spPr>
          <a:xfrm>
            <a:off x="3995936" y="0"/>
            <a:ext cx="5040560" cy="1306553"/>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1200" dirty="0"/>
              <a:t>we basically compare today’s vibration spectrum (or “signature”) with other spectra obtained using the same instruments at the same locations last week, last month, or last year, or when the machine was first installed or immediately after an overhaul. We try to deduce internal changes (deterioration) from changes in the spectrum.</a:t>
            </a:r>
          </a:p>
        </p:txBody>
      </p:sp>
      <p:pic>
        <p:nvPicPr>
          <p:cNvPr id="4" name="Picture 3"/>
          <p:cNvPicPr>
            <a:picLocks noChangeAspect="1"/>
          </p:cNvPicPr>
          <p:nvPr/>
        </p:nvPicPr>
        <p:blipFill>
          <a:blip r:embed="rId2"/>
          <a:stretch>
            <a:fillRect/>
          </a:stretch>
        </p:blipFill>
        <p:spPr>
          <a:xfrm>
            <a:off x="-25014" y="1306553"/>
            <a:ext cx="9169014" cy="5551447"/>
          </a:xfrm>
          <a:prstGeom prst="rect">
            <a:avLst/>
          </a:prstGeom>
        </p:spPr>
      </p:pic>
    </p:spTree>
    <p:extLst>
      <p:ext uri="{BB962C8B-B14F-4D97-AF65-F5344CB8AC3E}">
        <p14:creationId xmlns:p14="http://schemas.microsoft.com/office/powerpoint/2010/main" val="155506649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1"/>
          <p:cNvSpPr>
            <a:spLocks noChangeArrowheads="1"/>
          </p:cNvSpPr>
          <p:nvPr/>
        </p:nvSpPr>
        <p:spPr bwMode="auto">
          <a:xfrm>
            <a:off x="250825" y="0"/>
            <a:ext cx="84248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FontTx/>
              <a:buNone/>
            </a:pPr>
            <a:r>
              <a:rPr lang="en-US" altLang="en-US" sz="2400" dirty="0">
                <a:solidFill>
                  <a:srgbClr val="000099"/>
                </a:solidFill>
                <a:latin typeface="Tahoma" panose="020B0604030504040204" pitchFamily="34" charset="0"/>
              </a:rPr>
              <a:t> </a:t>
            </a:r>
            <a:endParaRPr lang="en-US" altLang="en-US" sz="3600" dirty="0">
              <a:solidFill>
                <a:srgbClr val="000099"/>
              </a:solidFill>
              <a:latin typeface="Tahoma" panose="020B0604030504040204" pitchFamily="34" charset="0"/>
            </a:endParaRPr>
          </a:p>
        </p:txBody>
      </p:sp>
      <p:sp>
        <p:nvSpPr>
          <p:cNvPr id="4" name="Rounded Rectangle 3"/>
          <p:cNvSpPr/>
          <p:nvPr/>
        </p:nvSpPr>
        <p:spPr>
          <a:xfrm>
            <a:off x="0" y="0"/>
            <a:ext cx="9144000" cy="6858000"/>
          </a:xfrm>
          <a:prstGeom prst="roundRect">
            <a:avLst/>
          </a:prstGeom>
          <a:solidFill>
            <a:srgbClr val="FFFFCC"/>
          </a:solidFill>
          <a:ln>
            <a:solidFill>
              <a:srgbClr val="66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800" dirty="0" smtClean="0">
                <a:ln w="0"/>
                <a:solidFill>
                  <a:schemeClr val="accent1"/>
                </a:solidFill>
                <a:effectLst>
                  <a:outerShdw blurRad="38100" dist="25400" dir="5400000" algn="ctr" rotWithShape="0">
                    <a:srgbClr val="6E747A">
                      <a:alpha val="43000"/>
                    </a:srgbClr>
                  </a:outerShdw>
                </a:effectLst>
              </a:rPr>
              <a:t>Ultrasound, </a:t>
            </a:r>
            <a:r>
              <a:rPr lang="en-US" sz="2800" dirty="0">
                <a:ln w="0"/>
                <a:solidFill>
                  <a:schemeClr val="accent1"/>
                </a:solidFill>
                <a:effectLst>
                  <a:outerShdw blurRad="38100" dist="25400" dir="5400000" algn="ctr" rotWithShape="0">
                    <a:srgbClr val="6E747A">
                      <a:alpha val="43000"/>
                    </a:srgbClr>
                  </a:outerShdw>
                </a:effectLst>
              </a:rPr>
              <a:t>Thermography </a:t>
            </a:r>
            <a:r>
              <a:rPr lang="en-US" sz="2800" dirty="0" smtClean="0">
                <a:ln w="0"/>
                <a:solidFill>
                  <a:schemeClr val="accent1"/>
                </a:solidFill>
                <a:effectLst>
                  <a:outerShdw blurRad="38100" dist="25400" dir="5400000" algn="ctr" rotWithShape="0">
                    <a:srgbClr val="6E747A">
                      <a:alpha val="43000"/>
                    </a:srgbClr>
                  </a:outerShdw>
                </a:effectLst>
              </a:rPr>
              <a:t>and Vibration analysis combined </a:t>
            </a:r>
            <a:r>
              <a:rPr lang="en-US" sz="2800" dirty="0">
                <a:ln w="0"/>
                <a:solidFill>
                  <a:schemeClr val="accent1"/>
                </a:solidFill>
                <a:effectLst>
                  <a:outerShdw blurRad="38100" dist="25400" dir="5400000" algn="ctr" rotWithShape="0">
                    <a:srgbClr val="6E747A">
                      <a:alpha val="43000"/>
                    </a:srgbClr>
                  </a:outerShdw>
                </a:effectLst>
              </a:rPr>
              <a:t>survey</a:t>
            </a:r>
          </a:p>
          <a:p>
            <a:pPr>
              <a:defRPr/>
            </a:pPr>
            <a:endParaRPr lang="en-US" sz="1400" dirty="0">
              <a:ln w="0"/>
              <a:solidFill>
                <a:schemeClr val="accent1"/>
              </a:solidFill>
              <a:effectLst>
                <a:outerShdw blurRad="38100" dist="25400" dir="5400000" algn="ctr" rotWithShape="0">
                  <a:srgbClr val="6E747A">
                    <a:alpha val="43000"/>
                  </a:srgbClr>
                </a:outerShdw>
              </a:effectLst>
            </a:endParaRPr>
          </a:p>
          <a:p>
            <a:pPr>
              <a:defRPr/>
            </a:pPr>
            <a:endParaRPr lang="en-US" sz="1400" dirty="0">
              <a:ln w="0"/>
              <a:solidFill>
                <a:schemeClr val="accent1"/>
              </a:solidFill>
              <a:effectLst>
                <a:outerShdw blurRad="38100" dist="25400" dir="5400000" algn="ctr" rotWithShape="0">
                  <a:srgbClr val="6E747A">
                    <a:alpha val="43000"/>
                  </a:srgbClr>
                </a:outerShdw>
              </a:effectLst>
            </a:endParaRPr>
          </a:p>
          <a:p>
            <a:pPr>
              <a:defRPr/>
            </a:pPr>
            <a:r>
              <a:rPr lang="en-US" u="sng" dirty="0">
                <a:ln w="0"/>
                <a:solidFill>
                  <a:schemeClr val="accent1"/>
                </a:solidFill>
                <a:effectLst>
                  <a:outerShdw blurRad="38100" dist="25400" dir="5400000" algn="ctr" rotWithShape="0">
                    <a:srgbClr val="6E747A">
                      <a:alpha val="43000"/>
                    </a:srgbClr>
                  </a:outerShdw>
                </a:effectLst>
              </a:rPr>
              <a:t>Ultrasound (US) </a:t>
            </a:r>
            <a:r>
              <a:rPr lang="en-US" dirty="0">
                <a:ln w="0"/>
                <a:solidFill>
                  <a:schemeClr val="accent1"/>
                </a:solidFill>
                <a:effectLst>
                  <a:outerShdw blurRad="38100" dist="25400" dir="5400000" algn="ctr" rotWithShape="0">
                    <a:srgbClr val="6E747A">
                      <a:alpha val="43000"/>
                    </a:srgbClr>
                  </a:outerShdw>
                </a:effectLst>
              </a:rPr>
              <a:t> – </a:t>
            </a:r>
            <a:r>
              <a:rPr lang="en-US" dirty="0" smtClean="0">
                <a:ln w="0"/>
                <a:solidFill>
                  <a:schemeClr val="accent1"/>
                </a:solidFill>
                <a:effectLst>
                  <a:outerShdw blurRad="38100" dist="25400" dir="5400000" algn="ctr" rotWithShape="0">
                    <a:srgbClr val="6E747A">
                      <a:alpha val="43000"/>
                    </a:srgbClr>
                  </a:outerShdw>
                </a:effectLst>
              </a:rPr>
              <a:t>Ultra sound signature - Hear </a:t>
            </a:r>
            <a:r>
              <a:rPr lang="en-US" dirty="0">
                <a:ln w="0"/>
                <a:solidFill>
                  <a:schemeClr val="accent1"/>
                </a:solidFill>
                <a:effectLst>
                  <a:outerShdw blurRad="38100" dist="25400" dir="5400000" algn="ctr" rotWithShape="0">
                    <a:srgbClr val="6E747A">
                      <a:alpha val="43000"/>
                    </a:srgbClr>
                  </a:outerShdw>
                </a:effectLst>
              </a:rPr>
              <a:t>the sound radiation what we cannot hear </a:t>
            </a:r>
          </a:p>
          <a:p>
            <a:pPr>
              <a:defRPr/>
            </a:pPr>
            <a:endParaRPr lang="en-US" dirty="0">
              <a:ln w="0"/>
              <a:solidFill>
                <a:schemeClr val="accent1"/>
              </a:solidFill>
              <a:effectLst>
                <a:outerShdw blurRad="38100" dist="25400" dir="5400000" algn="ctr" rotWithShape="0">
                  <a:srgbClr val="6E747A">
                    <a:alpha val="43000"/>
                  </a:srgbClr>
                </a:outerShdw>
              </a:effectLst>
            </a:endParaRPr>
          </a:p>
          <a:p>
            <a:pPr>
              <a:defRPr/>
            </a:pPr>
            <a:r>
              <a:rPr lang="en-US" u="sng" dirty="0">
                <a:ln w="0"/>
                <a:solidFill>
                  <a:schemeClr val="accent1"/>
                </a:solidFill>
                <a:effectLst>
                  <a:outerShdw blurRad="38100" dist="25400" dir="5400000" algn="ctr" rotWithShape="0">
                    <a:srgbClr val="6E747A">
                      <a:alpha val="43000"/>
                    </a:srgbClr>
                  </a:outerShdw>
                </a:effectLst>
              </a:rPr>
              <a:t>Thermography (IR) </a:t>
            </a:r>
            <a:r>
              <a:rPr lang="en-US" dirty="0">
                <a:ln w="0"/>
                <a:solidFill>
                  <a:schemeClr val="accent1"/>
                </a:solidFill>
                <a:effectLst>
                  <a:outerShdw blurRad="38100" dist="25400" dir="5400000" algn="ctr" rotWithShape="0">
                    <a:srgbClr val="6E747A">
                      <a:alpha val="43000"/>
                    </a:srgbClr>
                  </a:outerShdw>
                </a:effectLst>
              </a:rPr>
              <a:t>– </a:t>
            </a:r>
            <a:r>
              <a:rPr lang="en-US" dirty="0" smtClean="0">
                <a:ln w="0"/>
                <a:solidFill>
                  <a:schemeClr val="accent1"/>
                </a:solidFill>
                <a:effectLst>
                  <a:outerShdw blurRad="38100" dist="25400" dir="5400000" algn="ctr" rotWithShape="0">
                    <a:srgbClr val="6E747A">
                      <a:alpha val="43000"/>
                    </a:srgbClr>
                  </a:outerShdw>
                </a:effectLst>
              </a:rPr>
              <a:t>Thermal signature- See </a:t>
            </a:r>
            <a:r>
              <a:rPr lang="en-US" dirty="0">
                <a:ln w="0"/>
                <a:solidFill>
                  <a:schemeClr val="accent1"/>
                </a:solidFill>
                <a:effectLst>
                  <a:outerShdw blurRad="38100" dist="25400" dir="5400000" algn="ctr" rotWithShape="0">
                    <a:srgbClr val="6E747A">
                      <a:alpha val="43000"/>
                    </a:srgbClr>
                  </a:outerShdw>
                </a:effectLst>
              </a:rPr>
              <a:t>the infrared radiation what we cannot see.  </a:t>
            </a:r>
            <a:endParaRPr lang="en-US" dirty="0" smtClean="0">
              <a:ln w="0"/>
              <a:solidFill>
                <a:schemeClr val="accent1"/>
              </a:solidFill>
              <a:effectLst>
                <a:outerShdw blurRad="38100" dist="25400" dir="5400000" algn="ctr" rotWithShape="0">
                  <a:srgbClr val="6E747A">
                    <a:alpha val="43000"/>
                  </a:srgbClr>
                </a:outerShdw>
              </a:effectLst>
            </a:endParaRPr>
          </a:p>
          <a:p>
            <a:pPr>
              <a:defRPr/>
            </a:pPr>
            <a:endParaRPr lang="en-US" dirty="0">
              <a:ln w="0"/>
              <a:solidFill>
                <a:schemeClr val="accent1"/>
              </a:solidFill>
              <a:effectLst>
                <a:outerShdw blurRad="38100" dist="25400" dir="5400000" algn="ctr" rotWithShape="0">
                  <a:srgbClr val="6E747A">
                    <a:alpha val="43000"/>
                  </a:srgbClr>
                </a:outerShdw>
              </a:effectLst>
            </a:endParaRPr>
          </a:p>
          <a:p>
            <a:pPr>
              <a:defRPr/>
            </a:pPr>
            <a:r>
              <a:rPr lang="en-US" u="sng" dirty="0" smtClean="0">
                <a:ln w="0"/>
                <a:solidFill>
                  <a:schemeClr val="accent1"/>
                </a:solidFill>
                <a:effectLst>
                  <a:outerShdw blurRad="38100" dist="25400" dir="5400000" algn="ctr" rotWithShape="0">
                    <a:srgbClr val="6E747A">
                      <a:alpha val="43000"/>
                    </a:srgbClr>
                  </a:outerShdw>
                </a:effectLst>
              </a:rPr>
              <a:t>Vibration Survey (VS</a:t>
            </a:r>
            <a:r>
              <a:rPr lang="en-US" u="sng" dirty="0">
                <a:ln w="0"/>
                <a:solidFill>
                  <a:schemeClr val="accent1"/>
                </a:solidFill>
                <a:effectLst>
                  <a:outerShdw blurRad="38100" dist="25400" dir="5400000" algn="ctr" rotWithShape="0">
                    <a:srgbClr val="6E747A">
                      <a:alpha val="43000"/>
                    </a:srgbClr>
                  </a:outerShdw>
                </a:effectLst>
              </a:rPr>
              <a:t>) </a:t>
            </a:r>
            <a:r>
              <a:rPr lang="en-US" dirty="0" smtClean="0">
                <a:ln w="0"/>
                <a:solidFill>
                  <a:schemeClr val="accent1"/>
                </a:solidFill>
                <a:effectLst>
                  <a:outerShdw blurRad="38100" dist="25400" dir="5400000" algn="ctr" rotWithShape="0">
                    <a:srgbClr val="6E747A">
                      <a:alpha val="43000"/>
                    </a:srgbClr>
                  </a:outerShdw>
                </a:effectLst>
              </a:rPr>
              <a:t>- Vibration signature- The physical movement of machine language speaking about the condition.</a:t>
            </a:r>
            <a:endParaRPr lang="en-US" dirty="0">
              <a:ln w="0"/>
              <a:solidFill>
                <a:schemeClr val="accent1"/>
              </a:solidFill>
              <a:effectLst>
                <a:outerShdw blurRad="38100" dist="25400" dir="5400000" algn="ctr" rotWithShape="0">
                  <a:srgbClr val="6E747A">
                    <a:alpha val="43000"/>
                  </a:srgbClr>
                </a:outerShdw>
              </a:effectLst>
            </a:endParaRPr>
          </a:p>
          <a:p>
            <a:pPr marL="342900" indent="-342900">
              <a:buFont typeface="Wingdings" panose="05000000000000000000" pitchFamily="2" charset="2"/>
              <a:buChar char="v"/>
              <a:defRPr/>
            </a:pPr>
            <a:endParaRPr lang="en-US" dirty="0">
              <a:ln w="0"/>
              <a:solidFill>
                <a:schemeClr val="accent1"/>
              </a:solidFill>
              <a:effectLst>
                <a:outerShdw blurRad="38100" dist="25400" dir="5400000" algn="ctr" rotWithShape="0">
                  <a:srgbClr val="6E747A">
                    <a:alpha val="43000"/>
                  </a:srgbClr>
                </a:outerShdw>
              </a:effectLst>
            </a:endParaRPr>
          </a:p>
          <a:p>
            <a:pPr>
              <a:defRPr/>
            </a:pPr>
            <a:r>
              <a:rPr lang="en-US" dirty="0">
                <a:ln w="0"/>
                <a:solidFill>
                  <a:schemeClr val="accent1"/>
                </a:solidFill>
                <a:effectLst>
                  <a:outerShdw blurRad="38100" dist="25400" dir="5400000" algn="ctr" rotWithShape="0">
                    <a:srgbClr val="6E747A">
                      <a:alpha val="43000"/>
                    </a:srgbClr>
                  </a:outerShdw>
                </a:effectLst>
              </a:rPr>
              <a:t>Integration of </a:t>
            </a:r>
            <a:r>
              <a:rPr lang="en-US" dirty="0" smtClean="0">
                <a:ln w="0"/>
                <a:solidFill>
                  <a:schemeClr val="accent1"/>
                </a:solidFill>
                <a:effectLst>
                  <a:outerShdw blurRad="38100" dist="25400" dir="5400000" algn="ctr" rotWithShape="0">
                    <a:srgbClr val="6E747A">
                      <a:alpha val="43000"/>
                    </a:srgbClr>
                  </a:outerShdw>
                </a:effectLst>
              </a:rPr>
              <a:t>US,IR and VS </a:t>
            </a:r>
            <a:r>
              <a:rPr lang="en-US" dirty="0">
                <a:ln w="0"/>
                <a:solidFill>
                  <a:schemeClr val="accent1"/>
                </a:solidFill>
                <a:effectLst>
                  <a:outerShdw blurRad="38100" dist="25400" dir="5400000" algn="ctr" rotWithShape="0">
                    <a:srgbClr val="6E747A">
                      <a:alpha val="43000"/>
                    </a:srgbClr>
                  </a:outerShdw>
                </a:effectLst>
              </a:rPr>
              <a:t>will produce a better integrated survey findings and diagnosis result</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5554" y="228600"/>
            <a:ext cx="9078446" cy="6447356"/>
          </a:xfrm>
          <a:prstGeom prst="rect">
            <a:avLst/>
          </a:prstGeom>
        </p:spPr>
      </p:pic>
      <p:sp>
        <p:nvSpPr>
          <p:cNvPr id="2" name="Freeform 1"/>
          <p:cNvSpPr/>
          <p:nvPr/>
        </p:nvSpPr>
        <p:spPr>
          <a:xfrm>
            <a:off x="6903076" y="3232597"/>
            <a:ext cx="2279561" cy="3618964"/>
          </a:xfrm>
          <a:custGeom>
            <a:avLst/>
            <a:gdLst>
              <a:gd name="connsiteX0" fmla="*/ 1159099 w 2279561"/>
              <a:gd name="connsiteY0" fmla="*/ 0 h 3618964"/>
              <a:gd name="connsiteX1" fmla="*/ 1056068 w 2279561"/>
              <a:gd name="connsiteY1" fmla="*/ 51516 h 3618964"/>
              <a:gd name="connsiteX2" fmla="*/ 1004552 w 2279561"/>
              <a:gd name="connsiteY2" fmla="*/ 103031 h 3618964"/>
              <a:gd name="connsiteX3" fmla="*/ 965916 w 2279561"/>
              <a:gd name="connsiteY3" fmla="*/ 180304 h 3618964"/>
              <a:gd name="connsiteX4" fmla="*/ 927279 w 2279561"/>
              <a:gd name="connsiteY4" fmla="*/ 218941 h 3618964"/>
              <a:gd name="connsiteX5" fmla="*/ 901521 w 2279561"/>
              <a:gd name="connsiteY5" fmla="*/ 257578 h 3618964"/>
              <a:gd name="connsiteX6" fmla="*/ 862885 w 2279561"/>
              <a:gd name="connsiteY6" fmla="*/ 270457 h 3618964"/>
              <a:gd name="connsiteX7" fmla="*/ 785611 w 2279561"/>
              <a:gd name="connsiteY7" fmla="*/ 321972 h 3618964"/>
              <a:gd name="connsiteX8" fmla="*/ 721217 w 2279561"/>
              <a:gd name="connsiteY8" fmla="*/ 437882 h 3618964"/>
              <a:gd name="connsiteX9" fmla="*/ 682580 w 2279561"/>
              <a:gd name="connsiteY9" fmla="*/ 463640 h 3618964"/>
              <a:gd name="connsiteX10" fmla="*/ 656823 w 2279561"/>
              <a:gd name="connsiteY10" fmla="*/ 502276 h 3618964"/>
              <a:gd name="connsiteX11" fmla="*/ 618186 w 2279561"/>
              <a:gd name="connsiteY11" fmla="*/ 528034 h 3618964"/>
              <a:gd name="connsiteX12" fmla="*/ 592428 w 2279561"/>
              <a:gd name="connsiteY12" fmla="*/ 605307 h 3618964"/>
              <a:gd name="connsiteX13" fmla="*/ 566670 w 2279561"/>
              <a:gd name="connsiteY13" fmla="*/ 643944 h 3618964"/>
              <a:gd name="connsiteX14" fmla="*/ 502276 w 2279561"/>
              <a:gd name="connsiteY14" fmla="*/ 837127 h 3618964"/>
              <a:gd name="connsiteX15" fmla="*/ 476518 w 2279561"/>
              <a:gd name="connsiteY15" fmla="*/ 914400 h 3618964"/>
              <a:gd name="connsiteX16" fmla="*/ 463639 w 2279561"/>
              <a:gd name="connsiteY16" fmla="*/ 953037 h 3618964"/>
              <a:gd name="connsiteX17" fmla="*/ 412124 w 2279561"/>
              <a:gd name="connsiteY17" fmla="*/ 1081826 h 3618964"/>
              <a:gd name="connsiteX18" fmla="*/ 399245 w 2279561"/>
              <a:gd name="connsiteY18" fmla="*/ 1120462 h 3618964"/>
              <a:gd name="connsiteX19" fmla="*/ 360609 w 2279561"/>
              <a:gd name="connsiteY19" fmla="*/ 1287888 h 3618964"/>
              <a:gd name="connsiteX20" fmla="*/ 347730 w 2279561"/>
              <a:gd name="connsiteY20" fmla="*/ 1378040 h 3618964"/>
              <a:gd name="connsiteX21" fmla="*/ 321972 w 2279561"/>
              <a:gd name="connsiteY21" fmla="*/ 1506828 h 3618964"/>
              <a:gd name="connsiteX22" fmla="*/ 296214 w 2279561"/>
              <a:gd name="connsiteY22" fmla="*/ 1584102 h 3618964"/>
              <a:gd name="connsiteX23" fmla="*/ 270456 w 2279561"/>
              <a:gd name="connsiteY23" fmla="*/ 1661375 h 3618964"/>
              <a:gd name="connsiteX24" fmla="*/ 257578 w 2279561"/>
              <a:gd name="connsiteY24" fmla="*/ 1700011 h 3618964"/>
              <a:gd name="connsiteX25" fmla="*/ 244699 w 2279561"/>
              <a:gd name="connsiteY25" fmla="*/ 1738648 h 3618964"/>
              <a:gd name="connsiteX26" fmla="*/ 231820 w 2279561"/>
              <a:gd name="connsiteY26" fmla="*/ 1803042 h 3618964"/>
              <a:gd name="connsiteX27" fmla="*/ 206062 w 2279561"/>
              <a:gd name="connsiteY27" fmla="*/ 2073499 h 3618964"/>
              <a:gd name="connsiteX28" fmla="*/ 193183 w 2279561"/>
              <a:gd name="connsiteY28" fmla="*/ 2253803 h 3618964"/>
              <a:gd name="connsiteX29" fmla="*/ 154547 w 2279561"/>
              <a:gd name="connsiteY29" fmla="*/ 2434107 h 3618964"/>
              <a:gd name="connsiteX30" fmla="*/ 141668 w 2279561"/>
              <a:gd name="connsiteY30" fmla="*/ 2472744 h 3618964"/>
              <a:gd name="connsiteX31" fmla="*/ 128789 w 2279561"/>
              <a:gd name="connsiteY31" fmla="*/ 2537138 h 3618964"/>
              <a:gd name="connsiteX32" fmla="*/ 103031 w 2279561"/>
              <a:gd name="connsiteY32" fmla="*/ 2575775 h 3618964"/>
              <a:gd name="connsiteX33" fmla="*/ 77273 w 2279561"/>
              <a:gd name="connsiteY33" fmla="*/ 2653048 h 3618964"/>
              <a:gd name="connsiteX34" fmla="*/ 38637 w 2279561"/>
              <a:gd name="connsiteY34" fmla="*/ 2768958 h 3618964"/>
              <a:gd name="connsiteX35" fmla="*/ 12879 w 2279561"/>
              <a:gd name="connsiteY35" fmla="*/ 2846231 h 3618964"/>
              <a:gd name="connsiteX36" fmla="*/ 0 w 2279561"/>
              <a:gd name="connsiteY36" fmla="*/ 2884868 h 3618964"/>
              <a:gd name="connsiteX37" fmla="*/ 12879 w 2279561"/>
              <a:gd name="connsiteY37" fmla="*/ 3193961 h 3618964"/>
              <a:gd name="connsiteX38" fmla="*/ 25758 w 2279561"/>
              <a:gd name="connsiteY38" fmla="*/ 3232597 h 3618964"/>
              <a:gd name="connsiteX39" fmla="*/ 51516 w 2279561"/>
              <a:gd name="connsiteY39" fmla="*/ 3271234 h 3618964"/>
              <a:gd name="connsiteX40" fmla="*/ 90152 w 2279561"/>
              <a:gd name="connsiteY40" fmla="*/ 3348507 h 3618964"/>
              <a:gd name="connsiteX41" fmla="*/ 128789 w 2279561"/>
              <a:gd name="connsiteY41" fmla="*/ 3374265 h 3618964"/>
              <a:gd name="connsiteX42" fmla="*/ 141668 w 2279561"/>
              <a:gd name="connsiteY42" fmla="*/ 3412902 h 3618964"/>
              <a:gd name="connsiteX43" fmla="*/ 180304 w 2279561"/>
              <a:gd name="connsiteY43" fmla="*/ 3425780 h 3618964"/>
              <a:gd name="connsiteX44" fmla="*/ 257578 w 2279561"/>
              <a:gd name="connsiteY44" fmla="*/ 3477296 h 3618964"/>
              <a:gd name="connsiteX45" fmla="*/ 296214 w 2279561"/>
              <a:gd name="connsiteY45" fmla="*/ 3503054 h 3618964"/>
              <a:gd name="connsiteX46" fmla="*/ 321972 w 2279561"/>
              <a:gd name="connsiteY46" fmla="*/ 3541690 h 3618964"/>
              <a:gd name="connsiteX47" fmla="*/ 399245 w 2279561"/>
              <a:gd name="connsiteY47" fmla="*/ 3567448 h 3618964"/>
              <a:gd name="connsiteX48" fmla="*/ 476518 w 2279561"/>
              <a:gd name="connsiteY48" fmla="*/ 3593206 h 3618964"/>
              <a:gd name="connsiteX49" fmla="*/ 515155 w 2279561"/>
              <a:gd name="connsiteY49" fmla="*/ 3606085 h 3618964"/>
              <a:gd name="connsiteX50" fmla="*/ 553792 w 2279561"/>
              <a:gd name="connsiteY50" fmla="*/ 3618964 h 3618964"/>
              <a:gd name="connsiteX51" fmla="*/ 785611 w 2279561"/>
              <a:gd name="connsiteY51" fmla="*/ 3593206 h 3618964"/>
              <a:gd name="connsiteX52" fmla="*/ 888642 w 2279561"/>
              <a:gd name="connsiteY52" fmla="*/ 3567448 h 3618964"/>
              <a:gd name="connsiteX53" fmla="*/ 953037 w 2279561"/>
              <a:gd name="connsiteY53" fmla="*/ 3554569 h 3618964"/>
              <a:gd name="connsiteX54" fmla="*/ 1004552 w 2279561"/>
              <a:gd name="connsiteY54" fmla="*/ 3528811 h 3618964"/>
              <a:gd name="connsiteX55" fmla="*/ 1133341 w 2279561"/>
              <a:gd name="connsiteY55" fmla="*/ 3490175 h 3618964"/>
              <a:gd name="connsiteX56" fmla="*/ 1197735 w 2279561"/>
              <a:gd name="connsiteY56" fmla="*/ 3477296 h 3618964"/>
              <a:gd name="connsiteX57" fmla="*/ 1287887 w 2279561"/>
              <a:gd name="connsiteY57" fmla="*/ 3464417 h 3618964"/>
              <a:gd name="connsiteX58" fmla="*/ 1481070 w 2279561"/>
              <a:gd name="connsiteY58" fmla="*/ 3438659 h 3618964"/>
              <a:gd name="connsiteX59" fmla="*/ 1648496 w 2279561"/>
              <a:gd name="connsiteY59" fmla="*/ 3400023 h 3618964"/>
              <a:gd name="connsiteX60" fmla="*/ 1764406 w 2279561"/>
              <a:gd name="connsiteY60" fmla="*/ 3348507 h 3618964"/>
              <a:gd name="connsiteX61" fmla="*/ 1803042 w 2279561"/>
              <a:gd name="connsiteY61" fmla="*/ 3322749 h 3618964"/>
              <a:gd name="connsiteX62" fmla="*/ 1854558 w 2279561"/>
              <a:gd name="connsiteY62" fmla="*/ 3296992 h 3618964"/>
              <a:gd name="connsiteX63" fmla="*/ 1931831 w 2279561"/>
              <a:gd name="connsiteY63" fmla="*/ 3206840 h 3618964"/>
              <a:gd name="connsiteX64" fmla="*/ 1983347 w 2279561"/>
              <a:gd name="connsiteY64" fmla="*/ 3129566 h 3618964"/>
              <a:gd name="connsiteX65" fmla="*/ 2060620 w 2279561"/>
              <a:gd name="connsiteY65" fmla="*/ 3026535 h 3618964"/>
              <a:gd name="connsiteX66" fmla="*/ 2086378 w 2279561"/>
              <a:gd name="connsiteY66" fmla="*/ 2975020 h 3618964"/>
              <a:gd name="connsiteX67" fmla="*/ 2125014 w 2279561"/>
              <a:gd name="connsiteY67" fmla="*/ 2910626 h 3618964"/>
              <a:gd name="connsiteX68" fmla="*/ 2137893 w 2279561"/>
              <a:gd name="connsiteY68" fmla="*/ 2871989 h 3618964"/>
              <a:gd name="connsiteX69" fmla="*/ 2189409 w 2279561"/>
              <a:gd name="connsiteY69" fmla="*/ 2730321 h 3618964"/>
              <a:gd name="connsiteX70" fmla="*/ 2228045 w 2279561"/>
              <a:gd name="connsiteY70" fmla="*/ 2524259 h 3618964"/>
              <a:gd name="connsiteX71" fmla="*/ 2240924 w 2279561"/>
              <a:gd name="connsiteY71" fmla="*/ 2434107 h 3618964"/>
              <a:gd name="connsiteX72" fmla="*/ 2279561 w 2279561"/>
              <a:gd name="connsiteY72" fmla="*/ 1893195 h 3618964"/>
              <a:gd name="connsiteX73" fmla="*/ 2266682 w 2279561"/>
              <a:gd name="connsiteY73" fmla="*/ 1558344 h 3618964"/>
              <a:gd name="connsiteX74" fmla="*/ 2240924 w 2279561"/>
              <a:gd name="connsiteY74" fmla="*/ 978795 h 3618964"/>
              <a:gd name="connsiteX75" fmla="*/ 2215166 w 2279561"/>
              <a:gd name="connsiteY75" fmla="*/ 837127 h 3618964"/>
              <a:gd name="connsiteX76" fmla="*/ 2189409 w 2279561"/>
              <a:gd name="connsiteY76" fmla="*/ 798490 h 3618964"/>
              <a:gd name="connsiteX77" fmla="*/ 2163651 w 2279561"/>
              <a:gd name="connsiteY77" fmla="*/ 721217 h 3618964"/>
              <a:gd name="connsiteX78" fmla="*/ 2150772 w 2279561"/>
              <a:gd name="connsiteY78" fmla="*/ 682580 h 3618964"/>
              <a:gd name="connsiteX79" fmla="*/ 2125014 w 2279561"/>
              <a:gd name="connsiteY79" fmla="*/ 579549 h 3618964"/>
              <a:gd name="connsiteX80" fmla="*/ 2060620 w 2279561"/>
              <a:gd name="connsiteY80" fmla="*/ 476518 h 3618964"/>
              <a:gd name="connsiteX81" fmla="*/ 2021983 w 2279561"/>
              <a:gd name="connsiteY81" fmla="*/ 425003 h 3618964"/>
              <a:gd name="connsiteX82" fmla="*/ 1970468 w 2279561"/>
              <a:gd name="connsiteY82" fmla="*/ 373488 h 3618964"/>
              <a:gd name="connsiteX83" fmla="*/ 1931831 w 2279561"/>
              <a:gd name="connsiteY83" fmla="*/ 321972 h 3618964"/>
              <a:gd name="connsiteX84" fmla="*/ 1906073 w 2279561"/>
              <a:gd name="connsiteY84" fmla="*/ 270457 h 3618964"/>
              <a:gd name="connsiteX85" fmla="*/ 1867437 w 2279561"/>
              <a:gd name="connsiteY85" fmla="*/ 257578 h 3618964"/>
              <a:gd name="connsiteX86" fmla="*/ 1841679 w 2279561"/>
              <a:gd name="connsiteY86" fmla="*/ 218941 h 3618964"/>
              <a:gd name="connsiteX87" fmla="*/ 1712890 w 2279561"/>
              <a:gd name="connsiteY87" fmla="*/ 193183 h 3618964"/>
              <a:gd name="connsiteX88" fmla="*/ 1635617 w 2279561"/>
              <a:gd name="connsiteY88" fmla="*/ 167426 h 3618964"/>
              <a:gd name="connsiteX89" fmla="*/ 1596980 w 2279561"/>
              <a:gd name="connsiteY89" fmla="*/ 154547 h 3618964"/>
              <a:gd name="connsiteX90" fmla="*/ 1519707 w 2279561"/>
              <a:gd name="connsiteY90" fmla="*/ 141668 h 3618964"/>
              <a:gd name="connsiteX91" fmla="*/ 1300766 w 2279561"/>
              <a:gd name="connsiteY91" fmla="*/ 180304 h 3618964"/>
              <a:gd name="connsiteX92" fmla="*/ 1171978 w 2279561"/>
              <a:gd name="connsiteY92" fmla="*/ 231820 h 3618964"/>
              <a:gd name="connsiteX93" fmla="*/ 1133341 w 2279561"/>
              <a:gd name="connsiteY93" fmla="*/ 244699 h 3618964"/>
              <a:gd name="connsiteX94" fmla="*/ 965916 w 2279561"/>
              <a:gd name="connsiteY94" fmla="*/ 257578 h 3618964"/>
              <a:gd name="connsiteX95" fmla="*/ 927279 w 2279561"/>
              <a:gd name="connsiteY95" fmla="*/ 270457 h 3618964"/>
              <a:gd name="connsiteX96" fmla="*/ 888642 w 2279561"/>
              <a:gd name="connsiteY96" fmla="*/ 296214 h 3618964"/>
              <a:gd name="connsiteX97" fmla="*/ 862885 w 2279561"/>
              <a:gd name="connsiteY97" fmla="*/ 309093 h 3618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2279561" h="3618964">
                <a:moveTo>
                  <a:pt x="1159099" y="0"/>
                </a:moveTo>
                <a:cubicBezTo>
                  <a:pt x="1139651" y="7779"/>
                  <a:pt x="1074225" y="28820"/>
                  <a:pt x="1056068" y="51516"/>
                </a:cubicBezTo>
                <a:cubicBezTo>
                  <a:pt x="1006115" y="113958"/>
                  <a:pt x="1088850" y="74932"/>
                  <a:pt x="1004552" y="103031"/>
                </a:cubicBezTo>
                <a:cubicBezTo>
                  <a:pt x="991645" y="141753"/>
                  <a:pt x="993655" y="147017"/>
                  <a:pt x="965916" y="180304"/>
                </a:cubicBezTo>
                <a:cubicBezTo>
                  <a:pt x="954256" y="194296"/>
                  <a:pt x="938939" y="204949"/>
                  <a:pt x="927279" y="218941"/>
                </a:cubicBezTo>
                <a:cubicBezTo>
                  <a:pt x="917370" y="230832"/>
                  <a:pt x="913608" y="247908"/>
                  <a:pt x="901521" y="257578"/>
                </a:cubicBezTo>
                <a:cubicBezTo>
                  <a:pt x="890921" y="266059"/>
                  <a:pt x="874752" y="263864"/>
                  <a:pt x="862885" y="270457"/>
                </a:cubicBezTo>
                <a:cubicBezTo>
                  <a:pt x="835824" y="285491"/>
                  <a:pt x="785611" y="321972"/>
                  <a:pt x="785611" y="321972"/>
                </a:cubicBezTo>
                <a:cubicBezTo>
                  <a:pt x="772190" y="362234"/>
                  <a:pt x="759175" y="412577"/>
                  <a:pt x="721217" y="437882"/>
                </a:cubicBezTo>
                <a:lnTo>
                  <a:pt x="682580" y="463640"/>
                </a:lnTo>
                <a:cubicBezTo>
                  <a:pt x="673994" y="476519"/>
                  <a:pt x="667768" y="491331"/>
                  <a:pt x="656823" y="502276"/>
                </a:cubicBezTo>
                <a:cubicBezTo>
                  <a:pt x="645878" y="513221"/>
                  <a:pt x="626390" y="514908"/>
                  <a:pt x="618186" y="528034"/>
                </a:cubicBezTo>
                <a:cubicBezTo>
                  <a:pt x="603796" y="551058"/>
                  <a:pt x="607489" y="582716"/>
                  <a:pt x="592428" y="605307"/>
                </a:cubicBezTo>
                <a:lnTo>
                  <a:pt x="566670" y="643944"/>
                </a:lnTo>
                <a:lnTo>
                  <a:pt x="502276" y="837127"/>
                </a:lnTo>
                <a:lnTo>
                  <a:pt x="476518" y="914400"/>
                </a:lnTo>
                <a:cubicBezTo>
                  <a:pt x="472225" y="927279"/>
                  <a:pt x="469710" y="940895"/>
                  <a:pt x="463639" y="953037"/>
                </a:cubicBezTo>
                <a:cubicBezTo>
                  <a:pt x="425739" y="1028838"/>
                  <a:pt x="443954" y="986337"/>
                  <a:pt x="412124" y="1081826"/>
                </a:cubicBezTo>
                <a:cubicBezTo>
                  <a:pt x="407831" y="1094705"/>
                  <a:pt x="401907" y="1107150"/>
                  <a:pt x="399245" y="1120462"/>
                </a:cubicBezTo>
                <a:cubicBezTo>
                  <a:pt x="370825" y="1262563"/>
                  <a:pt x="387330" y="1207717"/>
                  <a:pt x="360609" y="1287888"/>
                </a:cubicBezTo>
                <a:cubicBezTo>
                  <a:pt x="356316" y="1317939"/>
                  <a:pt x="352346" y="1348037"/>
                  <a:pt x="347730" y="1378040"/>
                </a:cubicBezTo>
                <a:cubicBezTo>
                  <a:pt x="340401" y="1425679"/>
                  <a:pt x="335450" y="1461901"/>
                  <a:pt x="321972" y="1506828"/>
                </a:cubicBezTo>
                <a:cubicBezTo>
                  <a:pt x="314170" y="1532834"/>
                  <a:pt x="304800" y="1558344"/>
                  <a:pt x="296214" y="1584102"/>
                </a:cubicBezTo>
                <a:lnTo>
                  <a:pt x="270456" y="1661375"/>
                </a:lnTo>
                <a:lnTo>
                  <a:pt x="257578" y="1700011"/>
                </a:lnTo>
                <a:cubicBezTo>
                  <a:pt x="253285" y="1712890"/>
                  <a:pt x="247361" y="1725336"/>
                  <a:pt x="244699" y="1738648"/>
                </a:cubicBezTo>
                <a:lnTo>
                  <a:pt x="231820" y="1803042"/>
                </a:lnTo>
                <a:cubicBezTo>
                  <a:pt x="223386" y="1887381"/>
                  <a:pt x="212776" y="1989573"/>
                  <a:pt x="206062" y="2073499"/>
                </a:cubicBezTo>
                <a:cubicBezTo>
                  <a:pt x="201257" y="2133562"/>
                  <a:pt x="199179" y="2193848"/>
                  <a:pt x="193183" y="2253803"/>
                </a:cubicBezTo>
                <a:cubicBezTo>
                  <a:pt x="188551" y="2300120"/>
                  <a:pt x="167567" y="2395048"/>
                  <a:pt x="154547" y="2434107"/>
                </a:cubicBezTo>
                <a:cubicBezTo>
                  <a:pt x="150254" y="2446986"/>
                  <a:pt x="144961" y="2459574"/>
                  <a:pt x="141668" y="2472744"/>
                </a:cubicBezTo>
                <a:cubicBezTo>
                  <a:pt x="136359" y="2493980"/>
                  <a:pt x="136475" y="2516642"/>
                  <a:pt x="128789" y="2537138"/>
                </a:cubicBezTo>
                <a:cubicBezTo>
                  <a:pt x="123354" y="2551631"/>
                  <a:pt x="109318" y="2561630"/>
                  <a:pt x="103031" y="2575775"/>
                </a:cubicBezTo>
                <a:cubicBezTo>
                  <a:pt x="92004" y="2600586"/>
                  <a:pt x="85859" y="2627290"/>
                  <a:pt x="77273" y="2653048"/>
                </a:cubicBezTo>
                <a:lnTo>
                  <a:pt x="38637" y="2768958"/>
                </a:lnTo>
                <a:lnTo>
                  <a:pt x="12879" y="2846231"/>
                </a:lnTo>
                <a:lnTo>
                  <a:pt x="0" y="2884868"/>
                </a:lnTo>
                <a:cubicBezTo>
                  <a:pt x="4293" y="2987899"/>
                  <a:pt x="5261" y="3091122"/>
                  <a:pt x="12879" y="3193961"/>
                </a:cubicBezTo>
                <a:cubicBezTo>
                  <a:pt x="13882" y="3207499"/>
                  <a:pt x="19687" y="3220455"/>
                  <a:pt x="25758" y="3232597"/>
                </a:cubicBezTo>
                <a:cubicBezTo>
                  <a:pt x="32680" y="3246441"/>
                  <a:pt x="42930" y="3258355"/>
                  <a:pt x="51516" y="3271234"/>
                </a:cubicBezTo>
                <a:cubicBezTo>
                  <a:pt x="61991" y="3302660"/>
                  <a:pt x="65184" y="3323540"/>
                  <a:pt x="90152" y="3348507"/>
                </a:cubicBezTo>
                <a:cubicBezTo>
                  <a:pt x="101097" y="3359452"/>
                  <a:pt x="115910" y="3365679"/>
                  <a:pt x="128789" y="3374265"/>
                </a:cubicBezTo>
                <a:cubicBezTo>
                  <a:pt x="133082" y="3387144"/>
                  <a:pt x="132069" y="3403303"/>
                  <a:pt x="141668" y="3412902"/>
                </a:cubicBezTo>
                <a:cubicBezTo>
                  <a:pt x="151267" y="3422501"/>
                  <a:pt x="168437" y="3419187"/>
                  <a:pt x="180304" y="3425780"/>
                </a:cubicBezTo>
                <a:cubicBezTo>
                  <a:pt x="207366" y="3440814"/>
                  <a:pt x="231820" y="3460124"/>
                  <a:pt x="257578" y="3477296"/>
                </a:cubicBezTo>
                <a:lnTo>
                  <a:pt x="296214" y="3503054"/>
                </a:lnTo>
                <a:cubicBezTo>
                  <a:pt x="304800" y="3515933"/>
                  <a:pt x="308846" y="3533487"/>
                  <a:pt x="321972" y="3541690"/>
                </a:cubicBezTo>
                <a:cubicBezTo>
                  <a:pt x="344996" y="3556080"/>
                  <a:pt x="373487" y="3558862"/>
                  <a:pt x="399245" y="3567448"/>
                </a:cubicBezTo>
                <a:lnTo>
                  <a:pt x="476518" y="3593206"/>
                </a:lnTo>
                <a:lnTo>
                  <a:pt x="515155" y="3606085"/>
                </a:lnTo>
                <a:lnTo>
                  <a:pt x="553792" y="3618964"/>
                </a:lnTo>
                <a:cubicBezTo>
                  <a:pt x="631065" y="3610378"/>
                  <a:pt x="708767" y="3605028"/>
                  <a:pt x="785611" y="3593206"/>
                </a:cubicBezTo>
                <a:cubicBezTo>
                  <a:pt x="820600" y="3587823"/>
                  <a:pt x="853929" y="3574391"/>
                  <a:pt x="888642" y="3567448"/>
                </a:cubicBezTo>
                <a:lnTo>
                  <a:pt x="953037" y="3554569"/>
                </a:lnTo>
                <a:cubicBezTo>
                  <a:pt x="970209" y="3545983"/>
                  <a:pt x="986727" y="3535941"/>
                  <a:pt x="1004552" y="3528811"/>
                </a:cubicBezTo>
                <a:cubicBezTo>
                  <a:pt x="1044679" y="3512760"/>
                  <a:pt x="1090649" y="3499662"/>
                  <a:pt x="1133341" y="3490175"/>
                </a:cubicBezTo>
                <a:cubicBezTo>
                  <a:pt x="1154709" y="3485426"/>
                  <a:pt x="1176143" y="3480895"/>
                  <a:pt x="1197735" y="3477296"/>
                </a:cubicBezTo>
                <a:cubicBezTo>
                  <a:pt x="1227678" y="3472305"/>
                  <a:pt x="1257836" y="3468710"/>
                  <a:pt x="1287887" y="3464417"/>
                </a:cubicBezTo>
                <a:cubicBezTo>
                  <a:pt x="1387448" y="3431230"/>
                  <a:pt x="1267748" y="3467748"/>
                  <a:pt x="1481070" y="3438659"/>
                </a:cubicBezTo>
                <a:cubicBezTo>
                  <a:pt x="1577265" y="3425542"/>
                  <a:pt x="1582561" y="3422001"/>
                  <a:pt x="1648496" y="3400023"/>
                </a:cubicBezTo>
                <a:cubicBezTo>
                  <a:pt x="1735934" y="3341729"/>
                  <a:pt x="1626470" y="3409812"/>
                  <a:pt x="1764406" y="3348507"/>
                </a:cubicBezTo>
                <a:cubicBezTo>
                  <a:pt x="1778550" y="3342221"/>
                  <a:pt x="1789603" y="3330428"/>
                  <a:pt x="1803042" y="3322749"/>
                </a:cubicBezTo>
                <a:cubicBezTo>
                  <a:pt x="1819711" y="3313224"/>
                  <a:pt x="1837386" y="3305578"/>
                  <a:pt x="1854558" y="3296992"/>
                </a:cubicBezTo>
                <a:cubicBezTo>
                  <a:pt x="1915551" y="3175006"/>
                  <a:pt x="1836296" y="3314317"/>
                  <a:pt x="1931831" y="3206840"/>
                </a:cubicBezTo>
                <a:cubicBezTo>
                  <a:pt x="1952398" y="3183702"/>
                  <a:pt x="1965353" y="3154757"/>
                  <a:pt x="1983347" y="3129566"/>
                </a:cubicBezTo>
                <a:cubicBezTo>
                  <a:pt x="2008299" y="3094633"/>
                  <a:pt x="2041421" y="3064932"/>
                  <a:pt x="2060620" y="3026535"/>
                </a:cubicBezTo>
                <a:cubicBezTo>
                  <a:pt x="2069206" y="3009363"/>
                  <a:pt x="2077054" y="2991803"/>
                  <a:pt x="2086378" y="2975020"/>
                </a:cubicBezTo>
                <a:cubicBezTo>
                  <a:pt x="2098535" y="2953138"/>
                  <a:pt x="2113820" y="2933015"/>
                  <a:pt x="2125014" y="2910626"/>
                </a:cubicBezTo>
                <a:cubicBezTo>
                  <a:pt x="2131085" y="2898484"/>
                  <a:pt x="2133126" y="2884700"/>
                  <a:pt x="2137893" y="2871989"/>
                </a:cubicBezTo>
                <a:cubicBezTo>
                  <a:pt x="2157096" y="2820781"/>
                  <a:pt x="2175882" y="2784434"/>
                  <a:pt x="2189409" y="2730321"/>
                </a:cubicBezTo>
                <a:cubicBezTo>
                  <a:pt x="2211714" y="2641095"/>
                  <a:pt x="2208934" y="2658037"/>
                  <a:pt x="2228045" y="2524259"/>
                </a:cubicBezTo>
                <a:cubicBezTo>
                  <a:pt x="2232338" y="2494208"/>
                  <a:pt x="2238256" y="2464345"/>
                  <a:pt x="2240924" y="2434107"/>
                </a:cubicBezTo>
                <a:cubicBezTo>
                  <a:pt x="2253412" y="2292580"/>
                  <a:pt x="2268966" y="2052113"/>
                  <a:pt x="2279561" y="1893195"/>
                </a:cubicBezTo>
                <a:cubicBezTo>
                  <a:pt x="2275268" y="1781578"/>
                  <a:pt x="2271398" y="1669944"/>
                  <a:pt x="2266682" y="1558344"/>
                </a:cubicBezTo>
                <a:cubicBezTo>
                  <a:pt x="2258518" y="1365143"/>
                  <a:pt x="2268271" y="1170225"/>
                  <a:pt x="2240924" y="978795"/>
                </a:cubicBezTo>
                <a:cubicBezTo>
                  <a:pt x="2237939" y="957901"/>
                  <a:pt x="2228179" y="867491"/>
                  <a:pt x="2215166" y="837127"/>
                </a:cubicBezTo>
                <a:cubicBezTo>
                  <a:pt x="2209069" y="822900"/>
                  <a:pt x="2195695" y="812634"/>
                  <a:pt x="2189409" y="798490"/>
                </a:cubicBezTo>
                <a:cubicBezTo>
                  <a:pt x="2178382" y="773679"/>
                  <a:pt x="2172237" y="746975"/>
                  <a:pt x="2163651" y="721217"/>
                </a:cubicBezTo>
                <a:cubicBezTo>
                  <a:pt x="2159358" y="708338"/>
                  <a:pt x="2154065" y="695750"/>
                  <a:pt x="2150772" y="682580"/>
                </a:cubicBezTo>
                <a:cubicBezTo>
                  <a:pt x="2142186" y="648236"/>
                  <a:pt x="2143227" y="609905"/>
                  <a:pt x="2125014" y="579549"/>
                </a:cubicBezTo>
                <a:cubicBezTo>
                  <a:pt x="2102457" y="541953"/>
                  <a:pt x="2085396" y="511205"/>
                  <a:pt x="2060620" y="476518"/>
                </a:cubicBezTo>
                <a:cubicBezTo>
                  <a:pt x="2048144" y="459051"/>
                  <a:pt x="2036118" y="441157"/>
                  <a:pt x="2021983" y="425003"/>
                </a:cubicBezTo>
                <a:cubicBezTo>
                  <a:pt x="2005992" y="406727"/>
                  <a:pt x="1986459" y="391764"/>
                  <a:pt x="1970468" y="373488"/>
                </a:cubicBezTo>
                <a:cubicBezTo>
                  <a:pt x="1956333" y="357334"/>
                  <a:pt x="1943208" y="340174"/>
                  <a:pt x="1931831" y="321972"/>
                </a:cubicBezTo>
                <a:cubicBezTo>
                  <a:pt x="1921656" y="305692"/>
                  <a:pt x="1919648" y="284032"/>
                  <a:pt x="1906073" y="270457"/>
                </a:cubicBezTo>
                <a:cubicBezTo>
                  <a:pt x="1896474" y="260858"/>
                  <a:pt x="1880316" y="261871"/>
                  <a:pt x="1867437" y="257578"/>
                </a:cubicBezTo>
                <a:cubicBezTo>
                  <a:pt x="1858851" y="244699"/>
                  <a:pt x="1854558" y="227527"/>
                  <a:pt x="1841679" y="218941"/>
                </a:cubicBezTo>
                <a:cubicBezTo>
                  <a:pt x="1828871" y="210402"/>
                  <a:pt x="1713144" y="193225"/>
                  <a:pt x="1712890" y="193183"/>
                </a:cubicBezTo>
                <a:lnTo>
                  <a:pt x="1635617" y="167426"/>
                </a:lnTo>
                <a:cubicBezTo>
                  <a:pt x="1622738" y="163133"/>
                  <a:pt x="1610371" y="156779"/>
                  <a:pt x="1596980" y="154547"/>
                </a:cubicBezTo>
                <a:lnTo>
                  <a:pt x="1519707" y="141668"/>
                </a:lnTo>
                <a:cubicBezTo>
                  <a:pt x="1437995" y="149096"/>
                  <a:pt x="1373210" y="144081"/>
                  <a:pt x="1300766" y="180304"/>
                </a:cubicBezTo>
                <a:cubicBezTo>
                  <a:pt x="1224967" y="218204"/>
                  <a:pt x="1267464" y="199991"/>
                  <a:pt x="1171978" y="231820"/>
                </a:cubicBezTo>
                <a:cubicBezTo>
                  <a:pt x="1159099" y="236113"/>
                  <a:pt x="1146877" y="243658"/>
                  <a:pt x="1133341" y="244699"/>
                </a:cubicBezTo>
                <a:lnTo>
                  <a:pt x="965916" y="257578"/>
                </a:lnTo>
                <a:cubicBezTo>
                  <a:pt x="953037" y="261871"/>
                  <a:pt x="939422" y="264386"/>
                  <a:pt x="927279" y="270457"/>
                </a:cubicBezTo>
                <a:cubicBezTo>
                  <a:pt x="913435" y="277379"/>
                  <a:pt x="901915" y="288250"/>
                  <a:pt x="888642" y="296214"/>
                </a:cubicBezTo>
                <a:cubicBezTo>
                  <a:pt x="880411" y="301153"/>
                  <a:pt x="871471" y="304800"/>
                  <a:pt x="862885" y="309093"/>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3"/>
          <a:stretch>
            <a:fillRect/>
          </a:stretch>
        </p:blipFill>
        <p:spPr>
          <a:xfrm>
            <a:off x="6988156" y="228600"/>
            <a:ext cx="2109399" cy="1158340"/>
          </a:xfrm>
          <a:prstGeom prst="rect">
            <a:avLst/>
          </a:prstGeom>
        </p:spPr>
      </p:pic>
    </p:spTree>
    <p:extLst>
      <p:ext uri="{BB962C8B-B14F-4D97-AF65-F5344CB8AC3E}">
        <p14:creationId xmlns:p14="http://schemas.microsoft.com/office/powerpoint/2010/main" val="285180703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avitati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extLst>
              <a:ext uri="{28A0092B-C50C-407E-A947-70E740481C1C}">
                <a14:useLocalDpi xmlns:a14="http://schemas.microsoft.com/office/drawing/2010/main" val="0"/>
              </a:ext>
            </a:extLst>
          </a:blip>
          <a:srcRect/>
          <a:stretch>
            <a:fillRect/>
          </a:stretch>
        </p:blipFill>
        <p:spPr bwMode="auto">
          <a:xfrm>
            <a:off x="395288" y="188913"/>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0" y="188913"/>
            <a:ext cx="9144000" cy="7294305"/>
          </a:xfrm>
          <a:prstGeom prst="rect">
            <a:avLst/>
          </a:prstGeom>
          <a:solidFill>
            <a:srgbClr val="CCFFFF"/>
          </a:solidFill>
          <a:ln>
            <a:solidFill>
              <a:schemeClr val="accent6">
                <a:lumMod val="50000"/>
              </a:schemeClr>
            </a:solidFill>
          </a:ln>
        </p:spPr>
        <p:txBody>
          <a:bodyPr wrap="square">
            <a:spAutoFit/>
          </a:bodyPr>
          <a:lstStyle/>
          <a:p>
            <a:pPr algn="ctr">
              <a:defRPr/>
            </a:pPr>
            <a:r>
              <a:rPr lang="en-US" sz="3600" b="1" dirty="0">
                <a:ln w="6600">
                  <a:solidFill>
                    <a:schemeClr val="accent2"/>
                  </a:solidFill>
                  <a:prstDash val="solid"/>
                </a:ln>
                <a:solidFill>
                  <a:srgbClr val="92D050"/>
                </a:solidFill>
                <a:effectLst>
                  <a:outerShdw dist="38100" dir="2700000" algn="tl" rotWithShape="0">
                    <a:schemeClr val="accent2"/>
                  </a:outerShdw>
                </a:effectLst>
                <a:latin typeface="Arial Narrow" panose="020B0606020202030204" pitchFamily="34" charset="0"/>
              </a:rPr>
              <a:t>Thanks for your kind </a:t>
            </a:r>
          </a:p>
          <a:p>
            <a:pPr algn="ctr">
              <a:defRPr/>
            </a:pPr>
            <a:r>
              <a:rPr lang="en-US" sz="3600" b="1" dirty="0">
                <a:ln w="6600">
                  <a:solidFill>
                    <a:schemeClr val="accent2"/>
                  </a:solidFill>
                  <a:prstDash val="solid"/>
                </a:ln>
                <a:solidFill>
                  <a:srgbClr val="92D050"/>
                </a:solidFill>
                <a:effectLst>
                  <a:outerShdw dist="38100" dir="2700000" algn="tl" rotWithShape="0">
                    <a:schemeClr val="accent2"/>
                  </a:outerShdw>
                </a:effectLst>
                <a:latin typeface="Arial Narrow" panose="020B0606020202030204" pitchFamily="34" charset="0"/>
              </a:rPr>
              <a:t>Attention</a:t>
            </a:r>
          </a:p>
          <a:p>
            <a:pPr algn="ctr">
              <a:defRPr/>
            </a:pPr>
            <a:endParaRPr lang="en-US" sz="3600" b="1" dirty="0">
              <a:ln w="6600">
                <a:solidFill>
                  <a:schemeClr val="accent2"/>
                </a:solidFill>
                <a:prstDash val="solid"/>
              </a:ln>
              <a:solidFill>
                <a:srgbClr val="92D050"/>
              </a:solidFill>
              <a:effectLst>
                <a:outerShdw dist="38100" dir="2700000" algn="tl" rotWithShape="0">
                  <a:schemeClr val="accent2"/>
                </a:outerShdw>
              </a:effectLst>
              <a:latin typeface="Arial Narrow" panose="020B0606020202030204" pitchFamily="34" charset="0"/>
            </a:endParaRPr>
          </a:p>
          <a:p>
            <a:pPr algn="ctr"/>
            <a:r>
              <a:rPr lang="en-US" sz="3600" b="1" dirty="0">
                <a:ln w="6600">
                  <a:solidFill>
                    <a:schemeClr val="accent2"/>
                  </a:solidFill>
                  <a:prstDash val="solid"/>
                </a:ln>
                <a:solidFill>
                  <a:srgbClr val="92D050"/>
                </a:solidFill>
                <a:effectLst>
                  <a:outerShdw dist="38100" dir="2700000" algn="tl" rotWithShape="0">
                    <a:schemeClr val="accent2"/>
                  </a:outerShdw>
                </a:effectLst>
                <a:latin typeface="Arial Narrow" panose="020B0606020202030204" pitchFamily="34" charset="0"/>
              </a:rPr>
              <a:t>Green sails </a:t>
            </a:r>
            <a:r>
              <a:rPr lang="en-US" sz="3600" b="1" dirty="0" smtClean="0">
                <a:ln w="6600">
                  <a:solidFill>
                    <a:schemeClr val="accent2"/>
                  </a:solidFill>
                  <a:prstDash val="solid"/>
                </a:ln>
                <a:solidFill>
                  <a:srgbClr val="92D050"/>
                </a:solidFill>
                <a:effectLst>
                  <a:outerShdw dist="38100" dir="2700000" algn="tl" rotWithShape="0">
                    <a:schemeClr val="accent2"/>
                  </a:outerShdw>
                </a:effectLst>
                <a:latin typeface="Arial Narrow" panose="020B0606020202030204" pitchFamily="34" charset="0"/>
              </a:rPr>
              <a:t>Singapore contributing for energy savings and thanks to                                      TRANSTECH CONFERENCE ORGANISERS TOLANI MARITIME INSTITUTE, PUNE 2018</a:t>
            </a:r>
            <a:r>
              <a:rPr lang="en-US" sz="3600" b="1" kern="10" dirty="0" smtClean="0">
                <a:ln w="22225">
                  <a:solidFill>
                    <a:schemeClr val="accent2"/>
                  </a:solidFill>
                  <a:prstDash val="solid"/>
                </a:ln>
                <a:solidFill>
                  <a:srgbClr val="009900"/>
                </a:solidFill>
                <a:latin typeface="Times New Roman" panose="02020603050405020304" pitchFamily="18" charset="0"/>
                <a:cs typeface="Times New Roman" panose="02020603050405020304" pitchFamily="18" charset="0"/>
              </a:rPr>
              <a:t>.</a:t>
            </a:r>
          </a:p>
          <a:p>
            <a:pPr algn="ctr">
              <a:defRPr/>
            </a:pPr>
            <a:endParaRPr lang="en-US" sz="3600" b="1" dirty="0" smtClean="0">
              <a:ln w="6600">
                <a:solidFill>
                  <a:schemeClr val="accent2"/>
                </a:solidFill>
                <a:prstDash val="solid"/>
              </a:ln>
              <a:solidFill>
                <a:srgbClr val="92D050"/>
              </a:solidFill>
              <a:effectLst>
                <a:outerShdw dist="38100" dir="2700000" algn="tl" rotWithShape="0">
                  <a:schemeClr val="accent2"/>
                </a:outerShdw>
              </a:effectLst>
              <a:latin typeface="Arial Narrow" panose="020B0606020202030204" pitchFamily="34" charset="0"/>
            </a:endParaRPr>
          </a:p>
          <a:p>
            <a:pPr algn="ctr">
              <a:defRPr/>
            </a:pPr>
            <a:r>
              <a:rPr lang="en-US" sz="3600" b="1" dirty="0" smtClean="0">
                <a:ln w="6600">
                  <a:solidFill>
                    <a:schemeClr val="accent2"/>
                  </a:solidFill>
                  <a:prstDash val="solid"/>
                </a:ln>
                <a:solidFill>
                  <a:srgbClr val="92D050"/>
                </a:solidFill>
                <a:effectLst>
                  <a:outerShdw dist="38100" dir="2700000" algn="tl" rotWithShape="0">
                    <a:schemeClr val="accent2"/>
                  </a:outerShdw>
                </a:effectLst>
                <a:latin typeface="Arial Narrow" panose="020B0606020202030204" pitchFamily="34" charset="0"/>
              </a:rPr>
              <a:t>Welcomes </a:t>
            </a:r>
            <a:r>
              <a:rPr lang="en-US" sz="3600" b="1" dirty="0">
                <a:ln w="6600">
                  <a:solidFill>
                    <a:schemeClr val="accent2"/>
                  </a:solidFill>
                  <a:prstDash val="solid"/>
                </a:ln>
                <a:solidFill>
                  <a:srgbClr val="92D050"/>
                </a:solidFill>
                <a:effectLst>
                  <a:outerShdw dist="38100" dir="2700000" algn="tl" rotWithShape="0">
                    <a:schemeClr val="accent2"/>
                  </a:outerShdw>
                </a:effectLst>
                <a:latin typeface="Arial Narrow" panose="020B0606020202030204" pitchFamily="34" charset="0"/>
              </a:rPr>
              <a:t>your </a:t>
            </a:r>
          </a:p>
          <a:p>
            <a:pPr algn="ctr">
              <a:defRPr/>
            </a:pPr>
            <a:r>
              <a:rPr lang="en-US" sz="3600" b="1" dirty="0">
                <a:ln w="6600">
                  <a:solidFill>
                    <a:schemeClr val="accent2"/>
                  </a:solidFill>
                  <a:prstDash val="solid"/>
                </a:ln>
                <a:solidFill>
                  <a:srgbClr val="92D050"/>
                </a:solidFill>
                <a:effectLst>
                  <a:outerShdw dist="38100" dir="2700000" algn="tl" rotWithShape="0">
                    <a:schemeClr val="accent2"/>
                  </a:outerShdw>
                </a:effectLst>
                <a:latin typeface="Arial Narrow" panose="020B0606020202030204" pitchFamily="34" charset="0"/>
              </a:rPr>
              <a:t>Questions </a:t>
            </a:r>
          </a:p>
          <a:p>
            <a:pPr algn="ctr">
              <a:defRPr/>
            </a:pPr>
            <a:r>
              <a:rPr lang="en-US" sz="3600" b="1" dirty="0">
                <a:ln w="6600">
                  <a:solidFill>
                    <a:schemeClr val="accent2"/>
                  </a:solidFill>
                  <a:prstDash val="solid"/>
                </a:ln>
                <a:solidFill>
                  <a:srgbClr val="92D050"/>
                </a:solidFill>
                <a:effectLst>
                  <a:outerShdw dist="38100" dir="2700000" algn="tl" rotWithShape="0">
                    <a:schemeClr val="accent2"/>
                  </a:outerShdw>
                </a:effectLst>
                <a:latin typeface="Arial Narrow" panose="020B0606020202030204" pitchFamily="34" charset="0"/>
              </a:rPr>
              <a:t>Comments n</a:t>
            </a:r>
          </a:p>
          <a:p>
            <a:pPr algn="ctr">
              <a:defRPr/>
            </a:pPr>
            <a:r>
              <a:rPr lang="en-US" sz="3600" b="1" dirty="0">
                <a:ln w="6600">
                  <a:solidFill>
                    <a:schemeClr val="accent2"/>
                  </a:solidFill>
                  <a:prstDash val="solid"/>
                </a:ln>
                <a:solidFill>
                  <a:srgbClr val="92D050"/>
                </a:solidFill>
                <a:effectLst>
                  <a:outerShdw dist="38100" dir="2700000" algn="tl" rotWithShape="0">
                    <a:schemeClr val="accent2"/>
                  </a:outerShdw>
                </a:effectLst>
                <a:latin typeface="Arial Narrow" panose="020B0606020202030204" pitchFamily="34" charset="0"/>
              </a:rPr>
              <a:t>Suggestions </a:t>
            </a:r>
            <a:endParaRPr lang="en-US" sz="3600" b="1" dirty="0" smtClean="0">
              <a:ln w="6600">
                <a:solidFill>
                  <a:schemeClr val="accent2"/>
                </a:solidFill>
                <a:prstDash val="solid"/>
              </a:ln>
              <a:solidFill>
                <a:srgbClr val="92D050"/>
              </a:solidFill>
              <a:effectLst>
                <a:outerShdw dist="38100" dir="2700000" algn="tl" rotWithShape="0">
                  <a:schemeClr val="accent2"/>
                </a:outerShdw>
              </a:effectLst>
              <a:latin typeface="Arial Narrow" panose="020B0606020202030204" pitchFamily="34" charset="0"/>
            </a:endParaRPr>
          </a:p>
          <a:p>
            <a:pPr algn="ctr">
              <a:defRPr/>
            </a:pPr>
            <a:endParaRPr lang="en-US" sz="3600" b="1" dirty="0">
              <a:ln w="6600">
                <a:solidFill>
                  <a:schemeClr val="accent2"/>
                </a:solidFill>
                <a:prstDash val="solid"/>
              </a:ln>
              <a:solidFill>
                <a:srgbClr val="92D050"/>
              </a:solidFill>
              <a:effectLst>
                <a:outerShdw dist="38100" dir="2700000" algn="tl" rotWithShape="0">
                  <a:schemeClr val="accent2"/>
                </a:outerShdw>
              </a:effectLst>
              <a:latin typeface="Arial Narrow" panose="020B0606020202030204" pitchFamily="34" charset="0"/>
            </a:endParaRPr>
          </a:p>
        </p:txBody>
      </p:sp>
      <p:pic>
        <p:nvPicPr>
          <p:cNvPr id="2" name="Picture 1"/>
          <p:cNvPicPr>
            <a:picLocks noChangeAspect="1"/>
          </p:cNvPicPr>
          <p:nvPr/>
        </p:nvPicPr>
        <p:blipFill>
          <a:blip r:embed="rId5"/>
          <a:stretch>
            <a:fillRect/>
          </a:stretch>
        </p:blipFill>
        <p:spPr>
          <a:xfrm>
            <a:off x="7047853" y="5867400"/>
            <a:ext cx="2109399" cy="115834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2700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67048" y="1847045"/>
            <a:ext cx="8763000" cy="4020355"/>
          </a:xfrm>
          <a:prstGeom prst="rect">
            <a:avLst/>
          </a:prstGeom>
        </p:spPr>
      </p:pic>
      <p:sp>
        <p:nvSpPr>
          <p:cNvPr id="3" name="TextBox 2"/>
          <p:cNvSpPr txBox="1"/>
          <p:nvPr/>
        </p:nvSpPr>
        <p:spPr>
          <a:xfrm>
            <a:off x="62248" y="2307468"/>
            <a:ext cx="304800" cy="2862322"/>
          </a:xfrm>
          <a:prstGeom prst="rect">
            <a:avLst/>
          </a:prstGeom>
          <a:noFill/>
        </p:spPr>
        <p:txBody>
          <a:bodyPr wrap="square" rtlCol="0">
            <a:spAutoFit/>
          </a:bodyPr>
          <a:lstStyle/>
          <a:p>
            <a:r>
              <a:rPr lang="en-SG" dirty="0" smtClean="0"/>
              <a:t>A</a:t>
            </a:r>
          </a:p>
          <a:p>
            <a:r>
              <a:rPr lang="en-SG" dirty="0" smtClean="0"/>
              <a:t>M</a:t>
            </a:r>
          </a:p>
          <a:p>
            <a:r>
              <a:rPr lang="en-SG" dirty="0" smtClean="0"/>
              <a:t>P</a:t>
            </a:r>
          </a:p>
          <a:p>
            <a:r>
              <a:rPr lang="en-SG" dirty="0" smtClean="0"/>
              <a:t>L</a:t>
            </a:r>
          </a:p>
          <a:p>
            <a:r>
              <a:rPr lang="en-SG" dirty="0" smtClean="0"/>
              <a:t>ITUDE</a:t>
            </a:r>
            <a:endParaRPr lang="en-SG" dirty="0"/>
          </a:p>
        </p:txBody>
      </p:sp>
      <p:sp>
        <p:nvSpPr>
          <p:cNvPr id="4" name="TextBox 3"/>
          <p:cNvSpPr txBox="1"/>
          <p:nvPr/>
        </p:nvSpPr>
        <p:spPr>
          <a:xfrm>
            <a:off x="2971800" y="5638800"/>
            <a:ext cx="4419600" cy="400110"/>
          </a:xfrm>
          <a:prstGeom prst="rect">
            <a:avLst/>
          </a:prstGeom>
          <a:noFill/>
        </p:spPr>
        <p:txBody>
          <a:bodyPr wrap="square" rtlCol="0">
            <a:spAutoFit/>
          </a:bodyPr>
          <a:lstStyle/>
          <a:p>
            <a:r>
              <a:rPr lang="en-SG" dirty="0" smtClean="0"/>
              <a:t>FREQUENCY in Hz</a:t>
            </a:r>
            <a:endParaRPr lang="en-SG" dirty="0"/>
          </a:p>
        </p:txBody>
      </p:sp>
      <p:sp>
        <p:nvSpPr>
          <p:cNvPr id="5" name="TextBox 4"/>
          <p:cNvSpPr txBox="1"/>
          <p:nvPr/>
        </p:nvSpPr>
        <p:spPr>
          <a:xfrm>
            <a:off x="533400" y="233345"/>
            <a:ext cx="5715000" cy="707886"/>
          </a:xfrm>
          <a:prstGeom prst="rect">
            <a:avLst/>
          </a:prstGeom>
          <a:solidFill>
            <a:schemeClr val="tx2">
              <a:lumMod val="40000"/>
              <a:lumOff val="6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r>
              <a:rPr lang="en-SG" dirty="0" smtClean="0">
                <a:solidFill>
                  <a:prstClr val="black"/>
                </a:solidFill>
              </a:rPr>
              <a:t>FFT Spectrum in </a:t>
            </a:r>
            <a:r>
              <a:rPr lang="en-SG" b="1" dirty="0" smtClean="0">
                <a:solidFill>
                  <a:srgbClr val="FF0000"/>
                </a:solidFill>
              </a:rPr>
              <a:t>Velocity</a:t>
            </a:r>
            <a:r>
              <a:rPr lang="en-SG" dirty="0" smtClean="0">
                <a:solidFill>
                  <a:prstClr val="black"/>
                </a:solidFill>
              </a:rPr>
              <a:t> Vibration and the possible faults can identify from the spectrum</a:t>
            </a:r>
            <a:endParaRPr lang="en-SG" dirty="0">
              <a:solidFill>
                <a:prstClr val="black"/>
              </a:solidFill>
            </a:endParaRPr>
          </a:p>
        </p:txBody>
      </p:sp>
      <p:sp>
        <p:nvSpPr>
          <p:cNvPr id="6" name="TextBox 5"/>
          <p:cNvSpPr txBox="1"/>
          <p:nvPr/>
        </p:nvSpPr>
        <p:spPr>
          <a:xfrm>
            <a:off x="62248" y="1752600"/>
            <a:ext cx="471152" cy="230832"/>
          </a:xfrm>
          <a:prstGeom prst="rect">
            <a:avLst/>
          </a:prstGeom>
          <a:noFill/>
        </p:spPr>
        <p:txBody>
          <a:bodyPr wrap="square" rtlCol="0">
            <a:spAutoFit/>
          </a:bodyPr>
          <a:lstStyle/>
          <a:p>
            <a:r>
              <a:rPr lang="en-SG" sz="900" dirty="0" smtClean="0"/>
              <a:t>mm/s</a:t>
            </a:r>
            <a:endParaRPr lang="en-SG" sz="900" dirty="0"/>
          </a:p>
        </p:txBody>
      </p:sp>
      <p:sp>
        <p:nvSpPr>
          <p:cNvPr id="8" name="Rectangle 7"/>
          <p:cNvSpPr/>
          <p:nvPr/>
        </p:nvSpPr>
        <p:spPr>
          <a:xfrm>
            <a:off x="7086600" y="145593"/>
            <a:ext cx="2057400" cy="1015663"/>
          </a:xfrm>
          <a:prstGeom prst="rect">
            <a:avLst/>
          </a:prstGeom>
        </p:spPr>
        <p:txBody>
          <a:bodyPr wrap="square">
            <a:spAutoFit/>
          </a:bodyPr>
          <a:lstStyle/>
          <a:p>
            <a:pPr algn="ctr"/>
            <a:r>
              <a:rPr lang="en-US" b="1" kern="10" dirty="0" smtClean="0">
                <a:solidFill>
                  <a:srgbClr val="0000CC"/>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TRANSTECH </a:t>
            </a:r>
            <a:r>
              <a:rPr lang="en-US" b="1" kern="10" dirty="0">
                <a:solidFill>
                  <a:srgbClr val="0000CC"/>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CONFERENCE</a:t>
            </a:r>
          </a:p>
          <a:p>
            <a:pPr algn="ctr"/>
            <a:r>
              <a:rPr lang="en-US" b="1" kern="10" dirty="0" smtClean="0">
                <a:solidFill>
                  <a:srgbClr val="0000CC"/>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2018, PUNE</a:t>
            </a:r>
            <a:endParaRPr lang="en-US" b="1" kern="10" dirty="0">
              <a:solidFill>
                <a:srgbClr val="0000CC"/>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17796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35590" y="1143000"/>
            <a:ext cx="8799824" cy="3581400"/>
          </a:xfrm>
          <a:prstGeom prst="rect">
            <a:avLst/>
          </a:prstGeom>
        </p:spPr>
      </p:pic>
      <p:sp>
        <p:nvSpPr>
          <p:cNvPr id="6" name="TextBox 5"/>
          <p:cNvSpPr txBox="1"/>
          <p:nvPr/>
        </p:nvSpPr>
        <p:spPr>
          <a:xfrm>
            <a:off x="3352800" y="4585900"/>
            <a:ext cx="4419600" cy="276999"/>
          </a:xfrm>
          <a:prstGeom prst="rect">
            <a:avLst/>
          </a:prstGeom>
          <a:noFill/>
        </p:spPr>
        <p:txBody>
          <a:bodyPr wrap="square" rtlCol="0">
            <a:spAutoFit/>
          </a:bodyPr>
          <a:lstStyle/>
          <a:p>
            <a:r>
              <a:rPr lang="en-SG" sz="1200" dirty="0" smtClean="0"/>
              <a:t>FREQUENCY in Hz</a:t>
            </a:r>
            <a:endParaRPr lang="en-SG" sz="1200" dirty="0"/>
          </a:p>
        </p:txBody>
      </p:sp>
      <p:sp>
        <p:nvSpPr>
          <p:cNvPr id="7" name="TextBox 6"/>
          <p:cNvSpPr txBox="1"/>
          <p:nvPr/>
        </p:nvSpPr>
        <p:spPr>
          <a:xfrm>
            <a:off x="62248" y="2307468"/>
            <a:ext cx="304800" cy="1477328"/>
          </a:xfrm>
          <a:prstGeom prst="rect">
            <a:avLst/>
          </a:prstGeom>
          <a:noFill/>
        </p:spPr>
        <p:txBody>
          <a:bodyPr wrap="square" rtlCol="0">
            <a:spAutoFit/>
          </a:bodyPr>
          <a:lstStyle/>
          <a:p>
            <a:r>
              <a:rPr lang="en-SG" sz="1000" dirty="0" smtClean="0"/>
              <a:t>A</a:t>
            </a:r>
          </a:p>
          <a:p>
            <a:r>
              <a:rPr lang="en-SG" sz="1000" dirty="0" smtClean="0"/>
              <a:t>M</a:t>
            </a:r>
          </a:p>
          <a:p>
            <a:r>
              <a:rPr lang="en-SG" sz="1000" dirty="0" smtClean="0"/>
              <a:t>P</a:t>
            </a:r>
          </a:p>
          <a:p>
            <a:r>
              <a:rPr lang="en-SG" sz="1000" dirty="0" smtClean="0"/>
              <a:t>L</a:t>
            </a:r>
          </a:p>
          <a:p>
            <a:r>
              <a:rPr lang="en-SG" sz="1000" dirty="0" smtClean="0"/>
              <a:t>ITUDE</a:t>
            </a:r>
            <a:endParaRPr lang="en-SG" sz="1000" dirty="0"/>
          </a:p>
        </p:txBody>
      </p:sp>
      <p:pic>
        <p:nvPicPr>
          <p:cNvPr id="8" name="Picture 7"/>
          <p:cNvPicPr>
            <a:picLocks noChangeAspect="1"/>
          </p:cNvPicPr>
          <p:nvPr/>
        </p:nvPicPr>
        <p:blipFill>
          <a:blip r:embed="rId3"/>
          <a:stretch>
            <a:fillRect/>
          </a:stretch>
        </p:blipFill>
        <p:spPr>
          <a:xfrm>
            <a:off x="-14824" y="904571"/>
            <a:ext cx="624424" cy="290430"/>
          </a:xfrm>
          <a:prstGeom prst="rect">
            <a:avLst/>
          </a:prstGeom>
        </p:spPr>
      </p:pic>
      <p:sp>
        <p:nvSpPr>
          <p:cNvPr id="9" name="TextBox 8"/>
          <p:cNvSpPr txBox="1"/>
          <p:nvPr/>
        </p:nvSpPr>
        <p:spPr>
          <a:xfrm>
            <a:off x="1600200" y="228600"/>
            <a:ext cx="4419600" cy="707886"/>
          </a:xfrm>
          <a:prstGeom prst="rect">
            <a:avLst/>
          </a:prstGeom>
          <a:noFill/>
        </p:spPr>
        <p:txBody>
          <a:bodyPr wrap="square" rtlCol="0">
            <a:spAutoFit/>
          </a:bodyPr>
          <a:lstStyle/>
          <a:p>
            <a:r>
              <a:rPr lang="en-SG" dirty="0" smtClean="0"/>
              <a:t>Vibration analysis in Acceleration broadband  spectrum </a:t>
            </a:r>
            <a:endParaRPr lang="en-SG" dirty="0"/>
          </a:p>
        </p:txBody>
      </p:sp>
      <p:sp>
        <p:nvSpPr>
          <p:cNvPr id="11" name="Rectangle 10"/>
          <p:cNvSpPr/>
          <p:nvPr/>
        </p:nvSpPr>
        <p:spPr>
          <a:xfrm>
            <a:off x="7086600" y="145593"/>
            <a:ext cx="2057400" cy="1015663"/>
          </a:xfrm>
          <a:prstGeom prst="rect">
            <a:avLst/>
          </a:prstGeom>
        </p:spPr>
        <p:txBody>
          <a:bodyPr wrap="square">
            <a:spAutoFit/>
          </a:bodyPr>
          <a:lstStyle/>
          <a:p>
            <a:pPr algn="ctr"/>
            <a:r>
              <a:rPr lang="en-US" b="1" kern="10" dirty="0" smtClean="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TRANSTECH </a:t>
            </a:r>
            <a:r>
              <a:rPr lang="en-US" b="1" kern="10" dirty="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CONFERENCE</a:t>
            </a:r>
          </a:p>
          <a:p>
            <a:pPr algn="ctr"/>
            <a:r>
              <a:rPr lang="en-US" b="1" kern="10" dirty="0" smtClean="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2018, PUNE</a:t>
            </a:r>
            <a:endParaRPr lang="en-US" b="1" kern="10" dirty="0">
              <a:solidFill>
                <a:srgbClr val="66FF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5977738"/>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11488</TotalTime>
  <Words>2333</Words>
  <Application>Microsoft Office PowerPoint</Application>
  <PresentationFormat>On-screen Show (4:3)</PresentationFormat>
  <Paragraphs>416</Paragraphs>
  <Slides>72</Slides>
  <Notes>19</Notes>
  <HiddenSlides>0</HiddenSlides>
  <MMClips>23</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72</vt:i4>
      </vt:variant>
    </vt:vector>
  </HeadingPairs>
  <TitlesOfParts>
    <vt:vector size="87" baseType="lpstr">
      <vt:lpstr>Aharoni</vt:lpstr>
      <vt:lpstr>Arial</vt:lpstr>
      <vt:lpstr>Arial Black</vt:lpstr>
      <vt:lpstr>Arial Narrow</vt:lpstr>
      <vt:lpstr>Calibri</vt:lpstr>
      <vt:lpstr>CG Omega</vt:lpstr>
      <vt:lpstr>Mangal</vt:lpstr>
      <vt:lpstr>Segoe UI Semibold</vt:lpstr>
      <vt:lpstr>Tahoma</vt:lpstr>
      <vt:lpstr>Times New Roman</vt:lpstr>
      <vt:lpstr>Trebuchet MS</vt:lpstr>
      <vt:lpstr>Verdana</vt:lpstr>
      <vt:lpstr>Wingdings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AIR/ GAS Compressor Valve Good n Bad</vt:lpstr>
      <vt:lpstr>PowerPoint Presentation</vt:lpstr>
      <vt:lpstr>PowerPoint Presentation</vt:lpstr>
      <vt:lpstr>PowerPoint Presentation</vt:lpstr>
      <vt:lpstr>High Voltage PD condition</vt:lpstr>
      <vt:lpstr>INSULATOR EARTH LEAK CONDITIONS</vt:lpstr>
      <vt:lpstr>Arc Flash Conditions</vt:lpstr>
      <vt:lpstr>PowerPoint Presentation</vt:lpstr>
      <vt:lpstr>PowerPoint Presentation</vt:lpstr>
      <vt:lpstr>PowerPoint Presentation</vt:lpstr>
      <vt:lpstr>PowerPoint Presentation</vt:lpstr>
      <vt:lpstr>PowerPoint Presentation</vt:lpstr>
      <vt:lpstr>Ultrasound Mechanical Inspection</vt:lpstr>
      <vt:lpstr>PowerPoint Presentation</vt:lpstr>
      <vt:lpstr>PowerPoint Presentation</vt:lpstr>
      <vt:lpstr>PowerPoint Presentation</vt:lpstr>
      <vt:lpstr>PowerPoint Presentation</vt:lpstr>
      <vt:lpstr>PowerPoint Presentation</vt:lpstr>
      <vt:lpstr>What is Infrared?</vt:lpstr>
      <vt:lpstr>PowerPoint Presentation</vt:lpstr>
      <vt:lpstr>Increase machine Reliability with Infrared Technology</vt:lpstr>
      <vt:lpstr>PowerPoint Presentation</vt:lpstr>
      <vt:lpstr>PowerPoint Presentation</vt:lpstr>
      <vt:lpstr>PowerPoint Presentation</vt:lpstr>
      <vt:lpstr>PowerPoint Presentation</vt:lpstr>
      <vt:lpstr>EXAMPLE OF MALFUNCTIONING OF PIPES, VALVES</vt:lpstr>
      <vt:lpstr>COUPLINGS AND SHAFTS ALIGNMENT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Hydraulic applications</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Infrared and Ultrasonic</dc:title>
  <dc:creator>tattaseshur</dc:creator>
  <cp:lastModifiedBy>tatta seshu raghavacharyulu</cp:lastModifiedBy>
  <cp:revision>254</cp:revision>
  <dcterms:created xsi:type="dcterms:W3CDTF">2009-02-07T01:13:31Z</dcterms:created>
  <dcterms:modified xsi:type="dcterms:W3CDTF">2018-02-19T15:58:22Z</dcterms:modified>
</cp:coreProperties>
</file>