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media/audio1.bin" ContentType="audio/unknown"/>
  <Override PartName="/ppt/media/audio2.bin" ContentType="audio/unknown"/>
  <Override PartName="/ppt/media/audio3.bin" ContentType="audio/unknown"/>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media/audio4.bin" ContentType="audio/unknown"/>
  <Override PartName="/ppt/media/audio5.bin" ContentType="audio/unknown"/>
  <Override PartName="/ppt/media/audio6.bin" ContentType="audio/unknown"/>
  <Override PartName="/ppt/media/audio7.bin" ContentType="audio/unknown"/>
  <Override PartName="/ppt/media/audio8.bin" ContentType="audio/unknown"/>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7" r:id="rId1"/>
    <p:sldMasterId id="2147483678" r:id="rId2"/>
  </p:sldMasterIdLst>
  <p:notesMasterIdLst>
    <p:notesMasterId r:id="rId53"/>
  </p:notesMasterIdLst>
  <p:handoutMasterIdLst>
    <p:handoutMasterId r:id="rId54"/>
  </p:handoutMasterIdLst>
  <p:sldIdLst>
    <p:sldId id="397" r:id="rId3"/>
    <p:sldId id="385" r:id="rId4"/>
    <p:sldId id="407" r:id="rId5"/>
    <p:sldId id="404" r:id="rId6"/>
    <p:sldId id="406" r:id="rId7"/>
    <p:sldId id="411" r:id="rId8"/>
    <p:sldId id="312" r:id="rId9"/>
    <p:sldId id="430" r:id="rId10"/>
    <p:sldId id="304" r:id="rId11"/>
    <p:sldId id="267" r:id="rId12"/>
    <p:sldId id="269" r:id="rId13"/>
    <p:sldId id="434" r:id="rId14"/>
    <p:sldId id="435" r:id="rId15"/>
    <p:sldId id="263" r:id="rId16"/>
    <p:sldId id="436" r:id="rId17"/>
    <p:sldId id="437" r:id="rId18"/>
    <p:sldId id="286" r:id="rId19"/>
    <p:sldId id="433" r:id="rId20"/>
    <p:sldId id="402" r:id="rId21"/>
    <p:sldId id="400" r:id="rId22"/>
    <p:sldId id="415" r:id="rId23"/>
    <p:sldId id="383" r:id="rId24"/>
    <p:sldId id="380" r:id="rId25"/>
    <p:sldId id="416" r:id="rId26"/>
    <p:sldId id="373" r:id="rId27"/>
    <p:sldId id="375" r:id="rId28"/>
    <p:sldId id="366" r:id="rId29"/>
    <p:sldId id="440" r:id="rId30"/>
    <p:sldId id="363" r:id="rId31"/>
    <p:sldId id="441" r:id="rId32"/>
    <p:sldId id="423" r:id="rId33"/>
    <p:sldId id="420" r:id="rId34"/>
    <p:sldId id="287" r:id="rId35"/>
    <p:sldId id="419" r:id="rId36"/>
    <p:sldId id="329" r:id="rId37"/>
    <p:sldId id="398" r:id="rId38"/>
    <p:sldId id="439" r:id="rId39"/>
    <p:sldId id="438" r:id="rId40"/>
    <p:sldId id="414" r:id="rId41"/>
    <p:sldId id="424" r:id="rId42"/>
    <p:sldId id="426" r:id="rId43"/>
    <p:sldId id="427" r:id="rId44"/>
    <p:sldId id="425" r:id="rId45"/>
    <p:sldId id="428" r:id="rId46"/>
    <p:sldId id="301" r:id="rId47"/>
    <p:sldId id="350" r:id="rId48"/>
    <p:sldId id="351" r:id="rId49"/>
    <p:sldId id="290" r:id="rId50"/>
    <p:sldId id="417" r:id="rId51"/>
    <p:sldId id="306" r:id="rId5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9900"/>
    <a:srgbClr val="00FF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93" autoAdjust="0"/>
  </p:normalViewPr>
  <p:slideViewPr>
    <p:cSldViewPr>
      <p:cViewPr varScale="1">
        <p:scale>
          <a:sx n="81" d="100"/>
          <a:sy n="81" d="100"/>
        </p:scale>
        <p:origin x="1092"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38" d="100"/>
          <a:sy n="38" d="100"/>
        </p:scale>
        <p:origin x="-154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130618-E6E4-40D0-93A3-FC2788264AB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71F389FE-ED79-4490-ADD5-C843F1F25266}">
      <dgm:prSet phldrT="[Text]" custT="1"/>
      <dgm:spPr/>
      <dgm:t>
        <a:bodyPr/>
        <a:lstStyle/>
        <a:p>
          <a:r>
            <a:rPr lang="en-US" sz="2800" b="1" dirty="0"/>
            <a:t>LEAK DETECTION</a:t>
          </a:r>
        </a:p>
      </dgm:t>
    </dgm:pt>
    <dgm:pt modelId="{21B902EB-043D-45BE-99AB-C2C91506C7E5}" type="parTrans" cxnId="{AF0663F8-3B7E-45A8-B5FE-7F5601743FCC}">
      <dgm:prSet/>
      <dgm:spPr/>
      <dgm:t>
        <a:bodyPr/>
        <a:lstStyle/>
        <a:p>
          <a:endParaRPr lang="en-US"/>
        </a:p>
      </dgm:t>
    </dgm:pt>
    <dgm:pt modelId="{9CC0B599-D095-4C36-A16A-1CBB8296851E}" type="sibTrans" cxnId="{AF0663F8-3B7E-45A8-B5FE-7F5601743FCC}">
      <dgm:prSet/>
      <dgm:spPr/>
      <dgm:t>
        <a:bodyPr/>
        <a:lstStyle/>
        <a:p>
          <a:endParaRPr lang="en-US"/>
        </a:p>
      </dgm:t>
    </dgm:pt>
    <dgm:pt modelId="{BEF6485A-35AD-44B7-9467-21AA99550BC6}">
      <dgm:prSet phldrT="[Text]"/>
      <dgm:spPr/>
      <dgm:t>
        <a:bodyPr/>
        <a:lstStyle/>
        <a:p>
          <a:r>
            <a:rPr lang="en-US" dirty="0"/>
            <a:t>COMPRESSED GAS LEAKS</a:t>
          </a:r>
        </a:p>
      </dgm:t>
    </dgm:pt>
    <dgm:pt modelId="{941330FE-4075-4CB9-A77B-506E026436C0}" type="parTrans" cxnId="{367589E2-F9D7-4FAC-9A14-F07E65617BFF}">
      <dgm:prSet/>
      <dgm:spPr/>
      <dgm:t>
        <a:bodyPr/>
        <a:lstStyle/>
        <a:p>
          <a:endParaRPr lang="en-US"/>
        </a:p>
      </dgm:t>
    </dgm:pt>
    <dgm:pt modelId="{924E60B5-E864-43F7-9DAB-A33C8D161CAA}" type="sibTrans" cxnId="{367589E2-F9D7-4FAC-9A14-F07E65617BFF}">
      <dgm:prSet/>
      <dgm:spPr/>
      <dgm:t>
        <a:bodyPr/>
        <a:lstStyle/>
        <a:p>
          <a:endParaRPr lang="en-US"/>
        </a:p>
      </dgm:t>
    </dgm:pt>
    <dgm:pt modelId="{BE9B1440-606F-4A10-A8AD-4A759B5D12C7}">
      <dgm:prSet phldrT="[Text]"/>
      <dgm:spPr/>
      <dgm:t>
        <a:bodyPr/>
        <a:lstStyle/>
        <a:p>
          <a:r>
            <a:rPr lang="en-US" dirty="0"/>
            <a:t>COMPRESSED AIR LEAKS</a:t>
          </a:r>
        </a:p>
      </dgm:t>
    </dgm:pt>
    <dgm:pt modelId="{D0F42E42-820D-4D3C-8112-260363E38C49}" type="parTrans" cxnId="{6CE169DD-D8BD-4E3F-929A-DF7C1986B145}">
      <dgm:prSet/>
      <dgm:spPr/>
      <dgm:t>
        <a:bodyPr/>
        <a:lstStyle/>
        <a:p>
          <a:endParaRPr lang="en-US"/>
        </a:p>
      </dgm:t>
    </dgm:pt>
    <dgm:pt modelId="{A83B23F1-3E49-4724-9579-5AD52236849D}" type="sibTrans" cxnId="{6CE169DD-D8BD-4E3F-929A-DF7C1986B145}">
      <dgm:prSet/>
      <dgm:spPr/>
      <dgm:t>
        <a:bodyPr/>
        <a:lstStyle/>
        <a:p>
          <a:endParaRPr lang="en-US"/>
        </a:p>
      </dgm:t>
    </dgm:pt>
    <dgm:pt modelId="{060D886B-1B01-43E8-A1C3-BFB810F6072C}">
      <dgm:prSet phldrT="[Text]"/>
      <dgm:spPr/>
      <dgm:t>
        <a:bodyPr/>
        <a:lstStyle/>
        <a:p>
          <a:r>
            <a:rPr lang="en-US" dirty="0"/>
            <a:t>STEAM LEAK</a:t>
          </a:r>
        </a:p>
      </dgm:t>
    </dgm:pt>
    <dgm:pt modelId="{BBEE4112-D76C-4BA7-A3D9-0EC14C29E014}" type="parTrans" cxnId="{462CF59A-63F9-4DC1-A548-1C838C420092}">
      <dgm:prSet/>
      <dgm:spPr/>
      <dgm:t>
        <a:bodyPr/>
        <a:lstStyle/>
        <a:p>
          <a:endParaRPr lang="en-US"/>
        </a:p>
      </dgm:t>
    </dgm:pt>
    <dgm:pt modelId="{EEF64AAC-B3E4-403E-AA45-AE23A0B75C2F}" type="sibTrans" cxnId="{462CF59A-63F9-4DC1-A548-1C838C420092}">
      <dgm:prSet/>
      <dgm:spPr/>
      <dgm:t>
        <a:bodyPr/>
        <a:lstStyle/>
        <a:p>
          <a:endParaRPr lang="en-US"/>
        </a:p>
      </dgm:t>
    </dgm:pt>
    <dgm:pt modelId="{D8FB6768-0896-4BC6-97F3-3E19F3AA04A9}">
      <dgm:prSet phldrT="[Text]"/>
      <dgm:spPr/>
      <dgm:t>
        <a:bodyPr/>
        <a:lstStyle/>
        <a:p>
          <a:r>
            <a:rPr lang="en-US" dirty="0"/>
            <a:t>VACUUM LEAKS</a:t>
          </a:r>
        </a:p>
      </dgm:t>
    </dgm:pt>
    <dgm:pt modelId="{2180B3F2-F856-4357-9795-DB0380C6F4F9}" type="parTrans" cxnId="{9C03F98F-368E-4470-AF9D-5EE59A0DEFBF}">
      <dgm:prSet/>
      <dgm:spPr/>
      <dgm:t>
        <a:bodyPr/>
        <a:lstStyle/>
        <a:p>
          <a:endParaRPr lang="en-US"/>
        </a:p>
      </dgm:t>
    </dgm:pt>
    <dgm:pt modelId="{692A77EE-BAEA-44FC-B67D-B473FBE24C7C}" type="sibTrans" cxnId="{9C03F98F-368E-4470-AF9D-5EE59A0DEFBF}">
      <dgm:prSet/>
      <dgm:spPr/>
      <dgm:t>
        <a:bodyPr/>
        <a:lstStyle/>
        <a:p>
          <a:endParaRPr lang="en-US"/>
        </a:p>
      </dgm:t>
    </dgm:pt>
    <dgm:pt modelId="{F190AF70-41F3-4D8E-B334-7A2BE3E5792F}">
      <dgm:prSet/>
      <dgm:spPr/>
      <dgm:t>
        <a:bodyPr/>
        <a:lstStyle/>
        <a:p>
          <a:r>
            <a:rPr lang="en-US" dirty="0"/>
            <a:t>SPECIALITY GASES</a:t>
          </a:r>
        </a:p>
      </dgm:t>
    </dgm:pt>
    <dgm:pt modelId="{6B79708C-0254-467D-9963-B04F282D7F6C}" type="parTrans" cxnId="{3393B7A9-CC32-451B-A395-74BCC72C96C1}">
      <dgm:prSet/>
      <dgm:spPr/>
      <dgm:t>
        <a:bodyPr/>
        <a:lstStyle/>
        <a:p>
          <a:endParaRPr lang="en-US"/>
        </a:p>
      </dgm:t>
    </dgm:pt>
    <dgm:pt modelId="{36C3EF0F-9059-498A-BEB6-37BDD72FF14A}" type="sibTrans" cxnId="{3393B7A9-CC32-451B-A395-74BCC72C96C1}">
      <dgm:prSet/>
      <dgm:spPr/>
      <dgm:t>
        <a:bodyPr/>
        <a:lstStyle/>
        <a:p>
          <a:endParaRPr lang="en-US"/>
        </a:p>
      </dgm:t>
    </dgm:pt>
    <dgm:pt modelId="{D88ABC00-BA81-4894-A7F0-942E62A4A4AA}">
      <dgm:prSet/>
      <dgm:spPr/>
      <dgm:t>
        <a:bodyPr/>
        <a:lstStyle/>
        <a:p>
          <a:r>
            <a:rPr lang="en-US" dirty="0"/>
            <a:t>COSTLY/ INFLAMMABLE/ POISOUNOUS GASES</a:t>
          </a:r>
        </a:p>
      </dgm:t>
    </dgm:pt>
    <dgm:pt modelId="{9D92A0BA-79D5-474B-894A-8F274A9D4EBD}" type="parTrans" cxnId="{7A770E29-8078-438F-BDB9-A195BBD9B887}">
      <dgm:prSet/>
      <dgm:spPr/>
      <dgm:t>
        <a:bodyPr/>
        <a:lstStyle/>
        <a:p>
          <a:endParaRPr lang="en-US"/>
        </a:p>
      </dgm:t>
    </dgm:pt>
    <dgm:pt modelId="{364A79B1-D10E-4A35-822C-DDA0BA28C14C}" type="sibTrans" cxnId="{7A770E29-8078-438F-BDB9-A195BBD9B887}">
      <dgm:prSet/>
      <dgm:spPr/>
      <dgm:t>
        <a:bodyPr/>
        <a:lstStyle/>
        <a:p>
          <a:endParaRPr lang="en-US"/>
        </a:p>
      </dgm:t>
    </dgm:pt>
    <dgm:pt modelId="{286D097A-F593-4356-AEFF-2D837C7D91E4}" type="pres">
      <dgm:prSet presAssocID="{2B130618-E6E4-40D0-93A3-FC2788264ABD}" presName="hierChild1" presStyleCnt="0">
        <dgm:presLayoutVars>
          <dgm:chPref val="1"/>
          <dgm:dir/>
          <dgm:animOne val="branch"/>
          <dgm:animLvl val="lvl"/>
          <dgm:resizeHandles/>
        </dgm:presLayoutVars>
      </dgm:prSet>
      <dgm:spPr/>
      <dgm:t>
        <a:bodyPr/>
        <a:lstStyle/>
        <a:p>
          <a:endParaRPr lang="en-IN"/>
        </a:p>
      </dgm:t>
    </dgm:pt>
    <dgm:pt modelId="{8DA410E4-6C92-4615-9BAC-BD719C48164A}" type="pres">
      <dgm:prSet presAssocID="{71F389FE-ED79-4490-ADD5-C843F1F25266}" presName="hierRoot1" presStyleCnt="0"/>
      <dgm:spPr/>
    </dgm:pt>
    <dgm:pt modelId="{4DDE1814-91A6-41D4-B354-89EF66FB208E}" type="pres">
      <dgm:prSet presAssocID="{71F389FE-ED79-4490-ADD5-C843F1F25266}" presName="composite" presStyleCnt="0"/>
      <dgm:spPr/>
    </dgm:pt>
    <dgm:pt modelId="{DD2104C3-908B-4D6E-BEFC-B23FFBD5AA04}" type="pres">
      <dgm:prSet presAssocID="{71F389FE-ED79-4490-ADD5-C843F1F25266}" presName="background" presStyleLbl="node0" presStyleIdx="0" presStyleCnt="1"/>
      <dgm:spPr/>
    </dgm:pt>
    <dgm:pt modelId="{CF5EDFFF-EB64-4AC3-8B88-BA3837622E18}" type="pres">
      <dgm:prSet presAssocID="{71F389FE-ED79-4490-ADD5-C843F1F25266}" presName="text" presStyleLbl="fgAcc0" presStyleIdx="0" presStyleCnt="1" custScaleX="133333" custLinFactNeighborX="-46586" custLinFactNeighborY="-325">
        <dgm:presLayoutVars>
          <dgm:chPref val="3"/>
        </dgm:presLayoutVars>
      </dgm:prSet>
      <dgm:spPr/>
      <dgm:t>
        <a:bodyPr/>
        <a:lstStyle/>
        <a:p>
          <a:endParaRPr lang="en-IN"/>
        </a:p>
      </dgm:t>
    </dgm:pt>
    <dgm:pt modelId="{D0BAAAA6-BDE9-4061-8C77-927770EF322F}" type="pres">
      <dgm:prSet presAssocID="{71F389FE-ED79-4490-ADD5-C843F1F25266}" presName="hierChild2" presStyleCnt="0"/>
      <dgm:spPr/>
    </dgm:pt>
    <dgm:pt modelId="{B08F3518-DFF5-45E2-BEC0-C11E89552132}" type="pres">
      <dgm:prSet presAssocID="{941330FE-4075-4CB9-A77B-506E026436C0}" presName="Name10" presStyleLbl="parChTrans1D2" presStyleIdx="0" presStyleCnt="2"/>
      <dgm:spPr/>
      <dgm:t>
        <a:bodyPr/>
        <a:lstStyle/>
        <a:p>
          <a:endParaRPr lang="en-IN"/>
        </a:p>
      </dgm:t>
    </dgm:pt>
    <dgm:pt modelId="{0B2A2904-C6E1-4FA4-A31E-AA67AC7D7E98}" type="pres">
      <dgm:prSet presAssocID="{BEF6485A-35AD-44B7-9467-21AA99550BC6}" presName="hierRoot2" presStyleCnt="0"/>
      <dgm:spPr/>
    </dgm:pt>
    <dgm:pt modelId="{1E2030FD-461B-4223-B41E-2543058BAA9A}" type="pres">
      <dgm:prSet presAssocID="{BEF6485A-35AD-44B7-9467-21AA99550BC6}" presName="composite2" presStyleCnt="0"/>
      <dgm:spPr/>
    </dgm:pt>
    <dgm:pt modelId="{23FF0237-9ED9-4024-BC84-305CE0AB43B6}" type="pres">
      <dgm:prSet presAssocID="{BEF6485A-35AD-44B7-9467-21AA99550BC6}" presName="background2" presStyleLbl="node2" presStyleIdx="0" presStyleCnt="2"/>
      <dgm:spPr/>
    </dgm:pt>
    <dgm:pt modelId="{60C8A9CE-3C6E-4186-8B61-1B00DCD12CDD}" type="pres">
      <dgm:prSet presAssocID="{BEF6485A-35AD-44B7-9467-21AA99550BC6}" presName="text2" presStyleLbl="fgAcc2" presStyleIdx="0" presStyleCnt="2" custLinFactX="-1050" custLinFactNeighborX="-100000" custLinFactNeighborY="-5993">
        <dgm:presLayoutVars>
          <dgm:chPref val="3"/>
        </dgm:presLayoutVars>
      </dgm:prSet>
      <dgm:spPr/>
      <dgm:t>
        <a:bodyPr/>
        <a:lstStyle/>
        <a:p>
          <a:endParaRPr lang="en-IN"/>
        </a:p>
      </dgm:t>
    </dgm:pt>
    <dgm:pt modelId="{D5DE6520-08D3-4F85-92DA-9372C4BB75A6}" type="pres">
      <dgm:prSet presAssocID="{BEF6485A-35AD-44B7-9467-21AA99550BC6}" presName="hierChild3" presStyleCnt="0"/>
      <dgm:spPr/>
    </dgm:pt>
    <dgm:pt modelId="{9CDFFF02-4F1D-4DE0-B8CF-311A63C5ADEC}" type="pres">
      <dgm:prSet presAssocID="{D0F42E42-820D-4D3C-8112-260363E38C49}" presName="Name17" presStyleLbl="parChTrans1D3" presStyleIdx="0" presStyleCnt="4"/>
      <dgm:spPr/>
      <dgm:t>
        <a:bodyPr/>
        <a:lstStyle/>
        <a:p>
          <a:endParaRPr lang="en-IN"/>
        </a:p>
      </dgm:t>
    </dgm:pt>
    <dgm:pt modelId="{17E735F6-79FE-4073-8756-7F15FE5B9F8E}" type="pres">
      <dgm:prSet presAssocID="{BE9B1440-606F-4A10-A8AD-4A759B5D12C7}" presName="hierRoot3" presStyleCnt="0"/>
      <dgm:spPr/>
    </dgm:pt>
    <dgm:pt modelId="{A231D075-1DCF-4B96-AAEC-FA452DEFACCC}" type="pres">
      <dgm:prSet presAssocID="{BE9B1440-606F-4A10-A8AD-4A759B5D12C7}" presName="composite3" presStyleCnt="0"/>
      <dgm:spPr/>
    </dgm:pt>
    <dgm:pt modelId="{71DD51DB-A1D6-4936-BC52-49AFD3CA87E3}" type="pres">
      <dgm:prSet presAssocID="{BE9B1440-606F-4A10-A8AD-4A759B5D12C7}" presName="background3" presStyleLbl="node3" presStyleIdx="0" presStyleCnt="4"/>
      <dgm:spPr/>
    </dgm:pt>
    <dgm:pt modelId="{56C7103F-6584-48AC-8867-93ACFF58D9BD}" type="pres">
      <dgm:prSet presAssocID="{BE9B1440-606F-4A10-A8AD-4A759B5D12C7}" presName="text3" presStyleLbl="fgAcc3" presStyleIdx="0" presStyleCnt="4">
        <dgm:presLayoutVars>
          <dgm:chPref val="3"/>
        </dgm:presLayoutVars>
      </dgm:prSet>
      <dgm:spPr/>
      <dgm:t>
        <a:bodyPr/>
        <a:lstStyle/>
        <a:p>
          <a:endParaRPr lang="en-IN"/>
        </a:p>
      </dgm:t>
    </dgm:pt>
    <dgm:pt modelId="{F7F666FC-1B70-4ACD-B46D-FB2D47653149}" type="pres">
      <dgm:prSet presAssocID="{BE9B1440-606F-4A10-A8AD-4A759B5D12C7}" presName="hierChild4" presStyleCnt="0"/>
      <dgm:spPr/>
    </dgm:pt>
    <dgm:pt modelId="{7C2DDBE4-4084-4E80-BBFD-19EFEE4441C7}" type="pres">
      <dgm:prSet presAssocID="{BBEE4112-D76C-4BA7-A3D9-0EC14C29E014}" presName="Name17" presStyleLbl="parChTrans1D3" presStyleIdx="1" presStyleCnt="4"/>
      <dgm:spPr/>
      <dgm:t>
        <a:bodyPr/>
        <a:lstStyle/>
        <a:p>
          <a:endParaRPr lang="en-IN"/>
        </a:p>
      </dgm:t>
    </dgm:pt>
    <dgm:pt modelId="{7DA14E27-521B-48C0-A555-A39D2BBA8803}" type="pres">
      <dgm:prSet presAssocID="{060D886B-1B01-43E8-A1C3-BFB810F6072C}" presName="hierRoot3" presStyleCnt="0"/>
      <dgm:spPr/>
    </dgm:pt>
    <dgm:pt modelId="{58295873-8119-4A81-A698-D4714BC7FD38}" type="pres">
      <dgm:prSet presAssocID="{060D886B-1B01-43E8-A1C3-BFB810F6072C}" presName="composite3" presStyleCnt="0"/>
      <dgm:spPr/>
    </dgm:pt>
    <dgm:pt modelId="{B6F63E50-005A-4CE3-9109-7FDC126BFC7F}" type="pres">
      <dgm:prSet presAssocID="{060D886B-1B01-43E8-A1C3-BFB810F6072C}" presName="background3" presStyleLbl="node3" presStyleIdx="1" presStyleCnt="4"/>
      <dgm:spPr/>
    </dgm:pt>
    <dgm:pt modelId="{2871747B-FAAD-4783-A597-FEFF18CE8D55}" type="pres">
      <dgm:prSet presAssocID="{060D886B-1B01-43E8-A1C3-BFB810F6072C}" presName="text3" presStyleLbl="fgAcc3" presStyleIdx="1" presStyleCnt="4">
        <dgm:presLayoutVars>
          <dgm:chPref val="3"/>
        </dgm:presLayoutVars>
      </dgm:prSet>
      <dgm:spPr/>
      <dgm:t>
        <a:bodyPr/>
        <a:lstStyle/>
        <a:p>
          <a:endParaRPr lang="en-IN"/>
        </a:p>
      </dgm:t>
    </dgm:pt>
    <dgm:pt modelId="{6FBD5AD5-2B35-47F4-8C69-732C64AB7595}" type="pres">
      <dgm:prSet presAssocID="{060D886B-1B01-43E8-A1C3-BFB810F6072C}" presName="hierChild4" presStyleCnt="0"/>
      <dgm:spPr/>
    </dgm:pt>
    <dgm:pt modelId="{5F1B5300-6AE2-4F57-BB22-CF6716DF482B}" type="pres">
      <dgm:prSet presAssocID="{6B79708C-0254-467D-9963-B04F282D7F6C}" presName="Name17" presStyleLbl="parChTrans1D3" presStyleIdx="2" presStyleCnt="4"/>
      <dgm:spPr/>
      <dgm:t>
        <a:bodyPr/>
        <a:lstStyle/>
        <a:p>
          <a:endParaRPr lang="en-IN"/>
        </a:p>
      </dgm:t>
    </dgm:pt>
    <dgm:pt modelId="{13789CAE-8CF3-4340-803F-8D49EC5BAD4F}" type="pres">
      <dgm:prSet presAssocID="{F190AF70-41F3-4D8E-B334-7A2BE3E5792F}" presName="hierRoot3" presStyleCnt="0"/>
      <dgm:spPr/>
    </dgm:pt>
    <dgm:pt modelId="{B8FEA04A-6953-49AB-8C02-EA90B93F0E8A}" type="pres">
      <dgm:prSet presAssocID="{F190AF70-41F3-4D8E-B334-7A2BE3E5792F}" presName="composite3" presStyleCnt="0"/>
      <dgm:spPr/>
    </dgm:pt>
    <dgm:pt modelId="{C3EC1522-325D-4376-8FB4-C109816146FA}" type="pres">
      <dgm:prSet presAssocID="{F190AF70-41F3-4D8E-B334-7A2BE3E5792F}" presName="background3" presStyleLbl="node3" presStyleIdx="2" presStyleCnt="4"/>
      <dgm:spPr/>
    </dgm:pt>
    <dgm:pt modelId="{F2042FCC-85E8-441A-86E8-996D8CEA08AD}" type="pres">
      <dgm:prSet presAssocID="{F190AF70-41F3-4D8E-B334-7A2BE3E5792F}" presName="text3" presStyleLbl="fgAcc3" presStyleIdx="2" presStyleCnt="4">
        <dgm:presLayoutVars>
          <dgm:chPref val="3"/>
        </dgm:presLayoutVars>
      </dgm:prSet>
      <dgm:spPr/>
      <dgm:t>
        <a:bodyPr/>
        <a:lstStyle/>
        <a:p>
          <a:endParaRPr lang="en-IN"/>
        </a:p>
      </dgm:t>
    </dgm:pt>
    <dgm:pt modelId="{B978B0D3-9012-4F9F-8E37-4049D8DA60F0}" type="pres">
      <dgm:prSet presAssocID="{F190AF70-41F3-4D8E-B334-7A2BE3E5792F}" presName="hierChild4" presStyleCnt="0"/>
      <dgm:spPr/>
    </dgm:pt>
    <dgm:pt modelId="{FEDD3C97-9C53-440E-B2CE-A295D024D7B3}" type="pres">
      <dgm:prSet presAssocID="{9D92A0BA-79D5-474B-894A-8F274A9D4EBD}" presName="Name17" presStyleLbl="parChTrans1D3" presStyleIdx="3" presStyleCnt="4"/>
      <dgm:spPr/>
      <dgm:t>
        <a:bodyPr/>
        <a:lstStyle/>
        <a:p>
          <a:endParaRPr lang="en-IN"/>
        </a:p>
      </dgm:t>
    </dgm:pt>
    <dgm:pt modelId="{A1DA532F-133D-4A1F-BA3A-3A7D08D43879}" type="pres">
      <dgm:prSet presAssocID="{D88ABC00-BA81-4894-A7F0-942E62A4A4AA}" presName="hierRoot3" presStyleCnt="0"/>
      <dgm:spPr/>
    </dgm:pt>
    <dgm:pt modelId="{9AE4A19B-32AD-4B37-936F-823C7E40F0B9}" type="pres">
      <dgm:prSet presAssocID="{D88ABC00-BA81-4894-A7F0-942E62A4A4AA}" presName="composite3" presStyleCnt="0"/>
      <dgm:spPr/>
    </dgm:pt>
    <dgm:pt modelId="{EC4ABD00-221D-47E1-B698-00FA8C3850C1}" type="pres">
      <dgm:prSet presAssocID="{D88ABC00-BA81-4894-A7F0-942E62A4A4AA}" presName="background3" presStyleLbl="node3" presStyleIdx="3" presStyleCnt="4"/>
      <dgm:spPr/>
    </dgm:pt>
    <dgm:pt modelId="{9C5780F4-D2BF-4869-8315-C24303740314}" type="pres">
      <dgm:prSet presAssocID="{D88ABC00-BA81-4894-A7F0-942E62A4A4AA}" presName="text3" presStyleLbl="fgAcc3" presStyleIdx="3" presStyleCnt="4">
        <dgm:presLayoutVars>
          <dgm:chPref val="3"/>
        </dgm:presLayoutVars>
      </dgm:prSet>
      <dgm:spPr/>
      <dgm:t>
        <a:bodyPr/>
        <a:lstStyle/>
        <a:p>
          <a:endParaRPr lang="en-IN"/>
        </a:p>
      </dgm:t>
    </dgm:pt>
    <dgm:pt modelId="{19E7309D-0EFD-40EA-83DE-E2C4A0A6CF76}" type="pres">
      <dgm:prSet presAssocID="{D88ABC00-BA81-4894-A7F0-942E62A4A4AA}" presName="hierChild4" presStyleCnt="0"/>
      <dgm:spPr/>
    </dgm:pt>
    <dgm:pt modelId="{9FC1253E-D702-4113-9037-BEAA1A8A3B1E}" type="pres">
      <dgm:prSet presAssocID="{2180B3F2-F856-4357-9795-DB0380C6F4F9}" presName="Name10" presStyleLbl="parChTrans1D2" presStyleIdx="1" presStyleCnt="2"/>
      <dgm:spPr/>
      <dgm:t>
        <a:bodyPr/>
        <a:lstStyle/>
        <a:p>
          <a:endParaRPr lang="en-IN"/>
        </a:p>
      </dgm:t>
    </dgm:pt>
    <dgm:pt modelId="{3A63B171-25AE-4D36-AA05-6E7F0F32FA95}" type="pres">
      <dgm:prSet presAssocID="{D8FB6768-0896-4BC6-97F3-3E19F3AA04A9}" presName="hierRoot2" presStyleCnt="0"/>
      <dgm:spPr/>
    </dgm:pt>
    <dgm:pt modelId="{B2BBAA7F-F885-4FA0-9591-8BD2B9234413}" type="pres">
      <dgm:prSet presAssocID="{D8FB6768-0896-4BC6-97F3-3E19F3AA04A9}" presName="composite2" presStyleCnt="0"/>
      <dgm:spPr/>
    </dgm:pt>
    <dgm:pt modelId="{86DA0A66-DE9E-43E1-8F38-4479D51EFDDD}" type="pres">
      <dgm:prSet presAssocID="{D8FB6768-0896-4BC6-97F3-3E19F3AA04A9}" presName="background2" presStyleLbl="node2" presStyleIdx="1" presStyleCnt="2"/>
      <dgm:spPr/>
    </dgm:pt>
    <dgm:pt modelId="{03CB2AAA-AEC3-4A4A-B43E-E24CA5BD9A8E}" type="pres">
      <dgm:prSet presAssocID="{D8FB6768-0896-4BC6-97F3-3E19F3AA04A9}" presName="text2" presStyleLbl="fgAcc2" presStyleIdx="1" presStyleCnt="2">
        <dgm:presLayoutVars>
          <dgm:chPref val="3"/>
        </dgm:presLayoutVars>
      </dgm:prSet>
      <dgm:spPr/>
      <dgm:t>
        <a:bodyPr/>
        <a:lstStyle/>
        <a:p>
          <a:endParaRPr lang="en-IN"/>
        </a:p>
      </dgm:t>
    </dgm:pt>
    <dgm:pt modelId="{320BBBE9-5013-4EDA-94F4-D3BC61627705}" type="pres">
      <dgm:prSet presAssocID="{D8FB6768-0896-4BC6-97F3-3E19F3AA04A9}" presName="hierChild3" presStyleCnt="0"/>
      <dgm:spPr/>
    </dgm:pt>
  </dgm:ptLst>
  <dgm:cxnLst>
    <dgm:cxn modelId="{7277FC10-92C7-42BD-98CE-B9D5C19F16E5}" type="presOf" srcId="{BEF6485A-35AD-44B7-9467-21AA99550BC6}" destId="{60C8A9CE-3C6E-4186-8B61-1B00DCD12CDD}" srcOrd="0" destOrd="0" presId="urn:microsoft.com/office/officeart/2005/8/layout/hierarchy1"/>
    <dgm:cxn modelId="{C9D8A6E0-AAD5-4EC5-BE8A-DDFA9740CEC7}" type="presOf" srcId="{2180B3F2-F856-4357-9795-DB0380C6F4F9}" destId="{9FC1253E-D702-4113-9037-BEAA1A8A3B1E}" srcOrd="0" destOrd="0" presId="urn:microsoft.com/office/officeart/2005/8/layout/hierarchy1"/>
    <dgm:cxn modelId="{3393B7A9-CC32-451B-A395-74BCC72C96C1}" srcId="{BEF6485A-35AD-44B7-9467-21AA99550BC6}" destId="{F190AF70-41F3-4D8E-B334-7A2BE3E5792F}" srcOrd="2" destOrd="0" parTransId="{6B79708C-0254-467D-9963-B04F282D7F6C}" sibTransId="{36C3EF0F-9059-498A-BEB6-37BDD72FF14A}"/>
    <dgm:cxn modelId="{279D6023-6473-42D2-A550-1BC28B68B908}" type="presOf" srcId="{9D92A0BA-79D5-474B-894A-8F274A9D4EBD}" destId="{FEDD3C97-9C53-440E-B2CE-A295D024D7B3}" srcOrd="0" destOrd="0" presId="urn:microsoft.com/office/officeart/2005/8/layout/hierarchy1"/>
    <dgm:cxn modelId="{E423DAAB-F07C-4AF2-8FD0-8A131E04851C}" type="presOf" srcId="{D88ABC00-BA81-4894-A7F0-942E62A4A4AA}" destId="{9C5780F4-D2BF-4869-8315-C24303740314}" srcOrd="0" destOrd="0" presId="urn:microsoft.com/office/officeart/2005/8/layout/hierarchy1"/>
    <dgm:cxn modelId="{4606687E-4C51-423F-AF0A-752804B55B43}" type="presOf" srcId="{060D886B-1B01-43E8-A1C3-BFB810F6072C}" destId="{2871747B-FAAD-4783-A597-FEFF18CE8D55}" srcOrd="0" destOrd="0" presId="urn:microsoft.com/office/officeart/2005/8/layout/hierarchy1"/>
    <dgm:cxn modelId="{367589E2-F9D7-4FAC-9A14-F07E65617BFF}" srcId="{71F389FE-ED79-4490-ADD5-C843F1F25266}" destId="{BEF6485A-35AD-44B7-9467-21AA99550BC6}" srcOrd="0" destOrd="0" parTransId="{941330FE-4075-4CB9-A77B-506E026436C0}" sibTransId="{924E60B5-E864-43F7-9DAB-A33C8D161CAA}"/>
    <dgm:cxn modelId="{76D59576-A0CB-4416-9D39-527AAB2616A6}" type="presOf" srcId="{D0F42E42-820D-4D3C-8112-260363E38C49}" destId="{9CDFFF02-4F1D-4DE0-B8CF-311A63C5ADEC}" srcOrd="0" destOrd="0" presId="urn:microsoft.com/office/officeart/2005/8/layout/hierarchy1"/>
    <dgm:cxn modelId="{1EFC448D-18FC-408B-842D-BFB84C68C7A7}" type="presOf" srcId="{71F389FE-ED79-4490-ADD5-C843F1F25266}" destId="{CF5EDFFF-EB64-4AC3-8B88-BA3837622E18}" srcOrd="0" destOrd="0" presId="urn:microsoft.com/office/officeart/2005/8/layout/hierarchy1"/>
    <dgm:cxn modelId="{9C03F98F-368E-4470-AF9D-5EE59A0DEFBF}" srcId="{71F389FE-ED79-4490-ADD5-C843F1F25266}" destId="{D8FB6768-0896-4BC6-97F3-3E19F3AA04A9}" srcOrd="1" destOrd="0" parTransId="{2180B3F2-F856-4357-9795-DB0380C6F4F9}" sibTransId="{692A77EE-BAEA-44FC-B67D-B473FBE24C7C}"/>
    <dgm:cxn modelId="{849AC842-AD3B-496B-8651-DCD5B5B77FF1}" type="presOf" srcId="{D8FB6768-0896-4BC6-97F3-3E19F3AA04A9}" destId="{03CB2AAA-AEC3-4A4A-B43E-E24CA5BD9A8E}" srcOrd="0" destOrd="0" presId="urn:microsoft.com/office/officeart/2005/8/layout/hierarchy1"/>
    <dgm:cxn modelId="{722B8396-ABB9-439B-A788-AA2C41959FE0}" type="presOf" srcId="{941330FE-4075-4CB9-A77B-506E026436C0}" destId="{B08F3518-DFF5-45E2-BEC0-C11E89552132}" srcOrd="0" destOrd="0" presId="urn:microsoft.com/office/officeart/2005/8/layout/hierarchy1"/>
    <dgm:cxn modelId="{6CE169DD-D8BD-4E3F-929A-DF7C1986B145}" srcId="{BEF6485A-35AD-44B7-9467-21AA99550BC6}" destId="{BE9B1440-606F-4A10-A8AD-4A759B5D12C7}" srcOrd="0" destOrd="0" parTransId="{D0F42E42-820D-4D3C-8112-260363E38C49}" sibTransId="{A83B23F1-3E49-4724-9579-5AD52236849D}"/>
    <dgm:cxn modelId="{462CF59A-63F9-4DC1-A548-1C838C420092}" srcId="{BEF6485A-35AD-44B7-9467-21AA99550BC6}" destId="{060D886B-1B01-43E8-A1C3-BFB810F6072C}" srcOrd="1" destOrd="0" parTransId="{BBEE4112-D76C-4BA7-A3D9-0EC14C29E014}" sibTransId="{EEF64AAC-B3E4-403E-AA45-AE23A0B75C2F}"/>
    <dgm:cxn modelId="{6CFE788C-18BC-4694-A996-AC268FE6382A}" type="presOf" srcId="{F190AF70-41F3-4D8E-B334-7A2BE3E5792F}" destId="{F2042FCC-85E8-441A-86E8-996D8CEA08AD}" srcOrd="0" destOrd="0" presId="urn:microsoft.com/office/officeart/2005/8/layout/hierarchy1"/>
    <dgm:cxn modelId="{AF0663F8-3B7E-45A8-B5FE-7F5601743FCC}" srcId="{2B130618-E6E4-40D0-93A3-FC2788264ABD}" destId="{71F389FE-ED79-4490-ADD5-C843F1F25266}" srcOrd="0" destOrd="0" parTransId="{21B902EB-043D-45BE-99AB-C2C91506C7E5}" sibTransId="{9CC0B599-D095-4C36-A16A-1CBB8296851E}"/>
    <dgm:cxn modelId="{7A770E29-8078-438F-BDB9-A195BBD9B887}" srcId="{BEF6485A-35AD-44B7-9467-21AA99550BC6}" destId="{D88ABC00-BA81-4894-A7F0-942E62A4A4AA}" srcOrd="3" destOrd="0" parTransId="{9D92A0BA-79D5-474B-894A-8F274A9D4EBD}" sibTransId="{364A79B1-D10E-4A35-822C-DDA0BA28C14C}"/>
    <dgm:cxn modelId="{6EE2B589-0FE6-4B61-92DF-4083B11EDF63}" type="presOf" srcId="{BE9B1440-606F-4A10-A8AD-4A759B5D12C7}" destId="{56C7103F-6584-48AC-8867-93ACFF58D9BD}" srcOrd="0" destOrd="0" presId="urn:microsoft.com/office/officeart/2005/8/layout/hierarchy1"/>
    <dgm:cxn modelId="{F58ED657-1C6C-4293-8A28-8762F51B6BBA}" type="presOf" srcId="{BBEE4112-D76C-4BA7-A3D9-0EC14C29E014}" destId="{7C2DDBE4-4084-4E80-BBFD-19EFEE4441C7}" srcOrd="0" destOrd="0" presId="urn:microsoft.com/office/officeart/2005/8/layout/hierarchy1"/>
    <dgm:cxn modelId="{D43AE4E8-4C47-474B-B296-44F5837384D8}" type="presOf" srcId="{6B79708C-0254-467D-9963-B04F282D7F6C}" destId="{5F1B5300-6AE2-4F57-BB22-CF6716DF482B}" srcOrd="0" destOrd="0" presId="urn:microsoft.com/office/officeart/2005/8/layout/hierarchy1"/>
    <dgm:cxn modelId="{CED9D526-4F95-434B-BD1B-EED762AA4347}" type="presOf" srcId="{2B130618-E6E4-40D0-93A3-FC2788264ABD}" destId="{286D097A-F593-4356-AEFF-2D837C7D91E4}" srcOrd="0" destOrd="0" presId="urn:microsoft.com/office/officeart/2005/8/layout/hierarchy1"/>
    <dgm:cxn modelId="{0FD39528-D708-48D3-9A56-7751578C4F41}" type="presParOf" srcId="{286D097A-F593-4356-AEFF-2D837C7D91E4}" destId="{8DA410E4-6C92-4615-9BAC-BD719C48164A}" srcOrd="0" destOrd="0" presId="urn:microsoft.com/office/officeart/2005/8/layout/hierarchy1"/>
    <dgm:cxn modelId="{AF37C48F-5BE4-4D26-B459-C42BF7C42968}" type="presParOf" srcId="{8DA410E4-6C92-4615-9BAC-BD719C48164A}" destId="{4DDE1814-91A6-41D4-B354-89EF66FB208E}" srcOrd="0" destOrd="0" presId="urn:microsoft.com/office/officeart/2005/8/layout/hierarchy1"/>
    <dgm:cxn modelId="{8C3136DF-FE82-45C7-AD9F-C6CB8D75255B}" type="presParOf" srcId="{4DDE1814-91A6-41D4-B354-89EF66FB208E}" destId="{DD2104C3-908B-4D6E-BEFC-B23FFBD5AA04}" srcOrd="0" destOrd="0" presId="urn:microsoft.com/office/officeart/2005/8/layout/hierarchy1"/>
    <dgm:cxn modelId="{3EB529BD-5B69-4D6E-92C6-642DE9F8EE5D}" type="presParOf" srcId="{4DDE1814-91A6-41D4-B354-89EF66FB208E}" destId="{CF5EDFFF-EB64-4AC3-8B88-BA3837622E18}" srcOrd="1" destOrd="0" presId="urn:microsoft.com/office/officeart/2005/8/layout/hierarchy1"/>
    <dgm:cxn modelId="{2158B325-41FA-4F85-9098-D896B6AAF35E}" type="presParOf" srcId="{8DA410E4-6C92-4615-9BAC-BD719C48164A}" destId="{D0BAAAA6-BDE9-4061-8C77-927770EF322F}" srcOrd="1" destOrd="0" presId="urn:microsoft.com/office/officeart/2005/8/layout/hierarchy1"/>
    <dgm:cxn modelId="{97E8A61D-389A-4BA9-AAA6-8EE3561C3DE6}" type="presParOf" srcId="{D0BAAAA6-BDE9-4061-8C77-927770EF322F}" destId="{B08F3518-DFF5-45E2-BEC0-C11E89552132}" srcOrd="0" destOrd="0" presId="urn:microsoft.com/office/officeart/2005/8/layout/hierarchy1"/>
    <dgm:cxn modelId="{E67F1367-C338-4010-A030-FF4437CF1BAD}" type="presParOf" srcId="{D0BAAAA6-BDE9-4061-8C77-927770EF322F}" destId="{0B2A2904-C6E1-4FA4-A31E-AA67AC7D7E98}" srcOrd="1" destOrd="0" presId="urn:microsoft.com/office/officeart/2005/8/layout/hierarchy1"/>
    <dgm:cxn modelId="{11E25BBB-98A8-42AE-A3A1-87EE7CA0802A}" type="presParOf" srcId="{0B2A2904-C6E1-4FA4-A31E-AA67AC7D7E98}" destId="{1E2030FD-461B-4223-B41E-2543058BAA9A}" srcOrd="0" destOrd="0" presId="urn:microsoft.com/office/officeart/2005/8/layout/hierarchy1"/>
    <dgm:cxn modelId="{145BD026-782B-436A-A8C9-D5D61B95F99D}" type="presParOf" srcId="{1E2030FD-461B-4223-B41E-2543058BAA9A}" destId="{23FF0237-9ED9-4024-BC84-305CE0AB43B6}" srcOrd="0" destOrd="0" presId="urn:microsoft.com/office/officeart/2005/8/layout/hierarchy1"/>
    <dgm:cxn modelId="{36B361D0-2B51-490A-BD13-1791F9F623DD}" type="presParOf" srcId="{1E2030FD-461B-4223-B41E-2543058BAA9A}" destId="{60C8A9CE-3C6E-4186-8B61-1B00DCD12CDD}" srcOrd="1" destOrd="0" presId="urn:microsoft.com/office/officeart/2005/8/layout/hierarchy1"/>
    <dgm:cxn modelId="{6C63844A-E035-4892-96A0-EE6AF09148D0}" type="presParOf" srcId="{0B2A2904-C6E1-4FA4-A31E-AA67AC7D7E98}" destId="{D5DE6520-08D3-4F85-92DA-9372C4BB75A6}" srcOrd="1" destOrd="0" presId="urn:microsoft.com/office/officeart/2005/8/layout/hierarchy1"/>
    <dgm:cxn modelId="{B223CFE9-AB93-4905-A890-6E5B6B92E0EC}" type="presParOf" srcId="{D5DE6520-08D3-4F85-92DA-9372C4BB75A6}" destId="{9CDFFF02-4F1D-4DE0-B8CF-311A63C5ADEC}" srcOrd="0" destOrd="0" presId="urn:microsoft.com/office/officeart/2005/8/layout/hierarchy1"/>
    <dgm:cxn modelId="{60A954AF-F3B9-46AA-847B-09C488E25AC5}" type="presParOf" srcId="{D5DE6520-08D3-4F85-92DA-9372C4BB75A6}" destId="{17E735F6-79FE-4073-8756-7F15FE5B9F8E}" srcOrd="1" destOrd="0" presId="urn:microsoft.com/office/officeart/2005/8/layout/hierarchy1"/>
    <dgm:cxn modelId="{F2E2BA88-87D2-4138-9DB5-607B0200A7F0}" type="presParOf" srcId="{17E735F6-79FE-4073-8756-7F15FE5B9F8E}" destId="{A231D075-1DCF-4B96-AAEC-FA452DEFACCC}" srcOrd="0" destOrd="0" presId="urn:microsoft.com/office/officeart/2005/8/layout/hierarchy1"/>
    <dgm:cxn modelId="{DF9E4A5E-3CB2-47B2-98B2-859EE01047DD}" type="presParOf" srcId="{A231D075-1DCF-4B96-AAEC-FA452DEFACCC}" destId="{71DD51DB-A1D6-4936-BC52-49AFD3CA87E3}" srcOrd="0" destOrd="0" presId="urn:microsoft.com/office/officeart/2005/8/layout/hierarchy1"/>
    <dgm:cxn modelId="{7441407B-B264-430F-874A-CBAEDC9AD753}" type="presParOf" srcId="{A231D075-1DCF-4B96-AAEC-FA452DEFACCC}" destId="{56C7103F-6584-48AC-8867-93ACFF58D9BD}" srcOrd="1" destOrd="0" presId="urn:microsoft.com/office/officeart/2005/8/layout/hierarchy1"/>
    <dgm:cxn modelId="{2D507A79-EE52-4848-931F-7ED8EA61A6E6}" type="presParOf" srcId="{17E735F6-79FE-4073-8756-7F15FE5B9F8E}" destId="{F7F666FC-1B70-4ACD-B46D-FB2D47653149}" srcOrd="1" destOrd="0" presId="urn:microsoft.com/office/officeart/2005/8/layout/hierarchy1"/>
    <dgm:cxn modelId="{66E41A0E-43BB-492F-B6F8-7249D9D1EA51}" type="presParOf" srcId="{D5DE6520-08D3-4F85-92DA-9372C4BB75A6}" destId="{7C2DDBE4-4084-4E80-BBFD-19EFEE4441C7}" srcOrd="2" destOrd="0" presId="urn:microsoft.com/office/officeart/2005/8/layout/hierarchy1"/>
    <dgm:cxn modelId="{82736722-0E13-4D82-92EA-00A9E6CA5E7B}" type="presParOf" srcId="{D5DE6520-08D3-4F85-92DA-9372C4BB75A6}" destId="{7DA14E27-521B-48C0-A555-A39D2BBA8803}" srcOrd="3" destOrd="0" presId="urn:microsoft.com/office/officeart/2005/8/layout/hierarchy1"/>
    <dgm:cxn modelId="{7CB070B6-CF23-4958-BB2F-35A4BA4D78F2}" type="presParOf" srcId="{7DA14E27-521B-48C0-A555-A39D2BBA8803}" destId="{58295873-8119-4A81-A698-D4714BC7FD38}" srcOrd="0" destOrd="0" presId="urn:microsoft.com/office/officeart/2005/8/layout/hierarchy1"/>
    <dgm:cxn modelId="{03A5274B-E647-42B6-BEA3-86D9C359494A}" type="presParOf" srcId="{58295873-8119-4A81-A698-D4714BC7FD38}" destId="{B6F63E50-005A-4CE3-9109-7FDC126BFC7F}" srcOrd="0" destOrd="0" presId="urn:microsoft.com/office/officeart/2005/8/layout/hierarchy1"/>
    <dgm:cxn modelId="{5711CA50-AF6B-4610-A685-8EADD65103E2}" type="presParOf" srcId="{58295873-8119-4A81-A698-D4714BC7FD38}" destId="{2871747B-FAAD-4783-A597-FEFF18CE8D55}" srcOrd="1" destOrd="0" presId="urn:microsoft.com/office/officeart/2005/8/layout/hierarchy1"/>
    <dgm:cxn modelId="{5A121C57-CC00-449C-8628-1F59231CC571}" type="presParOf" srcId="{7DA14E27-521B-48C0-A555-A39D2BBA8803}" destId="{6FBD5AD5-2B35-47F4-8C69-732C64AB7595}" srcOrd="1" destOrd="0" presId="urn:microsoft.com/office/officeart/2005/8/layout/hierarchy1"/>
    <dgm:cxn modelId="{C3CC4E74-D115-47B8-A78D-D1636C3B0487}" type="presParOf" srcId="{D5DE6520-08D3-4F85-92DA-9372C4BB75A6}" destId="{5F1B5300-6AE2-4F57-BB22-CF6716DF482B}" srcOrd="4" destOrd="0" presId="urn:microsoft.com/office/officeart/2005/8/layout/hierarchy1"/>
    <dgm:cxn modelId="{2F69C68C-DEF7-47FE-A646-8A41A513B1B4}" type="presParOf" srcId="{D5DE6520-08D3-4F85-92DA-9372C4BB75A6}" destId="{13789CAE-8CF3-4340-803F-8D49EC5BAD4F}" srcOrd="5" destOrd="0" presId="urn:microsoft.com/office/officeart/2005/8/layout/hierarchy1"/>
    <dgm:cxn modelId="{4B7DE033-9982-43E6-B5C7-7AAB610E2E7C}" type="presParOf" srcId="{13789CAE-8CF3-4340-803F-8D49EC5BAD4F}" destId="{B8FEA04A-6953-49AB-8C02-EA90B93F0E8A}" srcOrd="0" destOrd="0" presId="urn:microsoft.com/office/officeart/2005/8/layout/hierarchy1"/>
    <dgm:cxn modelId="{4ECE536B-AF8C-4269-BBCF-13F5C975CFA6}" type="presParOf" srcId="{B8FEA04A-6953-49AB-8C02-EA90B93F0E8A}" destId="{C3EC1522-325D-4376-8FB4-C109816146FA}" srcOrd="0" destOrd="0" presId="urn:microsoft.com/office/officeart/2005/8/layout/hierarchy1"/>
    <dgm:cxn modelId="{1B2CE1ED-05C3-48CE-B0E0-EEDC9B185EEA}" type="presParOf" srcId="{B8FEA04A-6953-49AB-8C02-EA90B93F0E8A}" destId="{F2042FCC-85E8-441A-86E8-996D8CEA08AD}" srcOrd="1" destOrd="0" presId="urn:microsoft.com/office/officeart/2005/8/layout/hierarchy1"/>
    <dgm:cxn modelId="{EEB08C5C-E4B5-4E37-A517-82B8920729BC}" type="presParOf" srcId="{13789CAE-8CF3-4340-803F-8D49EC5BAD4F}" destId="{B978B0D3-9012-4F9F-8E37-4049D8DA60F0}" srcOrd="1" destOrd="0" presId="urn:microsoft.com/office/officeart/2005/8/layout/hierarchy1"/>
    <dgm:cxn modelId="{6D759719-9220-42BF-986D-3693E2226E71}" type="presParOf" srcId="{D5DE6520-08D3-4F85-92DA-9372C4BB75A6}" destId="{FEDD3C97-9C53-440E-B2CE-A295D024D7B3}" srcOrd="6" destOrd="0" presId="urn:microsoft.com/office/officeart/2005/8/layout/hierarchy1"/>
    <dgm:cxn modelId="{2E197A07-6DA1-4567-AED1-8D9063EB9C9A}" type="presParOf" srcId="{D5DE6520-08D3-4F85-92DA-9372C4BB75A6}" destId="{A1DA532F-133D-4A1F-BA3A-3A7D08D43879}" srcOrd="7" destOrd="0" presId="urn:microsoft.com/office/officeart/2005/8/layout/hierarchy1"/>
    <dgm:cxn modelId="{795FCEED-FCB1-4F93-A5F1-10EB5E495524}" type="presParOf" srcId="{A1DA532F-133D-4A1F-BA3A-3A7D08D43879}" destId="{9AE4A19B-32AD-4B37-936F-823C7E40F0B9}" srcOrd="0" destOrd="0" presId="urn:microsoft.com/office/officeart/2005/8/layout/hierarchy1"/>
    <dgm:cxn modelId="{96ADEE81-9FDE-46BB-B23F-B187671A0BC6}" type="presParOf" srcId="{9AE4A19B-32AD-4B37-936F-823C7E40F0B9}" destId="{EC4ABD00-221D-47E1-B698-00FA8C3850C1}" srcOrd="0" destOrd="0" presId="urn:microsoft.com/office/officeart/2005/8/layout/hierarchy1"/>
    <dgm:cxn modelId="{761D98FF-E721-447F-B7B5-78E3586EA316}" type="presParOf" srcId="{9AE4A19B-32AD-4B37-936F-823C7E40F0B9}" destId="{9C5780F4-D2BF-4869-8315-C24303740314}" srcOrd="1" destOrd="0" presId="urn:microsoft.com/office/officeart/2005/8/layout/hierarchy1"/>
    <dgm:cxn modelId="{F4643A56-9BF6-471E-91F7-50FEFB03C72C}" type="presParOf" srcId="{A1DA532F-133D-4A1F-BA3A-3A7D08D43879}" destId="{19E7309D-0EFD-40EA-83DE-E2C4A0A6CF76}" srcOrd="1" destOrd="0" presId="urn:microsoft.com/office/officeart/2005/8/layout/hierarchy1"/>
    <dgm:cxn modelId="{314B918B-0AC4-4F00-8B20-0399DE58541E}" type="presParOf" srcId="{D0BAAAA6-BDE9-4061-8C77-927770EF322F}" destId="{9FC1253E-D702-4113-9037-BEAA1A8A3B1E}" srcOrd="2" destOrd="0" presId="urn:microsoft.com/office/officeart/2005/8/layout/hierarchy1"/>
    <dgm:cxn modelId="{75A36BA0-9515-4689-968B-754F0D972E7E}" type="presParOf" srcId="{D0BAAAA6-BDE9-4061-8C77-927770EF322F}" destId="{3A63B171-25AE-4D36-AA05-6E7F0F32FA95}" srcOrd="3" destOrd="0" presId="urn:microsoft.com/office/officeart/2005/8/layout/hierarchy1"/>
    <dgm:cxn modelId="{6655ACEC-8B6C-44FC-8E8E-30A66C8BF2D5}" type="presParOf" srcId="{3A63B171-25AE-4D36-AA05-6E7F0F32FA95}" destId="{B2BBAA7F-F885-4FA0-9591-8BD2B9234413}" srcOrd="0" destOrd="0" presId="urn:microsoft.com/office/officeart/2005/8/layout/hierarchy1"/>
    <dgm:cxn modelId="{B284CC83-948D-4BE0-AF8C-30B32748B4BE}" type="presParOf" srcId="{B2BBAA7F-F885-4FA0-9591-8BD2B9234413}" destId="{86DA0A66-DE9E-43E1-8F38-4479D51EFDDD}" srcOrd="0" destOrd="0" presId="urn:microsoft.com/office/officeart/2005/8/layout/hierarchy1"/>
    <dgm:cxn modelId="{3CF3C96F-C576-4027-858F-E2B2B9F6BBCB}" type="presParOf" srcId="{B2BBAA7F-F885-4FA0-9591-8BD2B9234413}" destId="{03CB2AAA-AEC3-4A4A-B43E-E24CA5BD9A8E}" srcOrd="1" destOrd="0" presId="urn:microsoft.com/office/officeart/2005/8/layout/hierarchy1"/>
    <dgm:cxn modelId="{02D24EB1-4C8F-4D58-81C0-BFB2B84FDA37}" type="presParOf" srcId="{3A63B171-25AE-4D36-AA05-6E7F0F32FA95}" destId="{320BBBE9-5013-4EDA-94F4-D3BC6162770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A3465B-629C-40A4-8B1F-13D420C48BA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A916C39B-BB13-4D4A-83A4-9DBA242505EA}">
      <dgm:prSet phldrT="[Text]" custT="1"/>
      <dgm:spPr/>
      <dgm:t>
        <a:bodyPr/>
        <a:lstStyle/>
        <a:p>
          <a:r>
            <a:rPr lang="en-US" sz="3600" dirty="0"/>
            <a:t>ELECTRICAL ASSETS CONDITION MONITORING</a:t>
          </a:r>
        </a:p>
      </dgm:t>
    </dgm:pt>
    <dgm:pt modelId="{904AE2AD-F870-4B15-9051-2ABA7A8843AC}" type="parTrans" cxnId="{7BBDEACC-DA6F-4C57-A592-51E40EB83BFF}">
      <dgm:prSet/>
      <dgm:spPr/>
      <dgm:t>
        <a:bodyPr/>
        <a:lstStyle/>
        <a:p>
          <a:endParaRPr lang="en-US"/>
        </a:p>
      </dgm:t>
    </dgm:pt>
    <dgm:pt modelId="{E5A057A9-0458-4989-B631-CDD89C6343CB}" type="sibTrans" cxnId="{7BBDEACC-DA6F-4C57-A592-51E40EB83BFF}">
      <dgm:prSet/>
      <dgm:spPr/>
      <dgm:t>
        <a:bodyPr/>
        <a:lstStyle/>
        <a:p>
          <a:endParaRPr lang="en-US"/>
        </a:p>
      </dgm:t>
    </dgm:pt>
    <dgm:pt modelId="{204EB5EE-EA39-4691-825E-276F325BAD1A}">
      <dgm:prSet phldrT="[Text]" custT="1"/>
      <dgm:spPr/>
      <dgm:t>
        <a:bodyPr/>
        <a:lstStyle/>
        <a:p>
          <a:r>
            <a:rPr lang="en-US" sz="2000" dirty="0"/>
            <a:t>PARTIAL DISCHARGE</a:t>
          </a:r>
        </a:p>
      </dgm:t>
    </dgm:pt>
    <dgm:pt modelId="{0B0D9234-13C2-425D-80FF-BC0244D7ACD5}" type="parTrans" cxnId="{2CDD147F-0C03-4BD4-807B-2BA07F172EF6}">
      <dgm:prSet/>
      <dgm:spPr/>
      <dgm:t>
        <a:bodyPr/>
        <a:lstStyle/>
        <a:p>
          <a:endParaRPr lang="en-US"/>
        </a:p>
      </dgm:t>
    </dgm:pt>
    <dgm:pt modelId="{EBCEC2D6-C6C2-401E-AB1B-EDEC8F585190}" type="sibTrans" cxnId="{2CDD147F-0C03-4BD4-807B-2BA07F172EF6}">
      <dgm:prSet/>
      <dgm:spPr/>
      <dgm:t>
        <a:bodyPr/>
        <a:lstStyle/>
        <a:p>
          <a:endParaRPr lang="en-US"/>
        </a:p>
      </dgm:t>
    </dgm:pt>
    <dgm:pt modelId="{EB1AF052-A1C2-4A97-967A-9C9D35969E47}">
      <dgm:prSet phldrT="[Text]"/>
      <dgm:spPr/>
      <dgm:t>
        <a:bodyPr/>
        <a:lstStyle/>
        <a:p>
          <a:r>
            <a:rPr lang="en-US" dirty="0"/>
            <a:t>CORONA</a:t>
          </a:r>
        </a:p>
      </dgm:t>
    </dgm:pt>
    <dgm:pt modelId="{EB8880A3-117F-4CF0-9ACB-5EFA1F76EC5F}" type="parTrans" cxnId="{E9FBB013-0353-491A-9409-BB867F074D72}">
      <dgm:prSet/>
      <dgm:spPr/>
      <dgm:t>
        <a:bodyPr/>
        <a:lstStyle/>
        <a:p>
          <a:endParaRPr lang="en-US"/>
        </a:p>
      </dgm:t>
    </dgm:pt>
    <dgm:pt modelId="{55C8D31C-1877-4E1B-8DDD-5422470C8062}" type="sibTrans" cxnId="{E9FBB013-0353-491A-9409-BB867F074D72}">
      <dgm:prSet/>
      <dgm:spPr/>
      <dgm:t>
        <a:bodyPr/>
        <a:lstStyle/>
        <a:p>
          <a:endParaRPr lang="en-US"/>
        </a:p>
      </dgm:t>
    </dgm:pt>
    <dgm:pt modelId="{546B0DEA-B69A-435F-A4A1-4050784EB665}">
      <dgm:prSet phldrT="[Text]"/>
      <dgm:spPr/>
      <dgm:t>
        <a:bodyPr/>
        <a:lstStyle/>
        <a:p>
          <a:r>
            <a:rPr lang="en-US" dirty="0"/>
            <a:t>TRACKING</a:t>
          </a:r>
        </a:p>
      </dgm:t>
    </dgm:pt>
    <dgm:pt modelId="{4E812EF4-D651-4479-8150-212B9EEE6BDA}" type="parTrans" cxnId="{A3524BFD-36B5-4AAB-9F02-90C878B7EA0A}">
      <dgm:prSet/>
      <dgm:spPr/>
      <dgm:t>
        <a:bodyPr/>
        <a:lstStyle/>
        <a:p>
          <a:endParaRPr lang="en-US"/>
        </a:p>
      </dgm:t>
    </dgm:pt>
    <dgm:pt modelId="{CEA6F3CA-4638-43A0-BEEB-F965F77EDCE9}" type="sibTrans" cxnId="{A3524BFD-36B5-4AAB-9F02-90C878B7EA0A}">
      <dgm:prSet/>
      <dgm:spPr/>
      <dgm:t>
        <a:bodyPr/>
        <a:lstStyle/>
        <a:p>
          <a:endParaRPr lang="en-US"/>
        </a:p>
      </dgm:t>
    </dgm:pt>
    <dgm:pt modelId="{6AD8FF3A-F4E7-4D24-BA41-C068453A6336}">
      <dgm:prSet phldrT="[Text]"/>
      <dgm:spPr/>
      <dgm:t>
        <a:bodyPr/>
        <a:lstStyle/>
        <a:p>
          <a:r>
            <a:rPr lang="en-US" dirty="0"/>
            <a:t>ARCING</a:t>
          </a:r>
        </a:p>
      </dgm:t>
    </dgm:pt>
    <dgm:pt modelId="{15D1E6DB-D9A4-483D-B18F-AA50E5671CF1}" type="parTrans" cxnId="{C89D8198-D4E9-4062-A0C2-570BFC33E638}">
      <dgm:prSet/>
      <dgm:spPr/>
      <dgm:t>
        <a:bodyPr/>
        <a:lstStyle/>
        <a:p>
          <a:endParaRPr lang="en-US"/>
        </a:p>
      </dgm:t>
    </dgm:pt>
    <dgm:pt modelId="{C92E9616-AD9B-4330-A059-03C222214C79}" type="sibTrans" cxnId="{C89D8198-D4E9-4062-A0C2-570BFC33E638}">
      <dgm:prSet/>
      <dgm:spPr/>
      <dgm:t>
        <a:bodyPr/>
        <a:lstStyle/>
        <a:p>
          <a:endParaRPr lang="en-US"/>
        </a:p>
      </dgm:t>
    </dgm:pt>
    <dgm:pt modelId="{EA995D75-FBAA-4819-9359-9EFA426BF6B5}" type="pres">
      <dgm:prSet presAssocID="{8FA3465B-629C-40A4-8B1F-13D420C48BA6}" presName="hierChild1" presStyleCnt="0">
        <dgm:presLayoutVars>
          <dgm:chPref val="1"/>
          <dgm:dir/>
          <dgm:animOne val="branch"/>
          <dgm:animLvl val="lvl"/>
          <dgm:resizeHandles/>
        </dgm:presLayoutVars>
      </dgm:prSet>
      <dgm:spPr/>
      <dgm:t>
        <a:bodyPr/>
        <a:lstStyle/>
        <a:p>
          <a:endParaRPr lang="en-IN"/>
        </a:p>
      </dgm:t>
    </dgm:pt>
    <dgm:pt modelId="{1F67B623-B9B0-42A6-A295-4C77C5AB7C12}" type="pres">
      <dgm:prSet presAssocID="{A916C39B-BB13-4D4A-83A4-9DBA242505EA}" presName="hierRoot1" presStyleCnt="0"/>
      <dgm:spPr/>
    </dgm:pt>
    <dgm:pt modelId="{85A00CEB-EA0F-41C8-A597-3EF4FC9AEF92}" type="pres">
      <dgm:prSet presAssocID="{A916C39B-BB13-4D4A-83A4-9DBA242505EA}" presName="composite" presStyleCnt="0"/>
      <dgm:spPr/>
    </dgm:pt>
    <dgm:pt modelId="{8A8F43B0-EB27-4515-81C4-DE1DAC9F20AA}" type="pres">
      <dgm:prSet presAssocID="{A916C39B-BB13-4D4A-83A4-9DBA242505EA}" presName="background" presStyleLbl="node0" presStyleIdx="0" presStyleCnt="1"/>
      <dgm:spPr/>
    </dgm:pt>
    <dgm:pt modelId="{AAAB41A1-8F47-43F0-A202-793620BD792B}" type="pres">
      <dgm:prSet presAssocID="{A916C39B-BB13-4D4A-83A4-9DBA242505EA}" presName="text" presStyleLbl="fgAcc0" presStyleIdx="0" presStyleCnt="1" custScaleX="452397" custScaleY="129152">
        <dgm:presLayoutVars>
          <dgm:chPref val="3"/>
        </dgm:presLayoutVars>
      </dgm:prSet>
      <dgm:spPr/>
      <dgm:t>
        <a:bodyPr/>
        <a:lstStyle/>
        <a:p>
          <a:endParaRPr lang="en-IN"/>
        </a:p>
      </dgm:t>
    </dgm:pt>
    <dgm:pt modelId="{D888E737-1038-4BB4-9299-E16675CC2DBD}" type="pres">
      <dgm:prSet presAssocID="{A916C39B-BB13-4D4A-83A4-9DBA242505EA}" presName="hierChild2" presStyleCnt="0"/>
      <dgm:spPr/>
    </dgm:pt>
    <dgm:pt modelId="{A7B9C2A8-0B8C-4AD5-8A47-54E7F01E5941}" type="pres">
      <dgm:prSet presAssocID="{0B0D9234-13C2-425D-80FF-BC0244D7ACD5}" presName="Name10" presStyleLbl="parChTrans1D2" presStyleIdx="0" presStyleCnt="4"/>
      <dgm:spPr/>
      <dgm:t>
        <a:bodyPr/>
        <a:lstStyle/>
        <a:p>
          <a:endParaRPr lang="en-IN"/>
        </a:p>
      </dgm:t>
    </dgm:pt>
    <dgm:pt modelId="{7C77B94D-74C5-48DB-86AD-92F23A2FC080}" type="pres">
      <dgm:prSet presAssocID="{204EB5EE-EA39-4691-825E-276F325BAD1A}" presName="hierRoot2" presStyleCnt="0"/>
      <dgm:spPr/>
    </dgm:pt>
    <dgm:pt modelId="{260C5B3A-9A2D-4B69-8599-01ECC57F11E6}" type="pres">
      <dgm:prSet presAssocID="{204EB5EE-EA39-4691-825E-276F325BAD1A}" presName="composite2" presStyleCnt="0"/>
      <dgm:spPr/>
    </dgm:pt>
    <dgm:pt modelId="{DD571A10-E146-4E89-B6AA-A6E395E4C80B}" type="pres">
      <dgm:prSet presAssocID="{204EB5EE-EA39-4691-825E-276F325BAD1A}" presName="background2" presStyleLbl="node2" presStyleIdx="0" presStyleCnt="4"/>
      <dgm:spPr/>
    </dgm:pt>
    <dgm:pt modelId="{741247F0-CFD7-4661-9904-545C3F82097B}" type="pres">
      <dgm:prSet presAssocID="{204EB5EE-EA39-4691-825E-276F325BAD1A}" presName="text2" presStyleLbl="fgAcc2" presStyleIdx="0" presStyleCnt="4" custScaleX="122502">
        <dgm:presLayoutVars>
          <dgm:chPref val="3"/>
        </dgm:presLayoutVars>
      </dgm:prSet>
      <dgm:spPr/>
      <dgm:t>
        <a:bodyPr/>
        <a:lstStyle/>
        <a:p>
          <a:endParaRPr lang="en-IN"/>
        </a:p>
      </dgm:t>
    </dgm:pt>
    <dgm:pt modelId="{AC09658A-0196-4974-AECE-21CB1E1956CF}" type="pres">
      <dgm:prSet presAssocID="{204EB5EE-EA39-4691-825E-276F325BAD1A}" presName="hierChild3" presStyleCnt="0"/>
      <dgm:spPr/>
    </dgm:pt>
    <dgm:pt modelId="{9C21E0ED-0975-429E-8A07-6634FD744C38}" type="pres">
      <dgm:prSet presAssocID="{EB8880A3-117F-4CF0-9ACB-5EFA1F76EC5F}" presName="Name10" presStyleLbl="parChTrans1D2" presStyleIdx="1" presStyleCnt="4"/>
      <dgm:spPr/>
      <dgm:t>
        <a:bodyPr/>
        <a:lstStyle/>
        <a:p>
          <a:endParaRPr lang="en-IN"/>
        </a:p>
      </dgm:t>
    </dgm:pt>
    <dgm:pt modelId="{10276071-7583-4926-92F5-BF139EEC1C0D}" type="pres">
      <dgm:prSet presAssocID="{EB1AF052-A1C2-4A97-967A-9C9D35969E47}" presName="hierRoot2" presStyleCnt="0"/>
      <dgm:spPr/>
    </dgm:pt>
    <dgm:pt modelId="{BC8F06B7-83AC-44C3-8B14-DBE84A9B29E0}" type="pres">
      <dgm:prSet presAssocID="{EB1AF052-A1C2-4A97-967A-9C9D35969E47}" presName="composite2" presStyleCnt="0"/>
      <dgm:spPr/>
    </dgm:pt>
    <dgm:pt modelId="{0271936E-F5A2-4591-9146-E19F42D734CB}" type="pres">
      <dgm:prSet presAssocID="{EB1AF052-A1C2-4A97-967A-9C9D35969E47}" presName="background2" presStyleLbl="node2" presStyleIdx="1" presStyleCnt="4"/>
      <dgm:spPr/>
    </dgm:pt>
    <dgm:pt modelId="{A41D1B88-172C-4D84-9FD8-6C0EC5F35EC1}" type="pres">
      <dgm:prSet presAssocID="{EB1AF052-A1C2-4A97-967A-9C9D35969E47}" presName="text2" presStyleLbl="fgAcc2" presStyleIdx="1" presStyleCnt="4">
        <dgm:presLayoutVars>
          <dgm:chPref val="3"/>
        </dgm:presLayoutVars>
      </dgm:prSet>
      <dgm:spPr/>
      <dgm:t>
        <a:bodyPr/>
        <a:lstStyle/>
        <a:p>
          <a:endParaRPr lang="en-IN"/>
        </a:p>
      </dgm:t>
    </dgm:pt>
    <dgm:pt modelId="{0CA33932-0F1D-44DE-ABC1-23DB03868979}" type="pres">
      <dgm:prSet presAssocID="{EB1AF052-A1C2-4A97-967A-9C9D35969E47}" presName="hierChild3" presStyleCnt="0"/>
      <dgm:spPr/>
    </dgm:pt>
    <dgm:pt modelId="{B4DCD24A-ADFE-46DF-8FC6-4F5E25EC73C5}" type="pres">
      <dgm:prSet presAssocID="{4E812EF4-D651-4479-8150-212B9EEE6BDA}" presName="Name10" presStyleLbl="parChTrans1D2" presStyleIdx="2" presStyleCnt="4"/>
      <dgm:spPr/>
      <dgm:t>
        <a:bodyPr/>
        <a:lstStyle/>
        <a:p>
          <a:endParaRPr lang="en-IN"/>
        </a:p>
      </dgm:t>
    </dgm:pt>
    <dgm:pt modelId="{896B6F5E-0A1F-42AE-915E-BB6BBB6D797A}" type="pres">
      <dgm:prSet presAssocID="{546B0DEA-B69A-435F-A4A1-4050784EB665}" presName="hierRoot2" presStyleCnt="0"/>
      <dgm:spPr/>
    </dgm:pt>
    <dgm:pt modelId="{344F8103-3C89-464C-ADAC-02038D73A3C6}" type="pres">
      <dgm:prSet presAssocID="{546B0DEA-B69A-435F-A4A1-4050784EB665}" presName="composite2" presStyleCnt="0"/>
      <dgm:spPr/>
    </dgm:pt>
    <dgm:pt modelId="{68E6AEDC-D265-4281-82CE-6D9A8CA968AA}" type="pres">
      <dgm:prSet presAssocID="{546B0DEA-B69A-435F-A4A1-4050784EB665}" presName="background2" presStyleLbl="node2" presStyleIdx="2" presStyleCnt="4"/>
      <dgm:spPr/>
    </dgm:pt>
    <dgm:pt modelId="{105D0287-045D-4257-BF5A-11F1F7AF730B}" type="pres">
      <dgm:prSet presAssocID="{546B0DEA-B69A-435F-A4A1-4050784EB665}" presName="text2" presStyleLbl="fgAcc2" presStyleIdx="2" presStyleCnt="4">
        <dgm:presLayoutVars>
          <dgm:chPref val="3"/>
        </dgm:presLayoutVars>
      </dgm:prSet>
      <dgm:spPr/>
      <dgm:t>
        <a:bodyPr/>
        <a:lstStyle/>
        <a:p>
          <a:endParaRPr lang="en-IN"/>
        </a:p>
      </dgm:t>
    </dgm:pt>
    <dgm:pt modelId="{45D8D7B1-6A25-42E6-B71D-027EEC9FB8DC}" type="pres">
      <dgm:prSet presAssocID="{546B0DEA-B69A-435F-A4A1-4050784EB665}" presName="hierChild3" presStyleCnt="0"/>
      <dgm:spPr/>
    </dgm:pt>
    <dgm:pt modelId="{13069AD9-02F4-4B43-8276-E9A3D3F6F6EB}" type="pres">
      <dgm:prSet presAssocID="{15D1E6DB-D9A4-483D-B18F-AA50E5671CF1}" presName="Name10" presStyleLbl="parChTrans1D2" presStyleIdx="3" presStyleCnt="4"/>
      <dgm:spPr/>
      <dgm:t>
        <a:bodyPr/>
        <a:lstStyle/>
        <a:p>
          <a:endParaRPr lang="en-IN"/>
        </a:p>
      </dgm:t>
    </dgm:pt>
    <dgm:pt modelId="{975D4128-887F-4AF9-AAB7-3A209B9ACD58}" type="pres">
      <dgm:prSet presAssocID="{6AD8FF3A-F4E7-4D24-BA41-C068453A6336}" presName="hierRoot2" presStyleCnt="0"/>
      <dgm:spPr/>
    </dgm:pt>
    <dgm:pt modelId="{89344F46-2E12-4DF4-829F-6EB34FFA4EFF}" type="pres">
      <dgm:prSet presAssocID="{6AD8FF3A-F4E7-4D24-BA41-C068453A6336}" presName="composite2" presStyleCnt="0"/>
      <dgm:spPr/>
    </dgm:pt>
    <dgm:pt modelId="{29E197F8-73D2-4342-8B1F-F83DF819D9DB}" type="pres">
      <dgm:prSet presAssocID="{6AD8FF3A-F4E7-4D24-BA41-C068453A6336}" presName="background2" presStyleLbl="node2" presStyleIdx="3" presStyleCnt="4"/>
      <dgm:spPr/>
    </dgm:pt>
    <dgm:pt modelId="{28853D03-C84D-4EBB-B9B8-3CEE3ED6B6B7}" type="pres">
      <dgm:prSet presAssocID="{6AD8FF3A-F4E7-4D24-BA41-C068453A6336}" presName="text2" presStyleLbl="fgAcc2" presStyleIdx="3" presStyleCnt="4">
        <dgm:presLayoutVars>
          <dgm:chPref val="3"/>
        </dgm:presLayoutVars>
      </dgm:prSet>
      <dgm:spPr/>
      <dgm:t>
        <a:bodyPr/>
        <a:lstStyle/>
        <a:p>
          <a:endParaRPr lang="en-IN"/>
        </a:p>
      </dgm:t>
    </dgm:pt>
    <dgm:pt modelId="{7792D9E9-F2F8-47C8-BD69-47F802E828F7}" type="pres">
      <dgm:prSet presAssocID="{6AD8FF3A-F4E7-4D24-BA41-C068453A6336}" presName="hierChild3" presStyleCnt="0"/>
      <dgm:spPr/>
    </dgm:pt>
  </dgm:ptLst>
  <dgm:cxnLst>
    <dgm:cxn modelId="{A3524BFD-36B5-4AAB-9F02-90C878B7EA0A}" srcId="{A916C39B-BB13-4D4A-83A4-9DBA242505EA}" destId="{546B0DEA-B69A-435F-A4A1-4050784EB665}" srcOrd="2" destOrd="0" parTransId="{4E812EF4-D651-4479-8150-212B9EEE6BDA}" sibTransId="{CEA6F3CA-4638-43A0-BEEB-F965F77EDCE9}"/>
    <dgm:cxn modelId="{F0D996F0-4450-4EE6-ACB3-1652DB916DD0}" type="presOf" srcId="{EB8880A3-117F-4CF0-9ACB-5EFA1F76EC5F}" destId="{9C21E0ED-0975-429E-8A07-6634FD744C38}" srcOrd="0" destOrd="0" presId="urn:microsoft.com/office/officeart/2005/8/layout/hierarchy1"/>
    <dgm:cxn modelId="{13DC06E2-5C40-4107-9FA9-1394D6669473}" type="presOf" srcId="{EB1AF052-A1C2-4A97-967A-9C9D35969E47}" destId="{A41D1B88-172C-4D84-9FD8-6C0EC5F35EC1}" srcOrd="0" destOrd="0" presId="urn:microsoft.com/office/officeart/2005/8/layout/hierarchy1"/>
    <dgm:cxn modelId="{DCC07ECB-F21B-4131-9C63-BF4A6BD249F6}" type="presOf" srcId="{A916C39B-BB13-4D4A-83A4-9DBA242505EA}" destId="{AAAB41A1-8F47-43F0-A202-793620BD792B}" srcOrd="0" destOrd="0" presId="urn:microsoft.com/office/officeart/2005/8/layout/hierarchy1"/>
    <dgm:cxn modelId="{E9FBB013-0353-491A-9409-BB867F074D72}" srcId="{A916C39B-BB13-4D4A-83A4-9DBA242505EA}" destId="{EB1AF052-A1C2-4A97-967A-9C9D35969E47}" srcOrd="1" destOrd="0" parTransId="{EB8880A3-117F-4CF0-9ACB-5EFA1F76EC5F}" sibTransId="{55C8D31C-1877-4E1B-8DDD-5422470C8062}"/>
    <dgm:cxn modelId="{37D1E6D9-9ACD-41BA-B9CD-1D92B334719C}" type="presOf" srcId="{6AD8FF3A-F4E7-4D24-BA41-C068453A6336}" destId="{28853D03-C84D-4EBB-B9B8-3CEE3ED6B6B7}" srcOrd="0" destOrd="0" presId="urn:microsoft.com/office/officeart/2005/8/layout/hierarchy1"/>
    <dgm:cxn modelId="{2CDD147F-0C03-4BD4-807B-2BA07F172EF6}" srcId="{A916C39B-BB13-4D4A-83A4-9DBA242505EA}" destId="{204EB5EE-EA39-4691-825E-276F325BAD1A}" srcOrd="0" destOrd="0" parTransId="{0B0D9234-13C2-425D-80FF-BC0244D7ACD5}" sibTransId="{EBCEC2D6-C6C2-401E-AB1B-EDEC8F585190}"/>
    <dgm:cxn modelId="{EEBF17C2-DD0E-4CFE-A297-A85A269C4383}" type="presOf" srcId="{15D1E6DB-D9A4-483D-B18F-AA50E5671CF1}" destId="{13069AD9-02F4-4B43-8276-E9A3D3F6F6EB}" srcOrd="0" destOrd="0" presId="urn:microsoft.com/office/officeart/2005/8/layout/hierarchy1"/>
    <dgm:cxn modelId="{7BBDEACC-DA6F-4C57-A592-51E40EB83BFF}" srcId="{8FA3465B-629C-40A4-8B1F-13D420C48BA6}" destId="{A916C39B-BB13-4D4A-83A4-9DBA242505EA}" srcOrd="0" destOrd="0" parTransId="{904AE2AD-F870-4B15-9051-2ABA7A8843AC}" sibTransId="{E5A057A9-0458-4989-B631-CDD89C6343CB}"/>
    <dgm:cxn modelId="{96D6EC36-BD8E-43A0-9BE0-BD9267761FC2}" type="presOf" srcId="{4E812EF4-D651-4479-8150-212B9EEE6BDA}" destId="{B4DCD24A-ADFE-46DF-8FC6-4F5E25EC73C5}" srcOrd="0" destOrd="0" presId="urn:microsoft.com/office/officeart/2005/8/layout/hierarchy1"/>
    <dgm:cxn modelId="{6636A7E8-9F6E-431A-B99A-6B9677BED216}" type="presOf" srcId="{204EB5EE-EA39-4691-825E-276F325BAD1A}" destId="{741247F0-CFD7-4661-9904-545C3F82097B}" srcOrd="0" destOrd="0" presId="urn:microsoft.com/office/officeart/2005/8/layout/hierarchy1"/>
    <dgm:cxn modelId="{3641FB9E-BF10-4CF4-9355-6227DC44921B}" type="presOf" srcId="{0B0D9234-13C2-425D-80FF-BC0244D7ACD5}" destId="{A7B9C2A8-0B8C-4AD5-8A47-54E7F01E5941}" srcOrd="0" destOrd="0" presId="urn:microsoft.com/office/officeart/2005/8/layout/hierarchy1"/>
    <dgm:cxn modelId="{BE960459-585A-4F8D-A197-D7FF8463A287}" type="presOf" srcId="{8FA3465B-629C-40A4-8B1F-13D420C48BA6}" destId="{EA995D75-FBAA-4819-9359-9EFA426BF6B5}" srcOrd="0" destOrd="0" presId="urn:microsoft.com/office/officeart/2005/8/layout/hierarchy1"/>
    <dgm:cxn modelId="{C89D8198-D4E9-4062-A0C2-570BFC33E638}" srcId="{A916C39B-BB13-4D4A-83A4-9DBA242505EA}" destId="{6AD8FF3A-F4E7-4D24-BA41-C068453A6336}" srcOrd="3" destOrd="0" parTransId="{15D1E6DB-D9A4-483D-B18F-AA50E5671CF1}" sibTransId="{C92E9616-AD9B-4330-A059-03C222214C79}"/>
    <dgm:cxn modelId="{AB896236-316A-4CD5-900C-196D3222A23C}" type="presOf" srcId="{546B0DEA-B69A-435F-A4A1-4050784EB665}" destId="{105D0287-045D-4257-BF5A-11F1F7AF730B}" srcOrd="0" destOrd="0" presId="urn:microsoft.com/office/officeart/2005/8/layout/hierarchy1"/>
    <dgm:cxn modelId="{0AB7A4C8-5832-48D8-BC58-66FFC01FAE43}" type="presParOf" srcId="{EA995D75-FBAA-4819-9359-9EFA426BF6B5}" destId="{1F67B623-B9B0-42A6-A295-4C77C5AB7C12}" srcOrd="0" destOrd="0" presId="urn:microsoft.com/office/officeart/2005/8/layout/hierarchy1"/>
    <dgm:cxn modelId="{DDFF09B8-F831-49A2-B2AE-43AE8414B7D9}" type="presParOf" srcId="{1F67B623-B9B0-42A6-A295-4C77C5AB7C12}" destId="{85A00CEB-EA0F-41C8-A597-3EF4FC9AEF92}" srcOrd="0" destOrd="0" presId="urn:microsoft.com/office/officeart/2005/8/layout/hierarchy1"/>
    <dgm:cxn modelId="{CCBC43FF-70CA-4362-9C74-F8C30EFA151E}" type="presParOf" srcId="{85A00CEB-EA0F-41C8-A597-3EF4FC9AEF92}" destId="{8A8F43B0-EB27-4515-81C4-DE1DAC9F20AA}" srcOrd="0" destOrd="0" presId="urn:microsoft.com/office/officeart/2005/8/layout/hierarchy1"/>
    <dgm:cxn modelId="{E6497DDD-9D2C-4961-B0FF-DBCBFD771FC3}" type="presParOf" srcId="{85A00CEB-EA0F-41C8-A597-3EF4FC9AEF92}" destId="{AAAB41A1-8F47-43F0-A202-793620BD792B}" srcOrd="1" destOrd="0" presId="urn:microsoft.com/office/officeart/2005/8/layout/hierarchy1"/>
    <dgm:cxn modelId="{5B64958F-4851-4576-B750-55E4572EEA75}" type="presParOf" srcId="{1F67B623-B9B0-42A6-A295-4C77C5AB7C12}" destId="{D888E737-1038-4BB4-9299-E16675CC2DBD}" srcOrd="1" destOrd="0" presId="urn:microsoft.com/office/officeart/2005/8/layout/hierarchy1"/>
    <dgm:cxn modelId="{0FF4A115-D738-4BD3-BEA2-29D741F69E0E}" type="presParOf" srcId="{D888E737-1038-4BB4-9299-E16675CC2DBD}" destId="{A7B9C2A8-0B8C-4AD5-8A47-54E7F01E5941}" srcOrd="0" destOrd="0" presId="urn:microsoft.com/office/officeart/2005/8/layout/hierarchy1"/>
    <dgm:cxn modelId="{16402339-7A38-4360-AB5E-A57F6A0EE10C}" type="presParOf" srcId="{D888E737-1038-4BB4-9299-E16675CC2DBD}" destId="{7C77B94D-74C5-48DB-86AD-92F23A2FC080}" srcOrd="1" destOrd="0" presId="urn:microsoft.com/office/officeart/2005/8/layout/hierarchy1"/>
    <dgm:cxn modelId="{FEAFBF3D-C5A7-4C31-AD84-A4BDB7B745BE}" type="presParOf" srcId="{7C77B94D-74C5-48DB-86AD-92F23A2FC080}" destId="{260C5B3A-9A2D-4B69-8599-01ECC57F11E6}" srcOrd="0" destOrd="0" presId="urn:microsoft.com/office/officeart/2005/8/layout/hierarchy1"/>
    <dgm:cxn modelId="{23D89356-7136-45F6-840B-E511488F11E5}" type="presParOf" srcId="{260C5B3A-9A2D-4B69-8599-01ECC57F11E6}" destId="{DD571A10-E146-4E89-B6AA-A6E395E4C80B}" srcOrd="0" destOrd="0" presId="urn:microsoft.com/office/officeart/2005/8/layout/hierarchy1"/>
    <dgm:cxn modelId="{688FDF23-7839-45A0-A41F-C9C2E770E7B0}" type="presParOf" srcId="{260C5B3A-9A2D-4B69-8599-01ECC57F11E6}" destId="{741247F0-CFD7-4661-9904-545C3F82097B}" srcOrd="1" destOrd="0" presId="urn:microsoft.com/office/officeart/2005/8/layout/hierarchy1"/>
    <dgm:cxn modelId="{DC973F06-3D39-4B6F-812D-857731649F46}" type="presParOf" srcId="{7C77B94D-74C5-48DB-86AD-92F23A2FC080}" destId="{AC09658A-0196-4974-AECE-21CB1E1956CF}" srcOrd="1" destOrd="0" presId="urn:microsoft.com/office/officeart/2005/8/layout/hierarchy1"/>
    <dgm:cxn modelId="{D6D456BB-FB74-4DBC-A6EB-8035582D613F}" type="presParOf" srcId="{D888E737-1038-4BB4-9299-E16675CC2DBD}" destId="{9C21E0ED-0975-429E-8A07-6634FD744C38}" srcOrd="2" destOrd="0" presId="urn:microsoft.com/office/officeart/2005/8/layout/hierarchy1"/>
    <dgm:cxn modelId="{09E87D4C-8336-4B7B-878A-5CD03AF9CFCC}" type="presParOf" srcId="{D888E737-1038-4BB4-9299-E16675CC2DBD}" destId="{10276071-7583-4926-92F5-BF139EEC1C0D}" srcOrd="3" destOrd="0" presId="urn:microsoft.com/office/officeart/2005/8/layout/hierarchy1"/>
    <dgm:cxn modelId="{7DE76A52-99A1-42C3-BD35-8DF2961921C7}" type="presParOf" srcId="{10276071-7583-4926-92F5-BF139EEC1C0D}" destId="{BC8F06B7-83AC-44C3-8B14-DBE84A9B29E0}" srcOrd="0" destOrd="0" presId="urn:microsoft.com/office/officeart/2005/8/layout/hierarchy1"/>
    <dgm:cxn modelId="{B1FC596E-6812-4A26-9958-637E25C05B24}" type="presParOf" srcId="{BC8F06B7-83AC-44C3-8B14-DBE84A9B29E0}" destId="{0271936E-F5A2-4591-9146-E19F42D734CB}" srcOrd="0" destOrd="0" presId="urn:microsoft.com/office/officeart/2005/8/layout/hierarchy1"/>
    <dgm:cxn modelId="{2CAA5C4D-2AF4-4D4D-901B-3FC14367FC6D}" type="presParOf" srcId="{BC8F06B7-83AC-44C3-8B14-DBE84A9B29E0}" destId="{A41D1B88-172C-4D84-9FD8-6C0EC5F35EC1}" srcOrd="1" destOrd="0" presId="urn:microsoft.com/office/officeart/2005/8/layout/hierarchy1"/>
    <dgm:cxn modelId="{ED57E93B-B804-46B6-B6A7-C84BE1826360}" type="presParOf" srcId="{10276071-7583-4926-92F5-BF139EEC1C0D}" destId="{0CA33932-0F1D-44DE-ABC1-23DB03868979}" srcOrd="1" destOrd="0" presId="urn:microsoft.com/office/officeart/2005/8/layout/hierarchy1"/>
    <dgm:cxn modelId="{ACF90FFC-F0BD-4917-A3AD-1A86B462A3D9}" type="presParOf" srcId="{D888E737-1038-4BB4-9299-E16675CC2DBD}" destId="{B4DCD24A-ADFE-46DF-8FC6-4F5E25EC73C5}" srcOrd="4" destOrd="0" presId="urn:microsoft.com/office/officeart/2005/8/layout/hierarchy1"/>
    <dgm:cxn modelId="{1A230A4D-437B-4D95-9074-E705547BC295}" type="presParOf" srcId="{D888E737-1038-4BB4-9299-E16675CC2DBD}" destId="{896B6F5E-0A1F-42AE-915E-BB6BBB6D797A}" srcOrd="5" destOrd="0" presId="urn:microsoft.com/office/officeart/2005/8/layout/hierarchy1"/>
    <dgm:cxn modelId="{A21CB182-FCDE-4F97-8A58-37FAC140FB4D}" type="presParOf" srcId="{896B6F5E-0A1F-42AE-915E-BB6BBB6D797A}" destId="{344F8103-3C89-464C-ADAC-02038D73A3C6}" srcOrd="0" destOrd="0" presId="urn:microsoft.com/office/officeart/2005/8/layout/hierarchy1"/>
    <dgm:cxn modelId="{450F9595-270A-4AD5-BE91-09C8E48FD00A}" type="presParOf" srcId="{344F8103-3C89-464C-ADAC-02038D73A3C6}" destId="{68E6AEDC-D265-4281-82CE-6D9A8CA968AA}" srcOrd="0" destOrd="0" presId="urn:microsoft.com/office/officeart/2005/8/layout/hierarchy1"/>
    <dgm:cxn modelId="{06AE73CB-E574-434B-96EB-2AEAC92C7CE2}" type="presParOf" srcId="{344F8103-3C89-464C-ADAC-02038D73A3C6}" destId="{105D0287-045D-4257-BF5A-11F1F7AF730B}" srcOrd="1" destOrd="0" presId="urn:microsoft.com/office/officeart/2005/8/layout/hierarchy1"/>
    <dgm:cxn modelId="{00C7614C-4A86-419E-86FE-A4D337A5DA7C}" type="presParOf" srcId="{896B6F5E-0A1F-42AE-915E-BB6BBB6D797A}" destId="{45D8D7B1-6A25-42E6-B71D-027EEC9FB8DC}" srcOrd="1" destOrd="0" presId="urn:microsoft.com/office/officeart/2005/8/layout/hierarchy1"/>
    <dgm:cxn modelId="{20CF1B76-21CF-4134-B9E0-5B235D14384F}" type="presParOf" srcId="{D888E737-1038-4BB4-9299-E16675CC2DBD}" destId="{13069AD9-02F4-4B43-8276-E9A3D3F6F6EB}" srcOrd="6" destOrd="0" presId="urn:microsoft.com/office/officeart/2005/8/layout/hierarchy1"/>
    <dgm:cxn modelId="{758663BE-12ED-4A7A-A0BE-CB47F5D39327}" type="presParOf" srcId="{D888E737-1038-4BB4-9299-E16675CC2DBD}" destId="{975D4128-887F-4AF9-AAB7-3A209B9ACD58}" srcOrd="7" destOrd="0" presId="urn:microsoft.com/office/officeart/2005/8/layout/hierarchy1"/>
    <dgm:cxn modelId="{42D9F378-74F0-46C5-9E41-B726B3432BC8}" type="presParOf" srcId="{975D4128-887F-4AF9-AAB7-3A209B9ACD58}" destId="{89344F46-2E12-4DF4-829F-6EB34FFA4EFF}" srcOrd="0" destOrd="0" presId="urn:microsoft.com/office/officeart/2005/8/layout/hierarchy1"/>
    <dgm:cxn modelId="{0F3C4653-0909-431C-BE18-E6372FBB310B}" type="presParOf" srcId="{89344F46-2E12-4DF4-829F-6EB34FFA4EFF}" destId="{29E197F8-73D2-4342-8B1F-F83DF819D9DB}" srcOrd="0" destOrd="0" presId="urn:microsoft.com/office/officeart/2005/8/layout/hierarchy1"/>
    <dgm:cxn modelId="{2D1D09A5-7119-48A4-8C7C-419347E4FA35}" type="presParOf" srcId="{89344F46-2E12-4DF4-829F-6EB34FFA4EFF}" destId="{28853D03-C84D-4EBB-B9B8-3CEE3ED6B6B7}" srcOrd="1" destOrd="0" presId="urn:microsoft.com/office/officeart/2005/8/layout/hierarchy1"/>
    <dgm:cxn modelId="{4482BB04-3752-419D-A3C0-A7CC708A2DBA}" type="presParOf" srcId="{975D4128-887F-4AF9-AAB7-3A209B9ACD58}" destId="{7792D9E9-F2F8-47C8-BD69-47F802E828F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C1253E-D702-4113-9037-BEAA1A8A3B1E}">
      <dsp:nvSpPr>
        <dsp:cNvPr id="0" name=""/>
        <dsp:cNvSpPr/>
      </dsp:nvSpPr>
      <dsp:spPr>
        <a:xfrm>
          <a:off x="4585445" y="1478902"/>
          <a:ext cx="1991299" cy="541561"/>
        </a:xfrm>
        <a:custGeom>
          <a:avLst/>
          <a:gdLst/>
          <a:ahLst/>
          <a:cxnLst/>
          <a:rect l="0" t="0" r="0" b="0"/>
          <a:pathLst>
            <a:path>
              <a:moveTo>
                <a:pt x="0" y="0"/>
              </a:moveTo>
              <a:lnTo>
                <a:pt x="0" y="370273"/>
              </a:lnTo>
              <a:lnTo>
                <a:pt x="1991299" y="370273"/>
              </a:lnTo>
              <a:lnTo>
                <a:pt x="1991299" y="5415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DD3C97-9C53-440E-B2CE-A295D024D7B3}">
      <dsp:nvSpPr>
        <dsp:cNvPr id="0" name=""/>
        <dsp:cNvSpPr/>
      </dsp:nvSpPr>
      <dsp:spPr>
        <a:xfrm>
          <a:off x="2448483" y="3124202"/>
          <a:ext cx="5258194" cy="608109"/>
        </a:xfrm>
        <a:custGeom>
          <a:avLst/>
          <a:gdLst/>
          <a:ahLst/>
          <a:cxnLst/>
          <a:rect l="0" t="0" r="0" b="0"/>
          <a:pathLst>
            <a:path>
              <a:moveTo>
                <a:pt x="0" y="0"/>
              </a:moveTo>
              <a:lnTo>
                <a:pt x="0" y="436821"/>
              </a:lnTo>
              <a:lnTo>
                <a:pt x="5258194" y="436821"/>
              </a:lnTo>
              <a:lnTo>
                <a:pt x="5258194" y="60810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1B5300-6AE2-4F57-BB22-CF6716DF482B}">
      <dsp:nvSpPr>
        <dsp:cNvPr id="0" name=""/>
        <dsp:cNvSpPr/>
      </dsp:nvSpPr>
      <dsp:spPr>
        <a:xfrm>
          <a:off x="2448483" y="3124202"/>
          <a:ext cx="2998328" cy="608109"/>
        </a:xfrm>
        <a:custGeom>
          <a:avLst/>
          <a:gdLst/>
          <a:ahLst/>
          <a:cxnLst/>
          <a:rect l="0" t="0" r="0" b="0"/>
          <a:pathLst>
            <a:path>
              <a:moveTo>
                <a:pt x="0" y="0"/>
              </a:moveTo>
              <a:lnTo>
                <a:pt x="0" y="436821"/>
              </a:lnTo>
              <a:lnTo>
                <a:pt x="2998328" y="436821"/>
              </a:lnTo>
              <a:lnTo>
                <a:pt x="2998328" y="60810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2DDBE4-4084-4E80-BBFD-19EFEE4441C7}">
      <dsp:nvSpPr>
        <dsp:cNvPr id="0" name=""/>
        <dsp:cNvSpPr/>
      </dsp:nvSpPr>
      <dsp:spPr>
        <a:xfrm>
          <a:off x="2448483" y="3124202"/>
          <a:ext cx="738462" cy="608109"/>
        </a:xfrm>
        <a:custGeom>
          <a:avLst/>
          <a:gdLst/>
          <a:ahLst/>
          <a:cxnLst/>
          <a:rect l="0" t="0" r="0" b="0"/>
          <a:pathLst>
            <a:path>
              <a:moveTo>
                <a:pt x="0" y="0"/>
              </a:moveTo>
              <a:lnTo>
                <a:pt x="0" y="436821"/>
              </a:lnTo>
              <a:lnTo>
                <a:pt x="738462" y="436821"/>
              </a:lnTo>
              <a:lnTo>
                <a:pt x="738462" y="60810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DFFF02-4F1D-4DE0-B8CF-311A63C5ADEC}">
      <dsp:nvSpPr>
        <dsp:cNvPr id="0" name=""/>
        <dsp:cNvSpPr/>
      </dsp:nvSpPr>
      <dsp:spPr>
        <a:xfrm>
          <a:off x="927080" y="3124202"/>
          <a:ext cx="1521403" cy="608109"/>
        </a:xfrm>
        <a:custGeom>
          <a:avLst/>
          <a:gdLst/>
          <a:ahLst/>
          <a:cxnLst/>
          <a:rect l="0" t="0" r="0" b="0"/>
          <a:pathLst>
            <a:path>
              <a:moveTo>
                <a:pt x="1521403" y="0"/>
              </a:moveTo>
              <a:lnTo>
                <a:pt x="1521403" y="436821"/>
              </a:lnTo>
              <a:lnTo>
                <a:pt x="0" y="436821"/>
              </a:lnTo>
              <a:lnTo>
                <a:pt x="0" y="60810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8F3518-DFF5-45E2-BEC0-C11E89552132}">
      <dsp:nvSpPr>
        <dsp:cNvPr id="0" name=""/>
        <dsp:cNvSpPr/>
      </dsp:nvSpPr>
      <dsp:spPr>
        <a:xfrm>
          <a:off x="2448483" y="1478902"/>
          <a:ext cx="2136961" cy="471197"/>
        </a:xfrm>
        <a:custGeom>
          <a:avLst/>
          <a:gdLst/>
          <a:ahLst/>
          <a:cxnLst/>
          <a:rect l="0" t="0" r="0" b="0"/>
          <a:pathLst>
            <a:path>
              <a:moveTo>
                <a:pt x="2136961" y="0"/>
              </a:moveTo>
              <a:lnTo>
                <a:pt x="2136961" y="299909"/>
              </a:lnTo>
              <a:lnTo>
                <a:pt x="0" y="299909"/>
              </a:lnTo>
              <a:lnTo>
                <a:pt x="0" y="4711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2104C3-908B-4D6E-BEFC-B23FFBD5AA04}">
      <dsp:nvSpPr>
        <dsp:cNvPr id="0" name=""/>
        <dsp:cNvSpPr/>
      </dsp:nvSpPr>
      <dsp:spPr>
        <a:xfrm>
          <a:off x="3352794" y="304799"/>
          <a:ext cx="246530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5EDFFF-EB64-4AC3-8B88-BA3837622E18}">
      <dsp:nvSpPr>
        <dsp:cNvPr id="0" name=""/>
        <dsp:cNvSpPr/>
      </dsp:nvSpPr>
      <dsp:spPr>
        <a:xfrm>
          <a:off x="3558236" y="499969"/>
          <a:ext cx="246530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a:t>LEAK DETECTION</a:t>
          </a:r>
        </a:p>
      </dsp:txBody>
      <dsp:txXfrm>
        <a:off x="3592624" y="534357"/>
        <a:ext cx="2396525" cy="1105326"/>
      </dsp:txXfrm>
    </dsp:sp>
    <dsp:sp modelId="{23FF0237-9ED9-4024-BC84-305CE0AB43B6}">
      <dsp:nvSpPr>
        <dsp:cNvPr id="0" name=""/>
        <dsp:cNvSpPr/>
      </dsp:nvSpPr>
      <dsp:spPr>
        <a:xfrm>
          <a:off x="1523992" y="1950099"/>
          <a:ext cx="184898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C8A9CE-3C6E-4186-8B61-1B00DCD12CDD}">
      <dsp:nvSpPr>
        <dsp:cNvPr id="0" name=""/>
        <dsp:cNvSpPr/>
      </dsp:nvSpPr>
      <dsp:spPr>
        <a:xfrm>
          <a:off x="1729435" y="2145269"/>
          <a:ext cx="184898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COMPRESSED GAS LEAKS</a:t>
          </a:r>
        </a:p>
      </dsp:txBody>
      <dsp:txXfrm>
        <a:off x="1763823" y="2179657"/>
        <a:ext cx="1780205" cy="1105326"/>
      </dsp:txXfrm>
    </dsp:sp>
    <dsp:sp modelId="{71DD51DB-A1D6-4936-BC52-49AFD3CA87E3}">
      <dsp:nvSpPr>
        <dsp:cNvPr id="0" name=""/>
        <dsp:cNvSpPr/>
      </dsp:nvSpPr>
      <dsp:spPr>
        <a:xfrm>
          <a:off x="2589" y="3732311"/>
          <a:ext cx="184898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C7103F-6584-48AC-8867-93ACFF58D9BD}">
      <dsp:nvSpPr>
        <dsp:cNvPr id="0" name=""/>
        <dsp:cNvSpPr/>
      </dsp:nvSpPr>
      <dsp:spPr>
        <a:xfrm>
          <a:off x="208031" y="3927481"/>
          <a:ext cx="184898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COMPRESSED AIR LEAKS</a:t>
          </a:r>
        </a:p>
      </dsp:txBody>
      <dsp:txXfrm>
        <a:off x="242419" y="3961869"/>
        <a:ext cx="1780205" cy="1105326"/>
      </dsp:txXfrm>
    </dsp:sp>
    <dsp:sp modelId="{B6F63E50-005A-4CE3-9109-7FDC126BFC7F}">
      <dsp:nvSpPr>
        <dsp:cNvPr id="0" name=""/>
        <dsp:cNvSpPr/>
      </dsp:nvSpPr>
      <dsp:spPr>
        <a:xfrm>
          <a:off x="2262455" y="3732311"/>
          <a:ext cx="184898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71747B-FAAD-4783-A597-FEFF18CE8D55}">
      <dsp:nvSpPr>
        <dsp:cNvPr id="0" name=""/>
        <dsp:cNvSpPr/>
      </dsp:nvSpPr>
      <dsp:spPr>
        <a:xfrm>
          <a:off x="2467897" y="3927481"/>
          <a:ext cx="184898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STEAM LEAK</a:t>
          </a:r>
        </a:p>
      </dsp:txBody>
      <dsp:txXfrm>
        <a:off x="2502285" y="3961869"/>
        <a:ext cx="1780205" cy="1105326"/>
      </dsp:txXfrm>
    </dsp:sp>
    <dsp:sp modelId="{C3EC1522-325D-4376-8FB4-C109816146FA}">
      <dsp:nvSpPr>
        <dsp:cNvPr id="0" name=""/>
        <dsp:cNvSpPr/>
      </dsp:nvSpPr>
      <dsp:spPr>
        <a:xfrm>
          <a:off x="4522321" y="3732311"/>
          <a:ext cx="184898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042FCC-85E8-441A-86E8-996D8CEA08AD}">
      <dsp:nvSpPr>
        <dsp:cNvPr id="0" name=""/>
        <dsp:cNvSpPr/>
      </dsp:nvSpPr>
      <dsp:spPr>
        <a:xfrm>
          <a:off x="4727763" y="3927481"/>
          <a:ext cx="184898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SPECIALITY GASES</a:t>
          </a:r>
        </a:p>
      </dsp:txBody>
      <dsp:txXfrm>
        <a:off x="4762151" y="3961869"/>
        <a:ext cx="1780205" cy="1105326"/>
      </dsp:txXfrm>
    </dsp:sp>
    <dsp:sp modelId="{EC4ABD00-221D-47E1-B698-00FA8C3850C1}">
      <dsp:nvSpPr>
        <dsp:cNvPr id="0" name=""/>
        <dsp:cNvSpPr/>
      </dsp:nvSpPr>
      <dsp:spPr>
        <a:xfrm>
          <a:off x="6782186" y="3732311"/>
          <a:ext cx="184898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5780F4-D2BF-4869-8315-C24303740314}">
      <dsp:nvSpPr>
        <dsp:cNvPr id="0" name=""/>
        <dsp:cNvSpPr/>
      </dsp:nvSpPr>
      <dsp:spPr>
        <a:xfrm>
          <a:off x="6987629" y="3927481"/>
          <a:ext cx="184898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COSTLY/ INFLAMMABLE/ POISOUNOUS GASES</a:t>
          </a:r>
        </a:p>
      </dsp:txBody>
      <dsp:txXfrm>
        <a:off x="7022017" y="3961869"/>
        <a:ext cx="1780205" cy="1105326"/>
      </dsp:txXfrm>
    </dsp:sp>
    <dsp:sp modelId="{86DA0A66-DE9E-43E1-8F38-4479D51EFDDD}">
      <dsp:nvSpPr>
        <dsp:cNvPr id="0" name=""/>
        <dsp:cNvSpPr/>
      </dsp:nvSpPr>
      <dsp:spPr>
        <a:xfrm>
          <a:off x="5652254" y="2020463"/>
          <a:ext cx="1848981" cy="11741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CB2AAA-AEC3-4A4A-B43E-E24CA5BD9A8E}">
      <dsp:nvSpPr>
        <dsp:cNvPr id="0" name=""/>
        <dsp:cNvSpPr/>
      </dsp:nvSpPr>
      <dsp:spPr>
        <a:xfrm>
          <a:off x="5857696" y="2215633"/>
          <a:ext cx="1848981" cy="11741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VACUUM LEAKS</a:t>
          </a:r>
        </a:p>
      </dsp:txBody>
      <dsp:txXfrm>
        <a:off x="5892084" y="2250021"/>
        <a:ext cx="1780205" cy="11053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069AD9-02F4-4B43-8276-E9A3D3F6F6EB}">
      <dsp:nvSpPr>
        <dsp:cNvPr id="0" name=""/>
        <dsp:cNvSpPr/>
      </dsp:nvSpPr>
      <dsp:spPr>
        <a:xfrm>
          <a:off x="3799955" y="1588610"/>
          <a:ext cx="3020712" cy="451487"/>
        </a:xfrm>
        <a:custGeom>
          <a:avLst/>
          <a:gdLst/>
          <a:ahLst/>
          <a:cxnLst/>
          <a:rect l="0" t="0" r="0" b="0"/>
          <a:pathLst>
            <a:path>
              <a:moveTo>
                <a:pt x="0" y="0"/>
              </a:moveTo>
              <a:lnTo>
                <a:pt x="0" y="307675"/>
              </a:lnTo>
              <a:lnTo>
                <a:pt x="3020712" y="307675"/>
              </a:lnTo>
              <a:lnTo>
                <a:pt x="3020712" y="4514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DCD24A-ADFE-46DF-8FC6-4F5E25EC73C5}">
      <dsp:nvSpPr>
        <dsp:cNvPr id="0" name=""/>
        <dsp:cNvSpPr/>
      </dsp:nvSpPr>
      <dsp:spPr>
        <a:xfrm>
          <a:off x="3799955" y="1588610"/>
          <a:ext cx="1123344" cy="451487"/>
        </a:xfrm>
        <a:custGeom>
          <a:avLst/>
          <a:gdLst/>
          <a:ahLst/>
          <a:cxnLst/>
          <a:rect l="0" t="0" r="0" b="0"/>
          <a:pathLst>
            <a:path>
              <a:moveTo>
                <a:pt x="0" y="0"/>
              </a:moveTo>
              <a:lnTo>
                <a:pt x="0" y="307675"/>
              </a:lnTo>
              <a:lnTo>
                <a:pt x="1123344" y="307675"/>
              </a:lnTo>
              <a:lnTo>
                <a:pt x="1123344" y="4514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21E0ED-0975-429E-8A07-6634FD744C38}">
      <dsp:nvSpPr>
        <dsp:cNvPr id="0" name=""/>
        <dsp:cNvSpPr/>
      </dsp:nvSpPr>
      <dsp:spPr>
        <a:xfrm>
          <a:off x="3025931" y="1588610"/>
          <a:ext cx="774024" cy="451487"/>
        </a:xfrm>
        <a:custGeom>
          <a:avLst/>
          <a:gdLst/>
          <a:ahLst/>
          <a:cxnLst/>
          <a:rect l="0" t="0" r="0" b="0"/>
          <a:pathLst>
            <a:path>
              <a:moveTo>
                <a:pt x="774024" y="0"/>
              </a:moveTo>
              <a:lnTo>
                <a:pt x="774024" y="307675"/>
              </a:lnTo>
              <a:lnTo>
                <a:pt x="0" y="307675"/>
              </a:lnTo>
              <a:lnTo>
                <a:pt x="0" y="4514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B9C2A8-0B8C-4AD5-8A47-54E7F01E5941}">
      <dsp:nvSpPr>
        <dsp:cNvPr id="0" name=""/>
        <dsp:cNvSpPr/>
      </dsp:nvSpPr>
      <dsp:spPr>
        <a:xfrm>
          <a:off x="953902" y="1588610"/>
          <a:ext cx="2846053" cy="451487"/>
        </a:xfrm>
        <a:custGeom>
          <a:avLst/>
          <a:gdLst/>
          <a:ahLst/>
          <a:cxnLst/>
          <a:rect l="0" t="0" r="0" b="0"/>
          <a:pathLst>
            <a:path>
              <a:moveTo>
                <a:pt x="2846053" y="0"/>
              </a:moveTo>
              <a:lnTo>
                <a:pt x="2846053" y="307675"/>
              </a:lnTo>
              <a:lnTo>
                <a:pt x="0" y="307675"/>
              </a:lnTo>
              <a:lnTo>
                <a:pt x="0" y="4514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8F43B0-EB27-4515-81C4-DE1DAC9F20AA}">
      <dsp:nvSpPr>
        <dsp:cNvPr id="0" name=""/>
        <dsp:cNvSpPr/>
      </dsp:nvSpPr>
      <dsp:spPr>
        <a:xfrm>
          <a:off x="288466" y="315469"/>
          <a:ext cx="7022977" cy="12731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AB41A1-8F47-43F0-A202-793620BD792B}">
      <dsp:nvSpPr>
        <dsp:cNvPr id="0" name=""/>
        <dsp:cNvSpPr/>
      </dsp:nvSpPr>
      <dsp:spPr>
        <a:xfrm>
          <a:off x="460955" y="479332"/>
          <a:ext cx="7022977" cy="127314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a:t>ELECTRICAL ASSETS CONDITION MONITORING</a:t>
          </a:r>
        </a:p>
      </dsp:txBody>
      <dsp:txXfrm>
        <a:off x="498244" y="516621"/>
        <a:ext cx="6948399" cy="1198562"/>
      </dsp:txXfrm>
    </dsp:sp>
    <dsp:sp modelId="{DD571A10-E146-4E89-B6AA-A6E395E4C80B}">
      <dsp:nvSpPr>
        <dsp:cNvPr id="0" name=""/>
        <dsp:cNvSpPr/>
      </dsp:nvSpPr>
      <dsp:spPr>
        <a:xfrm>
          <a:off x="3046" y="2040097"/>
          <a:ext cx="1901712" cy="9857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1247F0-CFD7-4661-9904-545C3F82097B}">
      <dsp:nvSpPr>
        <dsp:cNvPr id="0" name=""/>
        <dsp:cNvSpPr/>
      </dsp:nvSpPr>
      <dsp:spPr>
        <a:xfrm>
          <a:off x="175534" y="2203961"/>
          <a:ext cx="1901712" cy="9857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PARTIAL DISCHARGE</a:t>
          </a:r>
        </a:p>
      </dsp:txBody>
      <dsp:txXfrm>
        <a:off x="204406" y="2232833"/>
        <a:ext cx="1843968" cy="928025"/>
      </dsp:txXfrm>
    </dsp:sp>
    <dsp:sp modelId="{0271936E-F5A2-4591-9146-E19F42D734CB}">
      <dsp:nvSpPr>
        <dsp:cNvPr id="0" name=""/>
        <dsp:cNvSpPr/>
      </dsp:nvSpPr>
      <dsp:spPr>
        <a:xfrm>
          <a:off x="2249734" y="2040097"/>
          <a:ext cx="1552392" cy="9857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1D1B88-172C-4D84-9FD8-6C0EC5F35EC1}">
      <dsp:nvSpPr>
        <dsp:cNvPr id="0" name=""/>
        <dsp:cNvSpPr/>
      </dsp:nvSpPr>
      <dsp:spPr>
        <a:xfrm>
          <a:off x="2422222" y="2203961"/>
          <a:ext cx="1552392" cy="9857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CORONA</a:t>
          </a:r>
        </a:p>
      </dsp:txBody>
      <dsp:txXfrm>
        <a:off x="2451094" y="2232833"/>
        <a:ext cx="1494648" cy="928025"/>
      </dsp:txXfrm>
    </dsp:sp>
    <dsp:sp modelId="{68E6AEDC-D265-4281-82CE-6D9A8CA968AA}">
      <dsp:nvSpPr>
        <dsp:cNvPr id="0" name=""/>
        <dsp:cNvSpPr/>
      </dsp:nvSpPr>
      <dsp:spPr>
        <a:xfrm>
          <a:off x="4147103" y="2040097"/>
          <a:ext cx="1552392" cy="9857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5D0287-045D-4257-BF5A-11F1F7AF730B}">
      <dsp:nvSpPr>
        <dsp:cNvPr id="0" name=""/>
        <dsp:cNvSpPr/>
      </dsp:nvSpPr>
      <dsp:spPr>
        <a:xfrm>
          <a:off x="4319591" y="2203961"/>
          <a:ext cx="1552392" cy="9857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TRACKING</a:t>
          </a:r>
        </a:p>
      </dsp:txBody>
      <dsp:txXfrm>
        <a:off x="4348463" y="2232833"/>
        <a:ext cx="1494648" cy="928025"/>
      </dsp:txXfrm>
    </dsp:sp>
    <dsp:sp modelId="{29E197F8-73D2-4342-8B1F-F83DF819D9DB}">
      <dsp:nvSpPr>
        <dsp:cNvPr id="0" name=""/>
        <dsp:cNvSpPr/>
      </dsp:nvSpPr>
      <dsp:spPr>
        <a:xfrm>
          <a:off x="6044472" y="2040097"/>
          <a:ext cx="1552392" cy="9857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853D03-C84D-4EBB-B9B8-3CEE3ED6B6B7}">
      <dsp:nvSpPr>
        <dsp:cNvPr id="0" name=""/>
        <dsp:cNvSpPr/>
      </dsp:nvSpPr>
      <dsp:spPr>
        <a:xfrm>
          <a:off x="6216960" y="2203961"/>
          <a:ext cx="1552392" cy="9857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ARCING</a:t>
          </a:r>
        </a:p>
      </dsp:txBody>
      <dsp:txXfrm>
        <a:off x="6245832" y="2232833"/>
        <a:ext cx="1494648" cy="92802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4.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image" Target="../media/image6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0226"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1">
                <a:solidFill>
                  <a:srgbClr val="FFFF00"/>
                </a:solidFill>
                <a:cs typeface="Arial" pitchFamily="34" charset="0"/>
              </a:defRPr>
            </a:lvl1pPr>
          </a:lstStyle>
          <a:p>
            <a:pPr>
              <a:defRPr/>
            </a:pPr>
            <a:endParaRPr lang="en-US"/>
          </a:p>
        </p:txBody>
      </p:sp>
      <p:sp>
        <p:nvSpPr>
          <p:cNvPr id="180227"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1">
                <a:solidFill>
                  <a:srgbClr val="FFFF00"/>
                </a:solidFill>
                <a:cs typeface="Arial" pitchFamily="34" charset="0"/>
              </a:defRPr>
            </a:lvl1pPr>
          </a:lstStyle>
          <a:p>
            <a:pPr>
              <a:defRPr/>
            </a:pPr>
            <a:endParaRPr lang="en-US"/>
          </a:p>
        </p:txBody>
      </p:sp>
      <p:sp>
        <p:nvSpPr>
          <p:cNvPr id="180228"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1">
                <a:solidFill>
                  <a:srgbClr val="FFFF00"/>
                </a:solidFill>
                <a:cs typeface="Arial" pitchFamily="34" charset="0"/>
              </a:defRPr>
            </a:lvl1pPr>
          </a:lstStyle>
          <a:p>
            <a:pPr>
              <a:defRPr/>
            </a:pPr>
            <a:endParaRPr lang="en-US"/>
          </a:p>
        </p:txBody>
      </p:sp>
      <p:sp>
        <p:nvSpPr>
          <p:cNvPr id="180229"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solidFill>
                  <a:srgbClr val="FFFF00"/>
                </a:solidFill>
              </a:defRPr>
            </a:lvl1pPr>
          </a:lstStyle>
          <a:p>
            <a:fld id="{B14EB5B8-9A6D-4D62-A146-F98A3175A071}" type="slidenum">
              <a:rPr lang="en-US" altLang="en-US"/>
              <a:pPr/>
              <a:t>‹#›</a:t>
            </a:fld>
            <a:endParaRPr lang="en-US" altLang="en-US"/>
          </a:p>
        </p:txBody>
      </p:sp>
    </p:spTree>
    <p:extLst>
      <p:ext uri="{BB962C8B-B14F-4D97-AF65-F5344CB8AC3E}">
        <p14:creationId xmlns:p14="http://schemas.microsoft.com/office/powerpoint/2010/main" val="8250677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1">
                <a:solidFill>
                  <a:srgbClr val="FFFF00"/>
                </a:solidFill>
                <a:cs typeface="Arial" pitchFamily="34" charset="0"/>
              </a:defRPr>
            </a:lvl1pPr>
          </a:lstStyle>
          <a:p>
            <a:pPr>
              <a:defRPr/>
            </a:pPr>
            <a:endParaRPr lang="en-US"/>
          </a:p>
        </p:txBody>
      </p:sp>
      <p:sp>
        <p:nvSpPr>
          <p:cNvPr id="972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1">
                <a:solidFill>
                  <a:srgbClr val="FFFF00"/>
                </a:solidFill>
                <a:cs typeface="Arial" pitchFamily="34"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72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72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1">
                <a:solidFill>
                  <a:srgbClr val="FFFF00"/>
                </a:solidFill>
                <a:cs typeface="Arial" pitchFamily="34" charset="0"/>
              </a:defRPr>
            </a:lvl1pPr>
          </a:lstStyle>
          <a:p>
            <a:pPr>
              <a:defRPr/>
            </a:pPr>
            <a:endParaRPr lang="en-US"/>
          </a:p>
        </p:txBody>
      </p:sp>
      <p:sp>
        <p:nvSpPr>
          <p:cNvPr id="972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solidFill>
                  <a:srgbClr val="FFFF00"/>
                </a:solidFill>
              </a:defRPr>
            </a:lvl1pPr>
          </a:lstStyle>
          <a:p>
            <a:fld id="{D6CD31B5-BADD-4E0D-BFE0-FE5A353728C8}" type="slidenum">
              <a:rPr lang="en-US" altLang="en-US"/>
              <a:pPr/>
              <a:t>‹#›</a:t>
            </a:fld>
            <a:endParaRPr lang="en-US" altLang="en-US"/>
          </a:p>
        </p:txBody>
      </p:sp>
    </p:spTree>
    <p:extLst>
      <p:ext uri="{BB962C8B-B14F-4D97-AF65-F5344CB8AC3E}">
        <p14:creationId xmlns:p14="http://schemas.microsoft.com/office/powerpoint/2010/main" val="12109022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Arial" pitchFamily="34"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Arial" pitchFamily="34" charset="0"/>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Arial" pitchFamily="34" charset="0"/>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Arial" pitchFamily="34" charset="0"/>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D6CD31B5-BADD-4E0D-BFE0-FE5A353728C8}" type="slidenum">
              <a:rPr lang="en-US" altLang="en-US" smtClean="0"/>
              <a:pPr/>
              <a:t>1</a:t>
            </a:fld>
            <a:endParaRPr lang="en-US" altLang="en-US"/>
          </a:p>
        </p:txBody>
      </p:sp>
    </p:spTree>
    <p:extLst>
      <p:ext uri="{BB962C8B-B14F-4D97-AF65-F5344CB8AC3E}">
        <p14:creationId xmlns:p14="http://schemas.microsoft.com/office/powerpoint/2010/main" val="438561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xfrm>
            <a:off x="1150938" y="692150"/>
            <a:ext cx="4556125" cy="3416300"/>
          </a:xfrm>
          <a:ln/>
        </p:spPr>
      </p:sp>
      <p:sp>
        <p:nvSpPr>
          <p:cNvPr id="14339" name="Notes Placeholder 2"/>
          <p:cNvSpPr>
            <a:spLocks noGrp="1"/>
          </p:cNvSpPr>
          <p:nvPr>
            <p:ph type="body" idx="1"/>
          </p:nvPr>
        </p:nvSpPr>
        <p:spPr>
          <a:noFill/>
          <a:ln/>
        </p:spPr>
        <p:txBody>
          <a:bodyPr lIns="90488" tIns="44450" rIns="90488" bIns="44450"/>
          <a:lstStyle/>
          <a:p>
            <a:endParaRPr lang="en-GB" altLang="en-US" smtClean="0">
              <a:cs typeface="Arial" charset="0"/>
            </a:endParaRPr>
          </a:p>
        </p:txBody>
      </p:sp>
    </p:spTree>
    <p:extLst>
      <p:ext uri="{BB962C8B-B14F-4D97-AF65-F5344CB8AC3E}">
        <p14:creationId xmlns:p14="http://schemas.microsoft.com/office/powerpoint/2010/main" val="313814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lIns="90488" tIns="44450" rIns="90488" bIns="44450"/>
          <a:lstStyle/>
          <a:p>
            <a:r>
              <a:rPr lang="en-US" altLang="en-US" smtClean="0">
                <a:cs typeface="Arial" charset="0"/>
              </a:rPr>
              <a:t>Again, perhaps one slide and then we can bring in text.</a:t>
            </a:r>
          </a:p>
        </p:txBody>
      </p:sp>
    </p:spTree>
    <p:extLst>
      <p:ext uri="{BB962C8B-B14F-4D97-AF65-F5344CB8AC3E}">
        <p14:creationId xmlns:p14="http://schemas.microsoft.com/office/powerpoint/2010/main" val="2155580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152525" y="692150"/>
            <a:ext cx="4554538" cy="3416300"/>
          </a:xfrm>
          <a:ln/>
        </p:spPr>
      </p:sp>
      <p:sp>
        <p:nvSpPr>
          <p:cNvPr id="32771" name="Rectangle 3"/>
          <p:cNvSpPr>
            <a:spLocks noGrp="1" noChangeArrowheads="1"/>
          </p:cNvSpPr>
          <p:nvPr>
            <p:ph type="body" idx="1"/>
          </p:nvPr>
        </p:nvSpPr>
        <p:spPr>
          <a:noFill/>
          <a:ln/>
        </p:spPr>
        <p:txBody>
          <a:bodyPr lIns="90488" tIns="44450" rIns="90488" bIns="44450"/>
          <a:lstStyle/>
          <a:p>
            <a:r>
              <a:rPr lang="en-US" altLang="en-US" smtClean="0">
                <a:cs typeface="Arial" charset="0"/>
              </a:rPr>
              <a:t>	</a:t>
            </a:r>
            <a:r>
              <a:rPr lang="en-US" altLang="en-US" sz="1400" b="1" smtClean="0">
                <a:cs typeface="Arial" charset="0"/>
              </a:rPr>
              <a:t>This is the BEST method to find leaks!  (DEMO GROSS to FINE)  Use a volunteer to find nozzle leak.</a:t>
            </a:r>
          </a:p>
          <a:p>
            <a:endParaRPr lang="en-US" altLang="en-US" sz="1400" b="1" smtClean="0">
              <a:cs typeface="Arial" charset="0"/>
            </a:endParaRPr>
          </a:p>
          <a:p>
            <a:pPr>
              <a:buFontTx/>
              <a:buChar char="•"/>
            </a:pPr>
            <a:r>
              <a:rPr lang="en-US" altLang="en-US" sz="1400" smtClean="0">
                <a:cs typeface="Arial" charset="0"/>
              </a:rPr>
              <a:t>How do you know where to start your inspection?  When entering a room with a known leak it is hard to determine where to start.  In order to locate a leak in a potentially ultrasonically noisy environment the inspector must perform a Gross to Fine scanning method.  Remember to scan around fittings.  It is possible to pinpoint exactly where the leak is coming from if you scan completely around the area of interest.</a:t>
            </a:r>
          </a:p>
          <a:p>
            <a:pPr lvl="1">
              <a:buFontTx/>
              <a:buChar char="•"/>
            </a:pPr>
            <a:r>
              <a:rPr lang="en-US" altLang="en-US" sz="1400" smtClean="0">
                <a:cs typeface="Arial" charset="0"/>
              </a:rPr>
              <a:t>1.  Start at Maximum and Scan at suspected leak area.</a:t>
            </a:r>
          </a:p>
          <a:p>
            <a:pPr lvl="1">
              <a:buFontTx/>
              <a:buChar char="•"/>
            </a:pPr>
            <a:r>
              <a:rPr lang="en-US" altLang="en-US" sz="1400" smtClean="0">
                <a:cs typeface="Arial" charset="0"/>
              </a:rPr>
              <a:t>2.  Reduce Sensitivity and Move Closer to Area</a:t>
            </a:r>
          </a:p>
          <a:p>
            <a:pPr lvl="1">
              <a:buFontTx/>
              <a:buChar char="•"/>
            </a:pPr>
            <a:r>
              <a:rPr lang="en-US" altLang="en-US" sz="1400" smtClean="0">
                <a:cs typeface="Arial" charset="0"/>
              </a:rPr>
              <a:t>3.  Attach Rubber Focus Probe (if necessary)</a:t>
            </a:r>
          </a:p>
          <a:p>
            <a:pPr lvl="1">
              <a:buFontTx/>
              <a:buChar char="•"/>
            </a:pPr>
            <a:r>
              <a:rPr lang="en-US" altLang="en-US" sz="1400" smtClean="0">
                <a:cs typeface="Arial" charset="0"/>
              </a:rPr>
              <a:t>4.  Continue to Move Closer to Loudest Sound Source and Scan While Reducing Sensitivity</a:t>
            </a:r>
          </a:p>
          <a:p>
            <a:pPr lvl="1">
              <a:buFontTx/>
              <a:buChar char="•"/>
            </a:pPr>
            <a:r>
              <a:rPr lang="en-US" altLang="en-US" sz="1400" smtClean="0">
                <a:cs typeface="Arial" charset="0"/>
              </a:rPr>
              <a:t>5.  Isolate the Sound by Moving Up Close and Scan in All Directions to Pinpoint Loudest Signal.</a:t>
            </a:r>
          </a:p>
        </p:txBody>
      </p:sp>
    </p:spTree>
    <p:extLst>
      <p:ext uri="{BB962C8B-B14F-4D97-AF65-F5344CB8AC3E}">
        <p14:creationId xmlns:p14="http://schemas.microsoft.com/office/powerpoint/2010/main" val="2589118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152525" y="692150"/>
            <a:ext cx="4552950" cy="3416300"/>
          </a:xfrm>
          <a:ln/>
        </p:spPr>
      </p:sp>
      <p:sp>
        <p:nvSpPr>
          <p:cNvPr id="36867" name="Rectangle 3"/>
          <p:cNvSpPr>
            <a:spLocks noGrp="1" noChangeArrowheads="1"/>
          </p:cNvSpPr>
          <p:nvPr>
            <p:ph type="body" idx="1"/>
          </p:nvPr>
        </p:nvSpPr>
        <p:spPr>
          <a:noFill/>
          <a:ln/>
        </p:spPr>
        <p:txBody>
          <a:bodyPr/>
          <a:lstStyle/>
          <a:p>
            <a:pPr eaLnBrk="1" hangingPunct="1">
              <a:spcBef>
                <a:spcPct val="0"/>
              </a:spcBef>
            </a:pPr>
            <a:r>
              <a:rPr lang="en-US" altLang="en-US" smtClean="0">
                <a:cs typeface="Arial" charset="0"/>
              </a:rPr>
              <a:t>	Valves typically operate two ways.  They are either modulating or are an on/off design.  Examples of on/off valves would be gate, globe, butterfly, and ball.  These valves are used in flow or no flow applications.  Modulating valves, such as globe or V-ball are used for controlling flow at all times.  The testing procedure for both valves is similar, but testing personnel must identify the type of operation of the valve before testing.</a:t>
            </a:r>
          </a:p>
          <a:p>
            <a:pPr eaLnBrk="1" hangingPunct="1">
              <a:spcBef>
                <a:spcPct val="0"/>
              </a:spcBef>
            </a:pPr>
            <a:r>
              <a:rPr lang="en-US" altLang="en-US" smtClean="0">
                <a:cs typeface="Arial" charset="0"/>
              </a:rPr>
              <a:t>	Use four test points on almost all varieties of valves.  If you have a tremendous amount of background adjust your sensitivity.</a:t>
            </a:r>
          </a:p>
          <a:p>
            <a:pPr eaLnBrk="1" hangingPunct="1">
              <a:spcBef>
                <a:spcPct val="0"/>
              </a:spcBef>
            </a:pPr>
            <a:r>
              <a:rPr lang="en-US" altLang="en-US" smtClean="0">
                <a:cs typeface="Arial" charset="0"/>
              </a:rPr>
              <a:t>	ON/OFF VALVES</a:t>
            </a:r>
          </a:p>
          <a:p>
            <a:pPr eaLnBrk="1" hangingPunct="1">
              <a:spcBef>
                <a:spcPct val="0"/>
              </a:spcBef>
            </a:pPr>
            <a:r>
              <a:rPr lang="en-US" altLang="en-US" smtClean="0">
                <a:cs typeface="Arial" charset="0"/>
              </a:rPr>
              <a:t>	On/off valves are usually checked for position, open or closed, or for leakage in the closed position.  Valves are tested with the ultrasonic unit utilizing the contact module.  The first step in testing a valve for leakage is to visually confirm if the valve is closed or in the off position.  The valve is then tested for leakage.  This is accomplished by first contacting 2 points upstream of the valve, test point A and B, and adjusting the sensitivity to read about 50 percent of scale.  This is called establishing a baseline, The downstream side is then contacted at two test points C &amp; D.  The sound intensity of the baseline is compared to test point C.  Test point D is measured to insure there is no other ultrasonic sound from downstream of the valve.  If reading D is higher than C, this means that ultrasonic sound is being transmitted from a point downstream.  This ultrasonic sound must be either tuned out or shut off to get a proper test of the subject valve.  If reading D is lower than C, the valve test is valid.    </a:t>
            </a:r>
          </a:p>
        </p:txBody>
      </p:sp>
    </p:spTree>
    <p:extLst>
      <p:ext uri="{BB962C8B-B14F-4D97-AF65-F5344CB8AC3E}">
        <p14:creationId xmlns:p14="http://schemas.microsoft.com/office/powerpoint/2010/main" val="3452246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IN" altLang="en-US" smtClean="0">
              <a:cs typeface="Arial" charset="0"/>
            </a:endParaRPr>
          </a:p>
        </p:txBody>
      </p:sp>
      <p:sp>
        <p:nvSpPr>
          <p:cNvPr id="47108" name="Slide Number Placeholder 3"/>
          <p:cNvSpPr>
            <a:spLocks noGrp="1"/>
          </p:cNvSpPr>
          <p:nvPr>
            <p:ph type="sldNum" sz="quarter" idx="5"/>
          </p:nvPr>
        </p:nvSpPr>
        <p:spPr>
          <a:noFill/>
        </p:spPr>
        <p:txBody>
          <a:bodyPr/>
          <a:lstStyle/>
          <a:p>
            <a:fld id="{D0273147-49C2-4840-8F0A-CECAB7BFDE38}" type="slidenum">
              <a:rPr lang="en-US" altLang="en-US"/>
              <a:pPr/>
              <a:t>44</a:t>
            </a:fld>
            <a:endParaRPr lang="en-US" altLang="en-US"/>
          </a:p>
        </p:txBody>
      </p:sp>
    </p:spTree>
    <p:extLst>
      <p:ext uri="{BB962C8B-B14F-4D97-AF65-F5344CB8AC3E}">
        <p14:creationId xmlns:p14="http://schemas.microsoft.com/office/powerpoint/2010/main" val="3296328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3EBFE567-EE6B-45AB-8B6A-4A2F364FA9A9}" type="slidenum">
              <a:rPr lang="en-US" altLang="en-US"/>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A5F8B3FF-CFA3-4D3A-B982-BD9C5990ABCF}"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C80BFDD0-FD4A-46EA-B9AD-179DD237388D}" type="slidenum">
              <a:rPr lang="en-US" altLang="en-US"/>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1BD79CE3-EA7E-442F-ACFB-4A365EC1731E}" type="slidenum">
              <a:rPr lang="en-US" altLang="en-US"/>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9BFB94F3-0492-4898-8CB7-7CEB03050AC8}" type="slidenum">
              <a:rPr lang="en-US" altLang="en-US"/>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AAD1DFC9-A585-4EE3-9BA7-73B36E8D884C}" type="slidenum">
              <a:rPr lang="en-US" altLang="en-US"/>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65B4C2B2-1B03-438E-85E2-40ED76093A6D}" type="slidenum">
              <a:rPr lang="en-US" altLang="en-US"/>
              <a:pPr/>
              <a:t>‹#›</a:t>
            </a:fld>
            <a:endParaRPr lang="en-U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038600" y="6356350"/>
            <a:ext cx="4953000" cy="365125"/>
          </a:xfrm>
        </p:spPr>
        <p:txBody>
          <a:bodyPr/>
          <a:lstStyle>
            <a:lvl1pPr>
              <a:defRPr sz="2000" b="1">
                <a:solidFill>
                  <a:srgbClr val="F8F8F8"/>
                </a:solidFill>
              </a:defRPr>
            </a:lvl1pPr>
          </a:lstStyle>
          <a:p>
            <a:pPr>
              <a:defRPr/>
            </a:pPr>
            <a:r>
              <a:rPr lang="en-US" smtClean="0"/>
              <a:t>TRANSTECH PUNE 2018</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038600" y="6356350"/>
            <a:ext cx="4953000" cy="365125"/>
          </a:xfrm>
        </p:spPr>
        <p:txBody>
          <a:bodyPr/>
          <a:lstStyle>
            <a:lvl1pPr>
              <a:defRPr sz="2000" b="1">
                <a:solidFill>
                  <a:srgbClr val="F8F8F8"/>
                </a:solidFill>
              </a:defRPr>
            </a:lvl1pPr>
          </a:lstStyle>
          <a:p>
            <a:pPr>
              <a:defRPr/>
            </a:pPr>
            <a:r>
              <a:rPr lang="en-US" smtClean="0"/>
              <a:t>TRANSTECH PUNE 2018</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Text, and 2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4648200" y="6324600"/>
            <a:ext cx="4267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defRPr/>
            </a:pPr>
            <a:r>
              <a:rPr lang="en-US" altLang="en-US" sz="2000">
                <a:solidFill>
                  <a:srgbClr val="F8F8F8"/>
                </a:solidFill>
              </a:rPr>
              <a:t>Training the World one Plant at a Time!</a:t>
            </a:r>
          </a:p>
        </p:txBody>
      </p:sp>
    </p:spTree>
    <p:extLst>
      <p:ext uri="{BB962C8B-B14F-4D97-AF65-F5344CB8AC3E}">
        <p14:creationId xmlns:p14="http://schemas.microsoft.com/office/powerpoint/2010/main" val="10317483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A97E17CA-A863-4562-BFF5-AF3522147AA5}" type="slidenum">
              <a:rPr lang="en-US" altLang="en-US"/>
              <a:pPr/>
              <a:t>‹#›</a:t>
            </a:fld>
            <a:endParaRPr lang="en-US"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C45BCBBD-E62F-482D-912B-06754634F81E}" type="slidenum">
              <a:rPr lang="en-US" altLang="en-US"/>
              <a:pPr/>
              <a:t>‹#›</a:t>
            </a:fld>
            <a:endParaRPr lang="en-US"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29977194-9A0F-476B-B785-D8ED8FBBFC99}" type="slidenum">
              <a:rPr lang="en-US" altLang="en-US"/>
              <a:pPr/>
              <a:t>‹#›</a:t>
            </a:fld>
            <a:endParaRPr lang="en-US"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918BCDB9-95D3-4E8F-82D0-7C0ADAA54CB5}" type="slidenum">
              <a:rPr lang="en-US" altLang="en-US"/>
              <a:pPr/>
              <a:t>‹#›</a:t>
            </a:fld>
            <a:endParaRPr lang="en-US"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EADB35D7-3088-45C5-AA53-F7C134A23880}" type="slidenum">
              <a:rPr lang="en-US" altLang="en-US"/>
              <a:pPr/>
              <a:t>‹#›</a:t>
            </a:fld>
            <a:endParaRPr lang="en-US"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9" name="Rectangle 6"/>
          <p:cNvSpPr>
            <a:spLocks noGrp="1" noChangeArrowheads="1"/>
          </p:cNvSpPr>
          <p:nvPr>
            <p:ph type="sldNum" sz="quarter" idx="12"/>
          </p:nvPr>
        </p:nvSpPr>
        <p:spPr>
          <a:ln/>
        </p:spPr>
        <p:txBody>
          <a:bodyPr/>
          <a:lstStyle>
            <a:lvl1pPr>
              <a:defRPr/>
            </a:lvl1pPr>
          </a:lstStyle>
          <a:p>
            <a:fld id="{089CF8DA-6775-4212-9089-CA45373C25C3}" type="slidenum">
              <a:rPr lang="en-US" altLang="en-US"/>
              <a:pPr/>
              <a:t>‹#›</a:t>
            </a:fld>
            <a:endParaRPr lang="en-US"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5" name="Rectangle 6"/>
          <p:cNvSpPr>
            <a:spLocks noGrp="1" noChangeArrowheads="1"/>
          </p:cNvSpPr>
          <p:nvPr>
            <p:ph type="sldNum" sz="quarter" idx="12"/>
          </p:nvPr>
        </p:nvSpPr>
        <p:spPr>
          <a:ln/>
        </p:spPr>
        <p:txBody>
          <a:bodyPr/>
          <a:lstStyle>
            <a:lvl1pPr>
              <a:defRPr/>
            </a:lvl1pPr>
          </a:lstStyle>
          <a:p>
            <a:fld id="{A34AC4F5-D24F-46F1-8F1E-F7FD13970F46}" type="slidenum">
              <a:rPr lang="en-US" altLang="en-US"/>
              <a:pPr/>
              <a:t>‹#›</a:t>
            </a:fld>
            <a:endParaRPr lang="en-US"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4" name="Rectangle 6"/>
          <p:cNvSpPr>
            <a:spLocks noGrp="1" noChangeArrowheads="1"/>
          </p:cNvSpPr>
          <p:nvPr>
            <p:ph type="sldNum" sz="quarter" idx="12"/>
          </p:nvPr>
        </p:nvSpPr>
        <p:spPr>
          <a:ln/>
        </p:spPr>
        <p:txBody>
          <a:bodyPr/>
          <a:lstStyle>
            <a:lvl1pPr>
              <a:defRPr/>
            </a:lvl1pPr>
          </a:lstStyle>
          <a:p>
            <a:fld id="{A214D087-7E65-451C-B688-CD0731038DC7}" type="slidenum">
              <a:rPr lang="en-US" altLang="en-US"/>
              <a:pPr/>
              <a:t>‹#›</a:t>
            </a:fld>
            <a:endParaRPr lang="en-US"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904E31D1-2FE8-49E1-86CB-8AA296B00D3D}" type="slidenum">
              <a:rPr lang="en-US" altLang="en-US"/>
              <a:pPr/>
              <a:t>‹#›</a:t>
            </a:fld>
            <a:endParaRPr lang="en-US"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6B850D89-238D-402F-8D0E-27D40A55469F}" type="slidenum">
              <a:rPr lang="en-US" altLang="en-US"/>
              <a:pPr/>
              <a:t>‹#›</a:t>
            </a:fld>
            <a:endParaRPr lang="en-US"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F6020768-A5F2-4EC9-A674-5C97D952FA75}"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1B3F92C8-9CA4-4F9D-B167-133616FB284F}" type="slidenum">
              <a:rPr lang="en-US" altLang="en-US"/>
              <a:pPr/>
              <a:t>‹#›</a:t>
            </a:fld>
            <a:endParaRPr lang="en-US"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6" name="Rectangle 6"/>
          <p:cNvSpPr>
            <a:spLocks noGrp="1" noChangeArrowheads="1"/>
          </p:cNvSpPr>
          <p:nvPr>
            <p:ph type="sldNum" sz="quarter" idx="12"/>
          </p:nvPr>
        </p:nvSpPr>
        <p:spPr>
          <a:ln/>
        </p:spPr>
        <p:txBody>
          <a:bodyPr/>
          <a:lstStyle>
            <a:lvl1pPr>
              <a:defRPr/>
            </a:lvl1pPr>
          </a:lstStyle>
          <a:p>
            <a:fld id="{2A949EB4-60D3-464A-809D-CD0F3D0A7FF1}"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457E1C9F-2219-4951-9662-A46F2C59F40E}"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9" name="Rectangle 6"/>
          <p:cNvSpPr>
            <a:spLocks noGrp="1" noChangeArrowheads="1"/>
          </p:cNvSpPr>
          <p:nvPr>
            <p:ph type="sldNum" sz="quarter" idx="12"/>
          </p:nvPr>
        </p:nvSpPr>
        <p:spPr>
          <a:ln/>
        </p:spPr>
        <p:txBody>
          <a:bodyPr/>
          <a:lstStyle>
            <a:lvl1pPr>
              <a:defRPr/>
            </a:lvl1pPr>
          </a:lstStyle>
          <a:p>
            <a:fld id="{0DFE4E08-3B8D-417F-BF2E-D6226AFCF4DB}"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5" name="Rectangle 6"/>
          <p:cNvSpPr>
            <a:spLocks noGrp="1" noChangeArrowheads="1"/>
          </p:cNvSpPr>
          <p:nvPr>
            <p:ph type="sldNum" sz="quarter" idx="12"/>
          </p:nvPr>
        </p:nvSpPr>
        <p:spPr>
          <a:ln/>
        </p:spPr>
        <p:txBody>
          <a:bodyPr/>
          <a:lstStyle>
            <a:lvl1pPr>
              <a:defRPr/>
            </a:lvl1pPr>
          </a:lstStyle>
          <a:p>
            <a:fld id="{82C2C2E8-6679-4F15-8DA3-D975EDFB967C}"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4" name="Rectangle 6"/>
          <p:cNvSpPr>
            <a:spLocks noGrp="1" noChangeArrowheads="1"/>
          </p:cNvSpPr>
          <p:nvPr>
            <p:ph type="sldNum" sz="quarter" idx="12"/>
          </p:nvPr>
        </p:nvSpPr>
        <p:spPr>
          <a:ln/>
        </p:spPr>
        <p:txBody>
          <a:bodyPr/>
          <a:lstStyle>
            <a:lvl1pPr>
              <a:defRPr/>
            </a:lvl1pPr>
          </a:lstStyle>
          <a:p>
            <a:fld id="{E015F336-0C1B-4545-8C69-97F81F4EAFE8}"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BA52C7BD-4A87-479E-AEFF-AA6ED412413A}"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TRANSTECH PUNE 2018</a:t>
            </a:r>
            <a:endParaRPr lang="en-US"/>
          </a:p>
        </p:txBody>
      </p:sp>
      <p:sp>
        <p:nvSpPr>
          <p:cNvPr id="7" name="Rectangle 6"/>
          <p:cNvSpPr>
            <a:spLocks noGrp="1" noChangeArrowheads="1"/>
          </p:cNvSpPr>
          <p:nvPr>
            <p:ph type="sldNum" sz="quarter" idx="12"/>
          </p:nvPr>
        </p:nvSpPr>
        <p:spPr>
          <a:ln/>
        </p:spPr>
        <p:txBody>
          <a:bodyPr/>
          <a:lstStyle>
            <a:lvl1pPr>
              <a:defRPr/>
            </a:lvl1pPr>
          </a:lstStyle>
          <a:p>
            <a:fld id="{784F2BB9-7EAF-41CD-AB5A-C3D32D213726}"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cstate="print">
            <a:alphaModFix amt="23000"/>
            <a:lum/>
          </a:blip>
          <a:srcRect/>
          <a:stretch>
            <a:fillRect t="-15000" b="-15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6419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cs typeface="Arial" pitchFamily="34" charset="0"/>
              </a:defRPr>
            </a:lvl1pPr>
          </a:lstStyle>
          <a:p>
            <a:pPr>
              <a:defRPr/>
            </a:pPr>
            <a:endParaRPr lang="en-US"/>
          </a:p>
        </p:txBody>
      </p:sp>
      <p:sp>
        <p:nvSpPr>
          <p:cNvPr id="2641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cs typeface="Arial" pitchFamily="34" charset="0"/>
              </a:defRPr>
            </a:lvl1pPr>
          </a:lstStyle>
          <a:p>
            <a:pPr>
              <a:defRPr/>
            </a:pPr>
            <a:r>
              <a:rPr lang="en-US" smtClean="0"/>
              <a:t>TRANSTECH PUNE 2018</a:t>
            </a:r>
            <a:endParaRPr lang="en-US"/>
          </a:p>
        </p:txBody>
      </p:sp>
      <p:sp>
        <p:nvSpPr>
          <p:cNvPr id="26419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323D05A3-CF36-4A71-9FDA-81B50EAE6ED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75" r:id="rId1"/>
    <p:sldLayoutId id="2147484076" r:id="rId2"/>
    <p:sldLayoutId id="2147484077" r:id="rId3"/>
    <p:sldLayoutId id="2147484078" r:id="rId4"/>
    <p:sldLayoutId id="2147484079" r:id="rId5"/>
    <p:sldLayoutId id="2147484080" r:id="rId6"/>
    <p:sldLayoutId id="2147484081" r:id="rId7"/>
    <p:sldLayoutId id="2147484082" r:id="rId8"/>
    <p:sldLayoutId id="2147484083" r:id="rId9"/>
    <p:sldLayoutId id="2147484084" r:id="rId10"/>
    <p:sldLayoutId id="2147484085" r:id="rId11"/>
    <p:sldLayoutId id="2147484086" r:id="rId12"/>
    <p:sldLayoutId id="2147484087" r:id="rId13"/>
    <p:sldLayoutId id="2147484088" r:id="rId14"/>
    <p:sldLayoutId id="2147484089" r:id="rId15"/>
    <p:sldLayoutId id="2147484101" r:id="rId16"/>
    <p:sldLayoutId id="2147484102" r:id="rId17"/>
    <p:sldLayoutId id="2147484103" r:id="rId18"/>
    <p:sldLayoutId id="2147484104" r:id="rId19"/>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alphaModFix amt="23000"/>
            <a:lum/>
          </a:blip>
          <a:srcRect/>
          <a:stretch>
            <a:fillRect t="-15000" b="-15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66244"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cs typeface="Arial" pitchFamily="34" charset="0"/>
              </a:defRPr>
            </a:lvl1pPr>
          </a:lstStyle>
          <a:p>
            <a:pPr>
              <a:defRPr/>
            </a:pPr>
            <a:endParaRPr lang="en-US"/>
          </a:p>
        </p:txBody>
      </p:sp>
      <p:sp>
        <p:nvSpPr>
          <p:cNvPr id="26624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cs typeface="Arial" pitchFamily="34" charset="0"/>
              </a:defRPr>
            </a:lvl1pPr>
          </a:lstStyle>
          <a:p>
            <a:pPr>
              <a:defRPr/>
            </a:pPr>
            <a:r>
              <a:rPr lang="en-US" smtClean="0"/>
              <a:t>TRANSTECH PUNE 2018</a:t>
            </a:r>
            <a:endParaRPr lang="en-US"/>
          </a:p>
        </p:txBody>
      </p:sp>
      <p:sp>
        <p:nvSpPr>
          <p:cNvPr id="266246"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93AE9307-D103-43CE-A214-99F155AB44A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png"/><Relationship Id="rId5" Type="http://schemas.openxmlformats.org/officeDocument/2006/relationships/oleObject" Target="../embeddings/oleObject4.bin"/><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video" Target="file:///C:\Documents%20and%20Settings\Alan%20Bandes\Desktop\Level%20I%20V%2010.3%207-23-08\Day%202\gross%20to%20fine%20final%20edit%20as%20avi.mpeg" TargetMode="Externa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audio" Target="../media/audio3.bin"/><Relationship Id="rId7" Type="http://schemas.openxmlformats.org/officeDocument/2006/relationships/image" Target="../media/image3.png"/><Relationship Id="rId2" Type="http://schemas.openxmlformats.org/officeDocument/2006/relationships/audio" Target="../media/audio2.bin"/><Relationship Id="rId1" Type="http://schemas.openxmlformats.org/officeDocument/2006/relationships/audio" Target="../media/audio1.bin"/><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7.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31.wmf"/><Relationship Id="rId5" Type="http://schemas.openxmlformats.org/officeDocument/2006/relationships/oleObject" Target="../embeddings/oleObject5.bin"/><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audio" Target="file:///J:\UE%20Systems%20Information%20Guide\Ultra-Sound%20Wave%20Files\Steam%20Traps%20Wave%20Files\inverted%20bucket%20lost%20prime%20bad.wav" TargetMode="External"/><Relationship Id="rId7" Type="http://schemas.openxmlformats.org/officeDocument/2006/relationships/image" Target="../media/image34.png"/><Relationship Id="rId2" Type="http://schemas.openxmlformats.org/officeDocument/2006/relationships/audio" Target="file:///J:\UE%20Systems%20Information%20Guide\Ultra-Sound%20Wave%20Files\Steam%20Traps%20Wave%20Files\inverted%20bucket%20good.wav" TargetMode="External"/><Relationship Id="rId1" Type="http://schemas.openxmlformats.org/officeDocument/2006/relationships/vmlDrawing" Target="../drawings/vmlDrawing5.vml"/><Relationship Id="rId6" Type="http://schemas.openxmlformats.org/officeDocument/2006/relationships/oleObject" Target="../embeddings/oleObject6.bin"/><Relationship Id="rId11" Type="http://schemas.openxmlformats.org/officeDocument/2006/relationships/image" Target="../media/image36.png"/><Relationship Id="rId5" Type="http://schemas.openxmlformats.org/officeDocument/2006/relationships/image" Target="../media/image3.png"/><Relationship Id="rId10" Type="http://schemas.openxmlformats.org/officeDocument/2006/relationships/image" Target="../media/image35.png"/><Relationship Id="rId4" Type="http://schemas.openxmlformats.org/officeDocument/2006/relationships/slideLayout" Target="../slideLayouts/slideLayout14.xml"/><Relationship Id="rId9" Type="http://schemas.openxmlformats.org/officeDocument/2006/relationships/image" Target="../media/image31.wmf"/></Relationships>
</file>

<file path=ppt/slides/_rels/slide3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slideLayout" Target="../slideLayouts/slideLayout4.xml"/><Relationship Id="rId7" Type="http://schemas.openxmlformats.org/officeDocument/2006/relationships/image" Target="../media/image39.png"/><Relationship Id="rId2" Type="http://schemas.openxmlformats.org/officeDocument/2006/relationships/audio" Target="file:///J:\UE%20Systems%20Information%20Guide\UE%20PDM\Bad%20compressor%20valve.wav" TargetMode="External"/><Relationship Id="rId1" Type="http://schemas.openxmlformats.org/officeDocument/2006/relationships/audio" Target="file:///J:\UE%20Systems%20Information%20Guide\UE%20PDM\good%20compressor%20valve.wav" TargetMode="External"/><Relationship Id="rId6" Type="http://schemas.openxmlformats.org/officeDocument/2006/relationships/image" Target="../media/image3.png"/><Relationship Id="rId5" Type="http://schemas.openxmlformats.org/officeDocument/2006/relationships/image" Target="../media/image38.png"/><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microsoft.com/office/2007/relationships/media" Target="../media/media3.mp4"/><Relationship Id="rId7" Type="http://schemas.openxmlformats.org/officeDocument/2006/relationships/image" Target="../media/image42.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41.png"/><Relationship Id="rId5" Type="http://schemas.openxmlformats.org/officeDocument/2006/relationships/slideLayout" Target="../slideLayouts/slideLayout4.xml"/><Relationship Id="rId4" Type="http://schemas.openxmlformats.org/officeDocument/2006/relationships/video" Target="../media/media3.mp4"/></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4.bin"/><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jpeg"/></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5.bin"/><Relationship Id="rId6" Type="http://schemas.openxmlformats.org/officeDocument/2006/relationships/image" Target="../media/image26.png"/><Relationship Id="rId5" Type="http://schemas.openxmlformats.org/officeDocument/2006/relationships/image" Target="../media/image51.jpeg"/><Relationship Id="rId4" Type="http://schemas.openxmlformats.org/officeDocument/2006/relationships/image" Target="../media/image50.jpeg"/></Relationships>
</file>

<file path=ppt/slides/_rels/slide42.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6.bin"/><Relationship Id="rId6" Type="http://schemas.openxmlformats.org/officeDocument/2006/relationships/image" Target="../media/image26.png"/><Relationship Id="rId5" Type="http://schemas.openxmlformats.org/officeDocument/2006/relationships/image" Target="../media/image54.jpeg"/><Relationship Id="rId4" Type="http://schemas.openxmlformats.org/officeDocument/2006/relationships/image" Target="../media/image53.jpeg"/></Relationships>
</file>

<file path=ppt/slides/_rels/slide4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slideLayout" Target="../slideLayouts/slideLayout17.xml"/><Relationship Id="rId1" Type="http://schemas.openxmlformats.org/officeDocument/2006/relationships/audio" Target="../media/audio7.bin"/><Relationship Id="rId6" Type="http://schemas.openxmlformats.org/officeDocument/2006/relationships/image" Target="../media/image3.png"/><Relationship Id="rId5" Type="http://schemas.openxmlformats.org/officeDocument/2006/relationships/image" Target="../media/image26.png"/><Relationship Id="rId4" Type="http://schemas.openxmlformats.org/officeDocument/2006/relationships/image" Target="../media/image56.jpeg"/></Relationships>
</file>

<file path=ppt/slides/_rels/slide4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slideLayout" Target="../slideLayouts/slideLayout18.xml"/><Relationship Id="rId7" Type="http://schemas.openxmlformats.org/officeDocument/2006/relationships/image" Target="../media/image59.jpeg"/><Relationship Id="rId2" Type="http://schemas.openxmlformats.org/officeDocument/2006/relationships/audio" Target="../media/audio8.bin"/><Relationship Id="rId1" Type="http://schemas.openxmlformats.org/officeDocument/2006/relationships/audio" Target="file:///C:\Manohar%20Chidurala\UE%20Systems\Ultrasound%20Training\2.5%20days%20Training\Electrical%20slide%2019%20typical%20transformer.wav" TargetMode="External"/><Relationship Id="rId6" Type="http://schemas.openxmlformats.org/officeDocument/2006/relationships/image" Target="../media/image58.jpeg"/><Relationship Id="rId5" Type="http://schemas.openxmlformats.org/officeDocument/2006/relationships/image" Target="../media/image57.jpeg"/><Relationship Id="rId10" Type="http://schemas.openxmlformats.org/officeDocument/2006/relationships/image" Target="../media/image3.png"/><Relationship Id="rId4" Type="http://schemas.openxmlformats.org/officeDocument/2006/relationships/notesSlide" Target="../notesSlides/notesSlide6.xml"/><Relationship Id="rId9" Type="http://schemas.openxmlformats.org/officeDocument/2006/relationships/image" Target="../media/image26.png"/></Relationships>
</file>

<file path=ppt/slides/_rels/slide4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62.wmf"/><Relationship Id="rId2" Type="http://schemas.openxmlformats.org/officeDocument/2006/relationships/audio" Target="file:///J:\UE%20Systems%20Information%20Guide\UE%20PDM\bad%20tracking.wav" TargetMode="Externa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61.png"/><Relationship Id="rId4" Type="http://schemas.openxmlformats.org/officeDocument/2006/relationships/oleObject" Target="../embeddings/oleObject8.bin"/><Relationship Id="rId9"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mailto:balendra@greensails.sg" TargetMode="External"/><Relationship Id="rId2" Type="http://schemas.openxmlformats.org/officeDocument/2006/relationships/hyperlink" Target="mailto:contact@greensails.s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 y="1066800"/>
            <a:ext cx="8915400" cy="1143000"/>
          </a:xfrm>
        </p:spPr>
        <p:txBody>
          <a:bodyPr/>
          <a:lstStyle/>
          <a:p>
            <a:pPr eaLnBrk="1" hangingPunct="1"/>
            <a:r>
              <a:rPr lang="en-US" altLang="en-US" sz="3600" b="1" i="1" dirty="0" smtClean="0">
                <a:solidFill>
                  <a:srgbClr val="000099"/>
                </a:solidFill>
              </a:rPr>
              <a:t/>
            </a:r>
            <a:br>
              <a:rPr lang="en-US" altLang="en-US" sz="3600" b="1" i="1" dirty="0" smtClean="0">
                <a:solidFill>
                  <a:srgbClr val="000099"/>
                </a:solidFill>
              </a:rPr>
            </a:br>
            <a:r>
              <a:rPr lang="en-US" altLang="en-US" sz="3600" b="1" i="1" dirty="0" smtClean="0">
                <a:solidFill>
                  <a:srgbClr val="000099"/>
                </a:solidFill>
              </a:rPr>
              <a:t>Energy Conservation / </a:t>
            </a:r>
            <a:br>
              <a:rPr lang="en-US" altLang="en-US" sz="3600" b="1" i="1" dirty="0" smtClean="0">
                <a:solidFill>
                  <a:srgbClr val="000099"/>
                </a:solidFill>
              </a:rPr>
            </a:br>
            <a:r>
              <a:rPr lang="en-US" altLang="en-US" sz="3600" b="1" i="1" dirty="0" smtClean="0">
                <a:solidFill>
                  <a:srgbClr val="000099"/>
                </a:solidFill>
              </a:rPr>
              <a:t>Equipment Reliability </a:t>
            </a:r>
            <a:r>
              <a:rPr lang="en-US" altLang="en-US" sz="3600" b="1" dirty="0" smtClean="0">
                <a:solidFill>
                  <a:srgbClr val="000099"/>
                </a:solidFill>
              </a:rPr>
              <a:t/>
            </a:r>
            <a:br>
              <a:rPr lang="en-US" altLang="en-US" sz="3600" b="1" dirty="0" smtClean="0">
                <a:solidFill>
                  <a:srgbClr val="000099"/>
                </a:solidFill>
              </a:rPr>
            </a:br>
            <a:r>
              <a:rPr lang="en-US" altLang="en-US" sz="2800" b="1" dirty="0" smtClean="0">
                <a:solidFill>
                  <a:srgbClr val="000099"/>
                </a:solidFill>
              </a:rPr>
              <a:t>using </a:t>
            </a:r>
            <a:br>
              <a:rPr lang="en-US" altLang="en-US" sz="2800" b="1" dirty="0" smtClean="0">
                <a:solidFill>
                  <a:srgbClr val="000099"/>
                </a:solidFill>
              </a:rPr>
            </a:br>
            <a:r>
              <a:rPr lang="en-US" altLang="en-US" sz="3600" b="1" i="1" dirty="0" smtClean="0">
                <a:solidFill>
                  <a:srgbClr val="000099"/>
                </a:solidFill>
              </a:rPr>
              <a:t>ULTRASOUND TECHNOLOGY</a:t>
            </a:r>
            <a:br>
              <a:rPr lang="en-US" altLang="en-US" sz="3600" b="1" i="1" dirty="0" smtClean="0">
                <a:solidFill>
                  <a:srgbClr val="000099"/>
                </a:solidFill>
              </a:rPr>
            </a:br>
            <a:endParaRPr lang="en-US" altLang="en-US" b="1" i="1" dirty="0" smtClean="0">
              <a:solidFill>
                <a:srgbClr val="000099"/>
              </a:solidFill>
            </a:endParaRPr>
          </a:p>
        </p:txBody>
      </p:sp>
      <p:pic>
        <p:nvPicPr>
          <p:cNvPr id="8195" name="Picture 4" descr="P1010015"/>
          <p:cNvPicPr>
            <a:picLocks noGrp="1" noChangeAspect="1" noChangeArrowheads="1"/>
          </p:cNvPicPr>
          <p:nvPr>
            <p:ph type="body" idx="1"/>
          </p:nvPr>
        </p:nvPicPr>
        <p:blipFill>
          <a:blip r:embed="rId3" cstate="print"/>
          <a:srcRect/>
          <a:stretch>
            <a:fillRect/>
          </a:stretch>
        </p:blipFill>
        <p:spPr>
          <a:xfrm>
            <a:off x="2819400" y="2743200"/>
            <a:ext cx="3276600" cy="2457450"/>
          </a:xfrm>
          <a:noFill/>
        </p:spPr>
      </p:pic>
      <p:sp>
        <p:nvSpPr>
          <p:cNvPr id="8196" name="Rectangle 5"/>
          <p:cNvSpPr>
            <a:spLocks noChangeArrowheads="1"/>
          </p:cNvSpPr>
          <p:nvPr/>
        </p:nvSpPr>
        <p:spPr bwMode="auto">
          <a:xfrm>
            <a:off x="838200" y="4724400"/>
            <a:ext cx="7696200" cy="1508105"/>
          </a:xfrm>
          <a:prstGeom prst="rect">
            <a:avLst/>
          </a:prstGeom>
          <a:noFill/>
          <a:ln w="9525">
            <a:noFill/>
            <a:miter lim="800000"/>
            <a:headEnd/>
            <a:tailEnd/>
          </a:ln>
        </p:spPr>
        <p:txBody>
          <a:bodyPr wrap="square">
            <a:spAutoFit/>
          </a:bodyPr>
          <a:lstStyle/>
          <a:p>
            <a:pPr algn="ctr" eaLnBrk="1" hangingPunct="1"/>
            <a:endParaRPr lang="en-US" altLang="en-US" sz="2800" b="1" dirty="0">
              <a:solidFill>
                <a:srgbClr val="000099"/>
              </a:solidFill>
            </a:endParaRPr>
          </a:p>
          <a:p>
            <a:pPr algn="ctr" eaLnBrk="1" hangingPunct="1"/>
            <a:r>
              <a:rPr lang="en-US" altLang="en-US" sz="3200" b="1" dirty="0" smtClean="0">
                <a:solidFill>
                  <a:srgbClr val="000099"/>
                </a:solidFill>
              </a:rPr>
              <a:t>Balendra Kumar</a:t>
            </a:r>
          </a:p>
          <a:p>
            <a:pPr algn="ctr" eaLnBrk="1" hangingPunct="1"/>
            <a:r>
              <a:rPr lang="en-US" altLang="en-US" sz="3200" b="1" dirty="0" smtClean="0">
                <a:solidFill>
                  <a:srgbClr val="000099"/>
                </a:solidFill>
              </a:rPr>
              <a:t>Green Sails</a:t>
            </a:r>
            <a:endParaRPr lang="en-US" altLang="en-US" sz="3200" b="1" dirty="0">
              <a:solidFill>
                <a:srgbClr val="000099"/>
              </a:solidFill>
            </a:endParaRPr>
          </a:p>
        </p:txBody>
      </p:sp>
      <p:pic>
        <p:nvPicPr>
          <p:cNvPr id="6" name="Picture 5"/>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1032"/>
          <p:cNvGraphicFramePr>
            <a:graphicFrameLocks noChangeAspect="1"/>
          </p:cNvGraphicFramePr>
          <p:nvPr/>
        </p:nvGraphicFramePr>
        <p:xfrm>
          <a:off x="762000" y="2362200"/>
          <a:ext cx="7543800" cy="2514600"/>
        </p:xfrm>
        <a:graphic>
          <a:graphicData uri="http://schemas.openxmlformats.org/presentationml/2006/ole">
            <mc:AlternateContent xmlns:mc="http://schemas.openxmlformats.org/markup-compatibility/2006">
              <mc:Choice xmlns:v="urn:schemas-microsoft-com:vml" Requires="v">
                <p:oleObj spid="_x0000_s19461" name="MS Org Chart" r:id="rId3" imgW="6036276" imgH="1254211" progId="">
                  <p:embed followColorScheme="full"/>
                </p:oleObj>
              </mc:Choice>
              <mc:Fallback>
                <p:oleObj name="MS Org Chart" r:id="rId3" imgW="6036276" imgH="1254211" progId="">
                  <p:embed followColorScheme="full"/>
                  <p:pic>
                    <p:nvPicPr>
                      <p:cNvPr id="0" name="Object 10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362200"/>
                        <a:ext cx="7543800" cy="2514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59" name="Rectangle 5"/>
          <p:cNvSpPr>
            <a:spLocks noGrp="1" noChangeArrowheads="1"/>
          </p:cNvSpPr>
          <p:nvPr>
            <p:ph type="title" idx="4294967295"/>
          </p:nvPr>
        </p:nvSpPr>
        <p:spPr>
          <a:xfrm>
            <a:off x="609600" y="304800"/>
            <a:ext cx="7772400" cy="1143000"/>
          </a:xfrm>
          <a:noFill/>
        </p:spPr>
        <p:txBody>
          <a:bodyPr anchor="b"/>
          <a:lstStyle/>
          <a:p>
            <a:pPr eaLnBrk="1" hangingPunct="1"/>
            <a:r>
              <a:rPr lang="en-US" altLang="en-US" sz="4000" b="1" smtClean="0">
                <a:solidFill>
                  <a:srgbClr val="000099"/>
                </a:solidFill>
              </a:rPr>
              <a:t>GENERIC DIVISIONS of ULTRASOUND</a:t>
            </a:r>
            <a:endParaRPr lang="en-US" altLang="en-US" b="1" smtClean="0">
              <a:solidFill>
                <a:srgbClr val="000099"/>
              </a:solidFill>
            </a:endParaRPr>
          </a:p>
        </p:txBody>
      </p:sp>
      <p:pic>
        <p:nvPicPr>
          <p:cNvPr id="5" name="Picture 4"/>
          <p:cNvPicPr/>
          <p:nvPr/>
        </p:nvPicPr>
        <p:blipFill>
          <a:blip r:embed="rId5"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1506" name="Text Box 2"/>
          <p:cNvSpPr txBox="1">
            <a:spLocks noChangeArrowheads="1"/>
          </p:cNvSpPr>
          <p:nvPr/>
        </p:nvSpPr>
        <p:spPr bwMode="auto">
          <a:xfrm>
            <a:off x="609600" y="1371600"/>
            <a:ext cx="8001000" cy="1077218"/>
          </a:xfrm>
          <a:prstGeom prst="rect">
            <a:avLst/>
          </a:prstGeom>
          <a:noFill/>
          <a:ln w="12700">
            <a:noFill/>
            <a:miter lim="800000"/>
            <a:headEnd type="none" w="sm" len="sm"/>
            <a:tailEnd type="none" w="sm" len="sm"/>
          </a:ln>
        </p:spPr>
        <p:txBody>
          <a:bodyPr wrap="square">
            <a:spAutoFit/>
          </a:bodyPr>
          <a:lstStyle/>
          <a:p>
            <a:r>
              <a:rPr lang="en-US" altLang="en-US" sz="3200" b="1" dirty="0">
                <a:solidFill>
                  <a:srgbClr val="000099"/>
                </a:solidFill>
                <a:latin typeface="Tahoma" pitchFamily="34" charset="0"/>
              </a:rPr>
              <a:t>ADVANTAGES OF </a:t>
            </a:r>
            <a:r>
              <a:rPr lang="en-US" altLang="en-US" sz="3200" b="1" dirty="0" smtClean="0">
                <a:solidFill>
                  <a:srgbClr val="000099"/>
                </a:solidFill>
                <a:latin typeface="Tahoma" pitchFamily="34" charset="0"/>
              </a:rPr>
              <a:t>AIRBORNE/ STRUCTURE BORNE ULTRASOUND</a:t>
            </a:r>
            <a:endParaRPr lang="en-US" altLang="en-US" sz="2800" b="1" dirty="0">
              <a:solidFill>
                <a:srgbClr val="000099"/>
              </a:solidFill>
            </a:endParaRPr>
          </a:p>
        </p:txBody>
      </p:sp>
      <p:sp>
        <p:nvSpPr>
          <p:cNvPr id="26627" name="Text Box 3"/>
          <p:cNvSpPr txBox="1">
            <a:spLocks noChangeArrowheads="1"/>
          </p:cNvSpPr>
          <p:nvPr/>
        </p:nvSpPr>
        <p:spPr bwMode="auto">
          <a:xfrm>
            <a:off x="762000" y="2819400"/>
            <a:ext cx="7513532" cy="2677656"/>
          </a:xfrm>
          <a:prstGeom prst="rect">
            <a:avLst/>
          </a:prstGeom>
          <a:noFill/>
          <a:ln w="12700">
            <a:noFill/>
            <a:miter lim="800000"/>
            <a:headEnd type="none" w="sm" len="sm"/>
            <a:tailEnd type="none" w="sm" len="sm"/>
          </a:ln>
        </p:spPr>
        <p:txBody>
          <a:bodyPr wrap="none">
            <a:spAutoFit/>
          </a:bodyPr>
          <a:lstStyle/>
          <a:p>
            <a:pPr>
              <a:buClr>
                <a:srgbClr val="009900"/>
              </a:buClr>
              <a:buFont typeface="Wingdings" pitchFamily="2" charset="2"/>
              <a:buChar char="ü"/>
            </a:pPr>
            <a:r>
              <a:rPr lang="en-US" altLang="en-US" sz="2800" b="1" dirty="0">
                <a:solidFill>
                  <a:srgbClr val="000099"/>
                </a:solidFill>
              </a:rPr>
              <a:t>DIRECTIONAL</a:t>
            </a:r>
          </a:p>
          <a:p>
            <a:pPr>
              <a:buClr>
                <a:srgbClr val="009900"/>
              </a:buClr>
              <a:buFont typeface="Wingdings" pitchFamily="2" charset="2"/>
              <a:buChar char="ü"/>
            </a:pPr>
            <a:r>
              <a:rPr lang="en-US" altLang="en-US" sz="2800" b="1" dirty="0">
                <a:solidFill>
                  <a:srgbClr val="000099"/>
                </a:solidFill>
              </a:rPr>
              <a:t>LOCATABLE</a:t>
            </a:r>
          </a:p>
          <a:p>
            <a:pPr>
              <a:buClr>
                <a:srgbClr val="009900"/>
              </a:buClr>
              <a:buFont typeface="Wingdings" pitchFamily="2" charset="2"/>
              <a:buChar char="ü"/>
            </a:pPr>
            <a:r>
              <a:rPr lang="en-US" altLang="en-US" sz="2800" b="1" dirty="0" smtClean="0">
                <a:solidFill>
                  <a:srgbClr val="000099"/>
                </a:solidFill>
              </a:rPr>
              <a:t>NUMEROUS </a:t>
            </a:r>
            <a:r>
              <a:rPr lang="en-US" altLang="en-US" sz="2800" b="1" dirty="0">
                <a:solidFill>
                  <a:srgbClr val="000099"/>
                </a:solidFill>
              </a:rPr>
              <a:t>APPLICATIONS</a:t>
            </a:r>
          </a:p>
          <a:p>
            <a:pPr>
              <a:buClr>
                <a:srgbClr val="009900"/>
              </a:buClr>
              <a:buFont typeface="Wingdings" pitchFamily="2" charset="2"/>
              <a:buChar char="ü"/>
            </a:pPr>
            <a:r>
              <a:rPr lang="en-US" altLang="en-US" sz="2800" b="1" dirty="0" smtClean="0">
                <a:solidFill>
                  <a:srgbClr val="000099"/>
                </a:solidFill>
              </a:rPr>
              <a:t>COMPATIABLE </a:t>
            </a:r>
            <a:r>
              <a:rPr lang="en-US" altLang="en-US" sz="2800" b="1" dirty="0">
                <a:solidFill>
                  <a:srgbClr val="000099"/>
                </a:solidFill>
              </a:rPr>
              <a:t>IN ALL ENVIRONMENTS</a:t>
            </a:r>
          </a:p>
          <a:p>
            <a:pPr>
              <a:buClr>
                <a:srgbClr val="009900"/>
              </a:buClr>
              <a:buFont typeface="Wingdings" pitchFamily="2" charset="2"/>
              <a:buChar char="ü"/>
            </a:pPr>
            <a:r>
              <a:rPr lang="en-US" altLang="en-US" sz="2800" b="1" dirty="0">
                <a:solidFill>
                  <a:srgbClr val="000099"/>
                </a:solidFill>
              </a:rPr>
              <a:t>EARLY WARNING FAILURE INDICATION</a:t>
            </a:r>
          </a:p>
          <a:p>
            <a:pPr>
              <a:buClr>
                <a:srgbClr val="009900"/>
              </a:buClr>
              <a:buFont typeface="Wingdings" pitchFamily="2" charset="2"/>
              <a:buChar char="ü"/>
            </a:pPr>
            <a:r>
              <a:rPr lang="en-US" altLang="en-US" sz="2800" b="1" dirty="0">
                <a:solidFill>
                  <a:srgbClr val="000099"/>
                </a:solidFill>
              </a:rPr>
              <a:t>SUPPORTS OTHER TECHNOLOGIES</a:t>
            </a:r>
          </a:p>
        </p:txBody>
      </p:sp>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anim calcmode="lin" valueType="num">
                                      <p:cBhvr additive="base">
                                        <p:cTn id="37"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62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85800" y="609600"/>
            <a:ext cx="8305800" cy="2438400"/>
          </a:xfrm>
        </p:spPr>
        <p:txBody>
          <a:bodyPr/>
          <a:lstStyle/>
          <a:p>
            <a:pPr algn="l"/>
            <a:r>
              <a:rPr lang="en-IN" altLang="en-US" b="1" i="1" u="sng">
                <a:solidFill>
                  <a:srgbClr val="000099"/>
                </a:solidFill>
              </a:rPr>
              <a:t>SOURCE </a:t>
            </a:r>
            <a:r>
              <a:rPr lang="en-IN" altLang="en-US" b="1" u="sng">
                <a:solidFill>
                  <a:schemeClr val="tx1"/>
                </a:solidFill>
              </a:rPr>
              <a:t>OF ULTRASOUND???</a:t>
            </a:r>
            <a:endParaRPr lang="en-IN" altLang="en-US" b="1" u="sng">
              <a:solidFill>
                <a:srgbClr val="000099"/>
              </a:solidFill>
            </a:endParaRPr>
          </a:p>
        </p:txBody>
      </p:sp>
      <p:sp>
        <p:nvSpPr>
          <p:cNvPr id="3" name="Content Placeholder 2"/>
          <p:cNvSpPr>
            <a:spLocks noGrp="1"/>
          </p:cNvSpPr>
          <p:nvPr>
            <p:ph idx="1"/>
          </p:nvPr>
        </p:nvSpPr>
        <p:spPr>
          <a:xfrm>
            <a:off x="685800" y="3200400"/>
            <a:ext cx="7772400" cy="2895600"/>
          </a:xfrm>
        </p:spPr>
        <p:txBody>
          <a:bodyPr/>
          <a:lstStyle/>
          <a:p>
            <a:pPr>
              <a:defRPr/>
            </a:pPr>
            <a:r>
              <a:rPr lang="en-IN" sz="7200" b="1" dirty="0">
                <a:solidFill>
                  <a:srgbClr val="FF0000"/>
                </a:solidFill>
              </a:rPr>
              <a:t>TURBULENCE</a:t>
            </a:r>
          </a:p>
          <a:p>
            <a:pPr>
              <a:defRPr/>
            </a:pPr>
            <a:r>
              <a:rPr lang="en-IN" sz="7200" b="1" dirty="0">
                <a:solidFill>
                  <a:srgbClr val="FF0000"/>
                </a:solidFill>
              </a:rPr>
              <a:t>FRICTION</a:t>
            </a:r>
          </a:p>
          <a:p>
            <a:pPr marL="0" indent="0">
              <a:buFontTx/>
              <a:buNone/>
              <a:defRPr/>
            </a:pPr>
            <a:endParaRPr lang="en-IN" sz="7200" b="1" dirty="0">
              <a:solidFill>
                <a:srgbClr val="FF0000"/>
              </a:solidFill>
            </a:endParaRPr>
          </a:p>
        </p:txBody>
      </p:sp>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9698" name="Title 1"/>
          <p:cNvSpPr>
            <a:spLocks noGrp="1"/>
          </p:cNvSpPr>
          <p:nvPr>
            <p:ph type="title"/>
          </p:nvPr>
        </p:nvSpPr>
        <p:spPr>
          <a:xfrm>
            <a:off x="685800" y="304800"/>
            <a:ext cx="7772400" cy="1219200"/>
          </a:xfrm>
        </p:spPr>
        <p:txBody>
          <a:bodyPr/>
          <a:lstStyle/>
          <a:p>
            <a:pPr algn="l"/>
            <a:r>
              <a:rPr lang="en-IN" altLang="en-US" sz="3600" b="1" u="sng">
                <a:solidFill>
                  <a:srgbClr val="000099"/>
                </a:solidFill>
              </a:rPr>
              <a:t>APPLICATIONS OF ULTRASOUND BASED ON SOURCE</a:t>
            </a:r>
            <a:r>
              <a:rPr lang="en-IN" altLang="en-US" sz="3600" b="1">
                <a:solidFill>
                  <a:srgbClr val="000099"/>
                </a:solidFill>
              </a:rPr>
              <a:t>:-</a:t>
            </a:r>
          </a:p>
        </p:txBody>
      </p:sp>
      <p:sp>
        <p:nvSpPr>
          <p:cNvPr id="3" name="Content Placeholder 2"/>
          <p:cNvSpPr>
            <a:spLocks noGrp="1"/>
          </p:cNvSpPr>
          <p:nvPr>
            <p:ph idx="1"/>
          </p:nvPr>
        </p:nvSpPr>
        <p:spPr>
          <a:xfrm>
            <a:off x="685800" y="1600200"/>
            <a:ext cx="7924800" cy="4343400"/>
          </a:xfrm>
        </p:spPr>
        <p:txBody>
          <a:bodyPr/>
          <a:lstStyle/>
          <a:p>
            <a:pPr>
              <a:defRPr/>
            </a:pPr>
            <a:r>
              <a:rPr lang="en-IN" sz="2800" b="1" dirty="0">
                <a:solidFill>
                  <a:srgbClr val="FF0000"/>
                </a:solidFill>
              </a:rPr>
              <a:t>TURBULENCE:</a:t>
            </a:r>
            <a:r>
              <a:rPr lang="en-IN" sz="2800" b="1" dirty="0">
                <a:solidFill>
                  <a:srgbClr val="000099"/>
                </a:solidFill>
              </a:rPr>
              <a:t> </a:t>
            </a:r>
          </a:p>
          <a:p>
            <a:pPr marL="0" indent="0">
              <a:buFontTx/>
              <a:buNone/>
              <a:defRPr/>
            </a:pPr>
            <a:r>
              <a:rPr lang="en-IN" sz="2800" b="1" dirty="0">
                <a:solidFill>
                  <a:srgbClr val="000099"/>
                </a:solidFill>
                <a:sym typeface="Wingdings" panose="05000000000000000000" pitchFamily="2" charset="2"/>
              </a:rPr>
              <a:t></a:t>
            </a:r>
            <a:r>
              <a:rPr lang="en-IN" sz="2800" b="1" dirty="0">
                <a:solidFill>
                  <a:srgbClr val="000099"/>
                </a:solidFill>
              </a:rPr>
              <a:t>LEAK DETECTION</a:t>
            </a:r>
          </a:p>
          <a:p>
            <a:pPr>
              <a:buFont typeface="Wingdings" panose="05000000000000000000" pitchFamily="2" charset="2"/>
              <a:buChar char="à"/>
              <a:defRPr/>
            </a:pPr>
            <a:r>
              <a:rPr lang="en-IN" sz="2800" b="1" dirty="0">
                <a:solidFill>
                  <a:srgbClr val="000099"/>
                </a:solidFill>
              </a:rPr>
              <a:t>DETECTION OF ELECTRICAL DISCHARGES</a:t>
            </a:r>
          </a:p>
          <a:p>
            <a:pPr>
              <a:buFont typeface="Wingdings" panose="05000000000000000000" pitchFamily="2" charset="2"/>
              <a:buChar char="à"/>
              <a:defRPr/>
            </a:pPr>
            <a:r>
              <a:rPr lang="en-IN" sz="2800" b="1" dirty="0">
                <a:solidFill>
                  <a:srgbClr val="000099"/>
                </a:solidFill>
              </a:rPr>
              <a:t>VALVES AND STEAM TRAP INSPECTION </a:t>
            </a:r>
          </a:p>
          <a:p>
            <a:pPr>
              <a:defRPr/>
            </a:pPr>
            <a:r>
              <a:rPr lang="en-IN" sz="2800" b="1" dirty="0">
                <a:solidFill>
                  <a:srgbClr val="FF0000"/>
                </a:solidFill>
              </a:rPr>
              <a:t>FRICTION: </a:t>
            </a:r>
          </a:p>
          <a:p>
            <a:pPr marL="0" indent="0">
              <a:buFontTx/>
              <a:buNone/>
              <a:defRPr/>
            </a:pPr>
            <a:r>
              <a:rPr lang="en-IN" sz="2800" b="1" dirty="0">
                <a:solidFill>
                  <a:srgbClr val="000099"/>
                </a:solidFill>
                <a:sym typeface="Wingdings" panose="05000000000000000000" pitchFamily="2" charset="2"/>
              </a:rPr>
              <a:t></a:t>
            </a:r>
            <a:r>
              <a:rPr lang="en-IN" sz="2800" b="1" dirty="0">
                <a:solidFill>
                  <a:srgbClr val="000099"/>
                </a:solidFill>
              </a:rPr>
              <a:t>BEARINGS MONITORING</a:t>
            </a:r>
          </a:p>
          <a:p>
            <a:pPr marL="0" indent="0">
              <a:buFontTx/>
              <a:buNone/>
              <a:defRPr/>
            </a:pPr>
            <a:r>
              <a:rPr lang="en-IN" sz="2800" b="1" dirty="0">
                <a:solidFill>
                  <a:srgbClr val="000099"/>
                </a:solidFill>
                <a:sym typeface="Wingdings" panose="05000000000000000000" pitchFamily="2" charset="2"/>
              </a:rPr>
              <a:t>CONDITION BASED LUBRICATION</a:t>
            </a:r>
            <a:endParaRPr lang="en-IN" sz="2800" b="1" dirty="0">
              <a:solidFill>
                <a:srgbClr val="FF0000"/>
              </a:solidFill>
            </a:endParaRPr>
          </a:p>
        </p:txBody>
      </p:sp>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Related image"/>
          <p:cNvPicPr>
            <a:picLocks noChangeAspect="1" noChangeArrowheads="1"/>
          </p:cNvPicPr>
          <p:nvPr/>
        </p:nvPicPr>
        <p:blipFill>
          <a:blip r:embed="rId2" cstate="print"/>
          <a:srcRect/>
          <a:stretch>
            <a:fillRect/>
          </a:stretch>
        </p:blipFill>
        <p:spPr bwMode="auto">
          <a:xfrm>
            <a:off x="3200400" y="1752601"/>
            <a:ext cx="5943600" cy="4419600"/>
          </a:xfrm>
          <a:prstGeom prst="rect">
            <a:avLst/>
          </a:prstGeom>
          <a:noFill/>
        </p:spPr>
      </p:pic>
      <p:pic>
        <p:nvPicPr>
          <p:cNvPr id="11" name="Picture 10"/>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grpSp>
        <p:nvGrpSpPr>
          <p:cNvPr id="22530" name="Group 15"/>
          <p:cNvGrpSpPr>
            <a:grpSpLocks/>
          </p:cNvGrpSpPr>
          <p:nvPr/>
        </p:nvGrpSpPr>
        <p:grpSpPr bwMode="auto">
          <a:xfrm>
            <a:off x="0" y="609600"/>
            <a:ext cx="9144000" cy="5338763"/>
            <a:chOff x="0" y="0"/>
            <a:chExt cx="9144000" cy="5338763"/>
          </a:xfrm>
        </p:grpSpPr>
        <p:sp>
          <p:nvSpPr>
            <p:cNvPr id="22531" name="Text Box 2"/>
            <p:cNvSpPr txBox="1">
              <a:spLocks noChangeArrowheads="1"/>
            </p:cNvSpPr>
            <p:nvPr/>
          </p:nvSpPr>
          <p:spPr bwMode="auto">
            <a:xfrm>
              <a:off x="0" y="0"/>
              <a:ext cx="9144000" cy="523220"/>
            </a:xfrm>
            <a:prstGeom prst="rect">
              <a:avLst/>
            </a:prstGeom>
            <a:noFill/>
            <a:ln w="12700">
              <a:noFill/>
              <a:miter lim="800000"/>
              <a:headEnd type="none" w="sm" len="sm"/>
              <a:tailEnd type="none" w="sm" len="sm"/>
            </a:ln>
          </p:spPr>
          <p:txBody>
            <a:bodyPr>
              <a:spAutoFit/>
            </a:bodyPr>
            <a:lstStyle/>
            <a:p>
              <a:pPr algn="ctr"/>
              <a:r>
                <a:rPr lang="en-US" altLang="en-US" sz="2800" b="1" dirty="0">
                  <a:solidFill>
                    <a:srgbClr val="000099"/>
                  </a:solidFill>
                </a:rPr>
                <a:t>TYPICAL  APPLICATIONS</a:t>
              </a:r>
            </a:p>
          </p:txBody>
        </p:sp>
        <p:sp>
          <p:nvSpPr>
            <p:cNvPr id="2" name="Text Box 3"/>
            <p:cNvSpPr txBox="1">
              <a:spLocks noChangeArrowheads="1"/>
            </p:cNvSpPr>
            <p:nvPr/>
          </p:nvSpPr>
          <p:spPr bwMode="auto">
            <a:xfrm>
              <a:off x="609600" y="1828800"/>
              <a:ext cx="3505200" cy="1785104"/>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latin typeface="Calibri" pitchFamily="34" charset="0"/>
                </a:rPr>
                <a:t>COMPRESSED AIR</a:t>
              </a:r>
              <a:r>
                <a:rPr lang="en-US" b="1" dirty="0" smtClean="0">
                  <a:latin typeface="Calibri" pitchFamily="34" charset="0"/>
                </a:rPr>
                <a:t>, STEAM LEAKS, HYDRO CARBON LEAKS, SPECIALITY GASES LEAKS</a:t>
              </a:r>
            </a:p>
            <a:p>
              <a:pPr algn="ctr">
                <a:defRPr/>
              </a:pPr>
              <a:endParaRPr lang="en-US" sz="1400" b="1" dirty="0"/>
            </a:p>
          </p:txBody>
        </p:sp>
        <p:sp>
          <p:nvSpPr>
            <p:cNvPr id="22534" name="Text Box 2"/>
            <p:cNvSpPr txBox="1">
              <a:spLocks noChangeArrowheads="1"/>
            </p:cNvSpPr>
            <p:nvPr/>
          </p:nvSpPr>
          <p:spPr bwMode="auto">
            <a:xfrm>
              <a:off x="0" y="609600"/>
              <a:ext cx="9144000" cy="762000"/>
            </a:xfrm>
            <a:prstGeom prst="rect">
              <a:avLst/>
            </a:prstGeom>
            <a:noFill/>
            <a:ln w="12700">
              <a:noFill/>
              <a:miter lim="800000"/>
              <a:headEnd type="none" w="sm" len="sm"/>
              <a:tailEnd type="none" w="sm" len="sm"/>
            </a:ln>
          </p:spPr>
          <p:txBody>
            <a:bodyPr>
              <a:spAutoFit/>
            </a:bodyPr>
            <a:lstStyle/>
            <a:p>
              <a:pPr algn="ctr"/>
              <a:r>
                <a:rPr lang="en-US" altLang="en-US" sz="4400" b="1">
                  <a:solidFill>
                    <a:srgbClr val="000099"/>
                  </a:solidFill>
                </a:rPr>
                <a:t>PRESSURE / VACUUM LEAKS</a:t>
              </a:r>
            </a:p>
          </p:txBody>
        </p:sp>
        <p:sp>
          <p:nvSpPr>
            <p:cNvPr id="10" name="Text Box 3"/>
            <p:cNvSpPr txBox="1">
              <a:spLocks noChangeArrowheads="1"/>
            </p:cNvSpPr>
            <p:nvPr/>
          </p:nvSpPr>
          <p:spPr bwMode="auto">
            <a:xfrm>
              <a:off x="609600" y="3962400"/>
              <a:ext cx="3505200" cy="461963"/>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latin typeface="Calibri" pitchFamily="34" charset="0"/>
                </a:rPr>
                <a:t>STEAM TRAPS</a:t>
              </a:r>
              <a:endParaRPr lang="en-US" sz="1400" b="1" dirty="0">
                <a:latin typeface="Calibri" pitchFamily="34" charset="0"/>
              </a:endParaRPr>
            </a:p>
          </p:txBody>
        </p:sp>
        <p:sp>
          <p:nvSpPr>
            <p:cNvPr id="15" name="Text Box 3"/>
            <p:cNvSpPr txBox="1">
              <a:spLocks noChangeArrowheads="1"/>
            </p:cNvSpPr>
            <p:nvPr/>
          </p:nvSpPr>
          <p:spPr bwMode="auto">
            <a:xfrm>
              <a:off x="609600" y="4876800"/>
              <a:ext cx="3505200" cy="461963"/>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latin typeface="Calibri" pitchFamily="34" charset="0"/>
                </a:rPr>
                <a:t>VACUUM LEAKS</a:t>
              </a:r>
              <a:endParaRPr lang="en-US" sz="1400" b="1" dirty="0">
                <a:latin typeface="Calibri" pitchFamily="34" charset="0"/>
              </a:endParaRPr>
            </a:p>
          </p:txBody>
        </p:sp>
      </p:grpSp>
      <p:sp>
        <p:nvSpPr>
          <p:cNvPr id="12" name="Footer Placeholder 11"/>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 name="Title 1"/>
          <p:cNvSpPr>
            <a:spLocks noGrp="1"/>
          </p:cNvSpPr>
          <p:nvPr>
            <p:ph type="title"/>
          </p:nvPr>
        </p:nvSpPr>
        <p:spPr>
          <a:xfrm>
            <a:off x="685800" y="685800"/>
            <a:ext cx="7772400" cy="304800"/>
          </a:xfrm>
        </p:spPr>
        <p:txBody>
          <a:bodyPr/>
          <a:lstStyle/>
          <a:p>
            <a:endParaRPr lang="en-IN" sz="3600" b="1" u="sng" dirty="0"/>
          </a:p>
        </p:txBody>
      </p:sp>
      <p:sp>
        <p:nvSpPr>
          <p:cNvPr id="3" name="Content Placeholder 2"/>
          <p:cNvSpPr>
            <a:spLocks noGrp="1"/>
          </p:cNvSpPr>
          <p:nvPr>
            <p:ph idx="1"/>
          </p:nvPr>
        </p:nvSpPr>
        <p:spPr>
          <a:xfrm>
            <a:off x="685800" y="1524000"/>
            <a:ext cx="7772400" cy="4572000"/>
          </a:xfrm>
        </p:spPr>
        <p:txBody>
          <a:bodyPr/>
          <a:lstStyle/>
          <a:p>
            <a:pPr marL="0" indent="0">
              <a:buNone/>
            </a:pPr>
            <a:endParaRPr lang="en-IN" dirty="0"/>
          </a:p>
        </p:txBody>
      </p:sp>
      <p:graphicFrame>
        <p:nvGraphicFramePr>
          <p:cNvPr id="4" name="Diagram 3"/>
          <p:cNvGraphicFramePr/>
          <p:nvPr>
            <p:extLst/>
          </p:nvPr>
        </p:nvGraphicFramePr>
        <p:xfrm>
          <a:off x="152400" y="685800"/>
          <a:ext cx="88392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extLst>
      <p:ext uri="{BB962C8B-B14F-4D97-AF65-F5344CB8AC3E}">
        <p14:creationId xmlns:p14="http://schemas.microsoft.com/office/powerpoint/2010/main" val="345389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533400"/>
          </a:xfrm>
        </p:spPr>
        <p:txBody>
          <a:bodyPr/>
          <a:lstStyle/>
          <a:p>
            <a:r>
              <a:rPr lang="en-IN" dirty="0"/>
              <a:t>LEAK DETECTION</a:t>
            </a:r>
          </a:p>
        </p:txBody>
      </p:sp>
      <p:graphicFrame>
        <p:nvGraphicFramePr>
          <p:cNvPr id="4" name="Object 6"/>
          <p:cNvGraphicFramePr>
            <a:graphicFrameLocks noGrp="1" noChangeAspect="1"/>
          </p:cNvGraphicFramePr>
          <p:nvPr>
            <p:ph idx="1"/>
            <p:extLst/>
          </p:nvPr>
        </p:nvGraphicFramePr>
        <p:xfrm>
          <a:off x="228600" y="1066800"/>
          <a:ext cx="4495800" cy="3010736"/>
        </p:xfrm>
        <a:graphic>
          <a:graphicData uri="http://schemas.openxmlformats.org/presentationml/2006/ole">
            <mc:AlternateContent xmlns:mc="http://schemas.openxmlformats.org/markup-compatibility/2006">
              <mc:Choice xmlns:v="urn:schemas-microsoft-com:vml" Requires="v">
                <p:oleObj spid="_x0000_s109576" name="Bitmap Image" r:id="rId3" imgW="7382644" imgH="4942880" progId="PBrush">
                  <p:embed/>
                </p:oleObj>
              </mc:Choice>
              <mc:Fallback>
                <p:oleObj name="Bitmap Image" r:id="rId3" imgW="7382644" imgH="4942880" progId="PBrush">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066800"/>
                        <a:ext cx="4495800" cy="30107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5"/>
          <p:cNvGraphicFramePr>
            <a:graphicFrameLocks noChangeAspect="1"/>
          </p:cNvGraphicFramePr>
          <p:nvPr>
            <p:extLst/>
          </p:nvPr>
        </p:nvGraphicFramePr>
        <p:xfrm>
          <a:off x="4782312" y="2667000"/>
          <a:ext cx="4343400" cy="3048000"/>
        </p:xfrm>
        <a:graphic>
          <a:graphicData uri="http://schemas.openxmlformats.org/presentationml/2006/ole">
            <mc:AlternateContent xmlns:mc="http://schemas.openxmlformats.org/markup-compatibility/2006">
              <mc:Choice xmlns:v="urn:schemas-microsoft-com:vml" Requires="v">
                <p:oleObj spid="_x0000_s109577" name="Bitmap Image" r:id="rId5" imgW="7382644" imgH="4942880" progId="PBrush">
                  <p:embed/>
                </p:oleObj>
              </mc:Choice>
              <mc:Fallback>
                <p:oleObj name="Bitmap Image" r:id="rId5" imgW="7382644" imgH="4942880" progId="PBrush">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2312" y="2667000"/>
                        <a:ext cx="4343400" cy="304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Picture 5"/>
          <p:cNvPicPr/>
          <p:nvPr/>
        </p:nvPicPr>
        <p:blipFill>
          <a:blip r:embed="rId7"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pPr>
              <a:defRPr/>
            </a:pPr>
            <a:r>
              <a:rPr lang="en-US" smtClean="0"/>
              <a:t>TRANSTECH PUNE 2018</a:t>
            </a:r>
            <a:endParaRPr lang="en-US"/>
          </a:p>
        </p:txBody>
      </p:sp>
    </p:spTree>
    <p:extLst>
      <p:ext uri="{BB962C8B-B14F-4D97-AF65-F5344CB8AC3E}">
        <p14:creationId xmlns:p14="http://schemas.microsoft.com/office/powerpoint/2010/main" val="1668003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762000" y="0"/>
            <a:ext cx="7772400" cy="685800"/>
          </a:xfrm>
        </p:spPr>
        <p:txBody>
          <a:bodyPr/>
          <a:lstStyle/>
          <a:p>
            <a:pPr eaLnBrk="1" hangingPunct="1"/>
            <a:r>
              <a:rPr lang="en-US" altLang="en-US" sz="2800" b="1" smtClean="0">
                <a:solidFill>
                  <a:srgbClr val="000099"/>
                </a:solidFill>
              </a:rPr>
              <a:t>LEAK DETECTION</a:t>
            </a:r>
          </a:p>
        </p:txBody>
      </p:sp>
      <p:sp>
        <p:nvSpPr>
          <p:cNvPr id="49155" name="Rectangle 3"/>
          <p:cNvSpPr>
            <a:spLocks noGrp="1" noChangeArrowheads="1"/>
          </p:cNvSpPr>
          <p:nvPr>
            <p:ph type="body" idx="4294967295"/>
          </p:nvPr>
        </p:nvSpPr>
        <p:spPr>
          <a:xfrm>
            <a:off x="762000" y="838200"/>
            <a:ext cx="6477000" cy="2057400"/>
          </a:xfrm>
        </p:spPr>
        <p:txBody>
          <a:bodyPr/>
          <a:lstStyle/>
          <a:p>
            <a:pPr eaLnBrk="1" hangingPunct="1">
              <a:buFontTx/>
              <a:buNone/>
            </a:pPr>
            <a:r>
              <a:rPr lang="en-US" altLang="en-US" b="1" smtClean="0">
                <a:latin typeface="Calibri" pitchFamily="34" charset="0"/>
              </a:rPr>
              <a:t>REASONS FOR ULTRASOUND:</a:t>
            </a:r>
            <a:br>
              <a:rPr lang="en-US" altLang="en-US" b="1" smtClean="0">
                <a:latin typeface="Calibri" pitchFamily="34" charset="0"/>
              </a:rPr>
            </a:br>
            <a:r>
              <a:rPr lang="en-US" altLang="en-US" b="1" smtClean="0">
                <a:latin typeface="Calibri" pitchFamily="34" charset="0"/>
              </a:rPr>
              <a:t>1. ECONOMICS</a:t>
            </a:r>
            <a:br>
              <a:rPr lang="en-US" altLang="en-US" b="1" smtClean="0">
                <a:latin typeface="Calibri" pitchFamily="34" charset="0"/>
              </a:rPr>
            </a:br>
            <a:r>
              <a:rPr lang="en-US" altLang="en-US" b="1" smtClean="0">
                <a:latin typeface="Calibri" pitchFamily="34" charset="0"/>
              </a:rPr>
              <a:t>2. ENVIRONMENTAL</a:t>
            </a:r>
            <a:br>
              <a:rPr lang="en-US" altLang="en-US" b="1" smtClean="0">
                <a:latin typeface="Calibri" pitchFamily="34" charset="0"/>
              </a:rPr>
            </a:br>
            <a:r>
              <a:rPr lang="en-US" altLang="en-US" b="1" smtClean="0">
                <a:latin typeface="Calibri" pitchFamily="34" charset="0"/>
              </a:rPr>
              <a:t>3. SAFETY</a:t>
            </a:r>
          </a:p>
        </p:txBody>
      </p:sp>
      <p:pic>
        <p:nvPicPr>
          <p:cNvPr id="29700" name="Picture 5" descr="grosstofine"/>
          <p:cNvPicPr>
            <a:picLocks noChangeAspect="1" noChangeArrowheads="1"/>
          </p:cNvPicPr>
          <p:nvPr/>
        </p:nvPicPr>
        <p:blipFill>
          <a:blip r:embed="rId2" cstate="print"/>
          <a:srcRect/>
          <a:stretch>
            <a:fillRect/>
          </a:stretch>
        </p:blipFill>
        <p:spPr bwMode="auto">
          <a:xfrm>
            <a:off x="381000" y="3429000"/>
            <a:ext cx="2514600" cy="1885950"/>
          </a:xfrm>
          <a:prstGeom prst="rect">
            <a:avLst/>
          </a:prstGeom>
          <a:noFill/>
          <a:ln w="9525">
            <a:noFill/>
            <a:miter lim="800000"/>
            <a:headEnd/>
            <a:tailEnd/>
          </a:ln>
        </p:spPr>
      </p:pic>
      <p:pic>
        <p:nvPicPr>
          <p:cNvPr id="29702" name="Picture 8" descr="up9 air leaks"/>
          <p:cNvPicPr>
            <a:picLocks noChangeAspect="1" noChangeArrowheads="1"/>
          </p:cNvPicPr>
          <p:nvPr/>
        </p:nvPicPr>
        <p:blipFill>
          <a:blip r:embed="rId3" cstate="print"/>
          <a:srcRect/>
          <a:stretch>
            <a:fillRect/>
          </a:stretch>
        </p:blipFill>
        <p:spPr bwMode="auto">
          <a:xfrm>
            <a:off x="6248400" y="1371600"/>
            <a:ext cx="2590800" cy="1727200"/>
          </a:xfrm>
          <a:prstGeom prst="rect">
            <a:avLst/>
          </a:prstGeom>
          <a:noFill/>
          <a:ln w="9525">
            <a:noFill/>
            <a:miter lim="800000"/>
            <a:headEnd/>
            <a:tailEnd/>
          </a:ln>
        </p:spPr>
      </p:pic>
      <p:graphicFrame>
        <p:nvGraphicFramePr>
          <p:cNvPr id="7" name="Table 6"/>
          <p:cNvGraphicFramePr>
            <a:graphicFrameLocks noGrp="1"/>
          </p:cNvGraphicFramePr>
          <p:nvPr/>
        </p:nvGraphicFramePr>
        <p:xfrm>
          <a:off x="3276600" y="3581400"/>
          <a:ext cx="5562600" cy="2057400"/>
        </p:xfrm>
        <a:graphic>
          <a:graphicData uri="http://schemas.openxmlformats.org/drawingml/2006/table">
            <a:tbl>
              <a:tblPr/>
              <a:tblGrid>
                <a:gridCol w="1277534"/>
                <a:gridCol w="1304150"/>
                <a:gridCol w="1463843"/>
                <a:gridCol w="1517073"/>
              </a:tblGrid>
              <a:tr h="514350">
                <a:tc>
                  <a:txBody>
                    <a:bodyPr/>
                    <a:lstStyle/>
                    <a:p>
                      <a:pPr algn="ctr" fontAlgn="b"/>
                      <a:r>
                        <a:rPr lang="en-US" sz="2000" b="1" i="0" u="none" strike="noStrike" dirty="0">
                          <a:solidFill>
                            <a:srgbClr val="000000"/>
                          </a:solidFill>
                          <a:latin typeface="Calibri"/>
                        </a:rPr>
                        <a:t>Industry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2000" b="1" i="0" u="none" strike="noStrike" dirty="0" smtClean="0">
                          <a:solidFill>
                            <a:srgbClr val="000000"/>
                          </a:solidFill>
                          <a:latin typeface="Calibri"/>
                        </a:rPr>
                        <a:t>CFM Loss</a:t>
                      </a:r>
                      <a:endParaRPr lang="en-US" sz="20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2000" b="1" i="0" u="none" strike="noStrike" dirty="0">
                          <a:solidFill>
                            <a:srgbClr val="000000"/>
                          </a:solidFill>
                          <a:latin typeface="Calibri"/>
                        </a:rPr>
                        <a:t>KWH/day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2000" b="1" i="0" u="none" strike="noStrike" dirty="0" smtClean="0">
                          <a:solidFill>
                            <a:srgbClr val="000000"/>
                          </a:solidFill>
                          <a:latin typeface="Calibri"/>
                        </a:rPr>
                        <a:t>Savings / Year</a:t>
                      </a:r>
                      <a:endParaRPr lang="en-US" sz="20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514350">
                <a:tc>
                  <a:txBody>
                    <a:bodyPr/>
                    <a:lstStyle/>
                    <a:p>
                      <a:pPr algn="l" fontAlgn="b"/>
                      <a:r>
                        <a:rPr lang="en-US" sz="2400" b="0" i="0" u="none" strike="noStrike">
                          <a:solidFill>
                            <a:srgbClr val="000000"/>
                          </a:solidFill>
                          <a:latin typeface="Calibri"/>
                        </a:rPr>
                        <a:t>Auto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a:solidFill>
                            <a:srgbClr val="000000"/>
                          </a:solidFill>
                          <a:latin typeface="Calibri"/>
                        </a:rPr>
                        <a:t>2134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a:solidFill>
                            <a:srgbClr val="000000"/>
                          </a:solidFill>
                          <a:latin typeface="Calibri"/>
                        </a:rPr>
                        <a:t>9938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$457,920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50">
                <a:tc>
                  <a:txBody>
                    <a:bodyPr/>
                    <a:lstStyle/>
                    <a:p>
                      <a:pPr algn="l" fontAlgn="b"/>
                      <a:r>
                        <a:rPr lang="en-US" sz="2400" b="0" i="0" u="none" strike="noStrike">
                          <a:solidFill>
                            <a:srgbClr val="000000"/>
                          </a:solidFill>
                          <a:latin typeface="Calibri"/>
                        </a:rPr>
                        <a:t>Pharma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a:solidFill>
                            <a:srgbClr val="000000"/>
                          </a:solidFill>
                          <a:latin typeface="Calibri"/>
                        </a:rPr>
                        <a:t>1146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a:solidFill>
                            <a:srgbClr val="000000"/>
                          </a:solidFill>
                          <a:latin typeface="Calibri"/>
                        </a:rPr>
                        <a:t>$42,896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50">
                <a:tc>
                  <a:txBody>
                    <a:bodyPr/>
                    <a:lstStyle/>
                    <a:p>
                      <a:pPr algn="l" fontAlgn="b"/>
                      <a:r>
                        <a:rPr lang="en-US" sz="2400" b="0" i="0" u="none" strike="noStrike">
                          <a:solidFill>
                            <a:srgbClr val="000000"/>
                          </a:solidFill>
                          <a:latin typeface="Calibri"/>
                        </a:rPr>
                        <a:t>Glass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1123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5285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a:solidFill>
                            <a:srgbClr val="000000"/>
                          </a:solidFill>
                          <a:latin typeface="Calibri"/>
                        </a:rPr>
                        <a:t>$182,640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8" name="Picture 7"/>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checkerboard(across)">
                                      <p:cBhvr>
                                        <p:cTn id="7" dur="500"/>
                                        <p:tgtEl>
                                          <p:spTgt spid="491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 name="Rectangle 1"/>
          <p:cNvSpPr>
            <a:spLocks noChangeArrowheads="1"/>
          </p:cNvSpPr>
          <p:nvPr/>
        </p:nvSpPr>
        <p:spPr bwMode="auto">
          <a:xfrm>
            <a:off x="304800" y="457200"/>
            <a:ext cx="8610600" cy="584201"/>
          </a:xfrm>
          <a:prstGeom prst="rect">
            <a:avLst/>
          </a:prstGeom>
          <a:noFill/>
          <a:ln w="9525">
            <a:noFill/>
            <a:miter lim="800000"/>
            <a:headEnd/>
            <a:tailEnd/>
          </a:ln>
          <a:effectLst/>
        </p:spPr>
        <p:txBody>
          <a:bodyPr anchor="ctr">
            <a:spAutoFit/>
          </a:bodyPr>
          <a:lstStyle/>
          <a:p>
            <a:pPr algn="ctr">
              <a:defRPr/>
            </a:pPr>
            <a:r>
              <a:rPr lang="en-US" sz="3200" b="1" dirty="0">
                <a:solidFill>
                  <a:schemeClr val="accent5">
                    <a:lumMod val="50000"/>
                  </a:schemeClr>
                </a:solidFill>
                <a:latin typeface="Calibri" pitchFamily="34" charset="0"/>
                <a:cs typeface="Arial" panose="020B0604020202020204" pitchFamily="34" charset="0"/>
              </a:rPr>
              <a:t>LEAK DETECTION</a:t>
            </a:r>
          </a:p>
        </p:txBody>
      </p:sp>
      <p:sp>
        <p:nvSpPr>
          <p:cNvPr id="3" name="Rectangle 1"/>
          <p:cNvSpPr>
            <a:spLocks noChangeArrowheads="1"/>
          </p:cNvSpPr>
          <p:nvPr/>
        </p:nvSpPr>
        <p:spPr bwMode="auto">
          <a:xfrm>
            <a:off x="228600" y="776913"/>
            <a:ext cx="8610600" cy="1446550"/>
          </a:xfrm>
          <a:prstGeom prst="rect">
            <a:avLst/>
          </a:prstGeom>
          <a:noFill/>
          <a:ln w="9525">
            <a:noFill/>
            <a:miter lim="800000"/>
            <a:headEnd/>
            <a:tailEnd/>
          </a:ln>
          <a:effectLst/>
        </p:spPr>
        <p:txBody>
          <a:bodyPr anchor="ctr">
            <a:spAutoFit/>
          </a:bodyPr>
          <a:lstStyle/>
          <a:p>
            <a:pPr>
              <a:buFont typeface="Arial" pitchFamily="34" charset="0"/>
              <a:buChar char="•"/>
              <a:defRPr/>
            </a:pPr>
            <a:r>
              <a:rPr lang="en-US" sz="2800" b="1" dirty="0">
                <a:solidFill>
                  <a:schemeClr val="accent5">
                    <a:lumMod val="50000"/>
                  </a:schemeClr>
                </a:solidFill>
                <a:latin typeface="Calibri" pitchFamily="34" charset="0"/>
                <a:ea typeface="Times New Roman" pitchFamily="18" charset="0"/>
                <a:cs typeface="Arial" panose="020B0604020202020204" pitchFamily="34" charset="0"/>
              </a:rPr>
              <a:t>Compressed air </a:t>
            </a:r>
            <a:r>
              <a:rPr lang="en-US" sz="2000" dirty="0">
                <a:solidFill>
                  <a:schemeClr val="accent5">
                    <a:lumMod val="50000"/>
                  </a:schemeClr>
                </a:solidFill>
                <a:latin typeface="Calibri" pitchFamily="34" charset="0"/>
                <a:ea typeface="Times New Roman" pitchFamily="18" charset="0"/>
                <a:cs typeface="Arial" panose="020B0604020202020204" pitchFamily="34" charset="0"/>
              </a:rPr>
              <a:t>costs money! Avoid energy loss by fixing your leaks</a:t>
            </a:r>
            <a:endParaRPr lang="en-US" sz="1200" dirty="0">
              <a:solidFill>
                <a:schemeClr val="accent5">
                  <a:lumMod val="50000"/>
                </a:schemeClr>
              </a:solidFill>
              <a:cs typeface="Arial" panose="020B0604020202020204" pitchFamily="34" charset="0"/>
            </a:endParaRPr>
          </a:p>
          <a:p>
            <a:pPr lvl="1">
              <a:buFont typeface="Wingdings" pitchFamily="2" charset="2"/>
              <a:buChar char="ü"/>
              <a:defRPr/>
            </a:pPr>
            <a:r>
              <a:rPr lang="en-US" sz="2000" dirty="0">
                <a:solidFill>
                  <a:schemeClr val="accent5">
                    <a:lumMod val="50000"/>
                  </a:schemeClr>
                </a:solidFill>
                <a:latin typeface="Calibri" pitchFamily="34" charset="0"/>
                <a:ea typeface="Times New Roman" pitchFamily="18" charset="0"/>
                <a:cs typeface="Arial" panose="020B0604020202020204" pitchFamily="34" charset="0"/>
              </a:rPr>
              <a:t>Industry average 31% of energy use can be avoided by just fixing leaks!</a:t>
            </a:r>
            <a:endParaRPr lang="en-US" sz="1200" dirty="0">
              <a:solidFill>
                <a:schemeClr val="accent5">
                  <a:lumMod val="50000"/>
                </a:schemeClr>
              </a:solidFill>
              <a:cs typeface="Arial" panose="020B0604020202020204" pitchFamily="34" charset="0"/>
            </a:endParaRPr>
          </a:p>
          <a:p>
            <a:pPr lvl="1">
              <a:buFont typeface="Wingdings" pitchFamily="2" charset="2"/>
              <a:buChar char="ü"/>
              <a:defRPr/>
            </a:pPr>
            <a:r>
              <a:rPr lang="en-US" sz="2000" dirty="0">
                <a:solidFill>
                  <a:schemeClr val="accent5">
                    <a:lumMod val="50000"/>
                  </a:schemeClr>
                </a:solidFill>
                <a:latin typeface="Calibri" pitchFamily="34" charset="0"/>
                <a:ea typeface="Times New Roman" pitchFamily="18" charset="0"/>
                <a:cs typeface="Arial" panose="020B0604020202020204" pitchFamily="34" charset="0"/>
              </a:rPr>
              <a:t>Reduce running hours / wear and tear on existing equipment</a:t>
            </a:r>
            <a:endParaRPr lang="en-US" sz="1200" dirty="0">
              <a:solidFill>
                <a:schemeClr val="accent5">
                  <a:lumMod val="50000"/>
                </a:schemeClr>
              </a:solidFill>
              <a:cs typeface="Arial" panose="020B0604020202020204" pitchFamily="34" charset="0"/>
            </a:endParaRPr>
          </a:p>
          <a:p>
            <a:pPr lvl="1">
              <a:buFont typeface="Wingdings" pitchFamily="2" charset="2"/>
              <a:buChar char="ü"/>
              <a:defRPr/>
            </a:pPr>
            <a:r>
              <a:rPr lang="en-US" sz="2000" dirty="0">
                <a:solidFill>
                  <a:schemeClr val="accent5">
                    <a:lumMod val="50000"/>
                  </a:schemeClr>
                </a:solidFill>
                <a:latin typeface="Calibri" pitchFamily="34" charset="0"/>
                <a:ea typeface="Times New Roman" pitchFamily="18" charset="0"/>
                <a:cs typeface="Arial" panose="020B0604020202020204" pitchFamily="34" charset="0"/>
              </a:rPr>
              <a:t>In many cases a lower spec or shut down of a compressor can be the result</a:t>
            </a:r>
            <a:endParaRPr lang="en-US" dirty="0">
              <a:cs typeface="Arial" panose="020B0604020202020204" pitchFamily="34" charset="0"/>
            </a:endParaRPr>
          </a:p>
        </p:txBody>
      </p:sp>
      <p:sp>
        <p:nvSpPr>
          <p:cNvPr id="4" name="Rectangle 1"/>
          <p:cNvSpPr>
            <a:spLocks noChangeArrowheads="1"/>
          </p:cNvSpPr>
          <p:nvPr/>
        </p:nvSpPr>
        <p:spPr bwMode="auto">
          <a:xfrm>
            <a:off x="228600" y="2224614"/>
            <a:ext cx="8382000" cy="1138773"/>
          </a:xfrm>
          <a:prstGeom prst="rect">
            <a:avLst/>
          </a:prstGeom>
          <a:noFill/>
          <a:ln w="9525">
            <a:noFill/>
            <a:miter lim="800000"/>
            <a:headEnd/>
            <a:tailEnd/>
          </a:ln>
          <a:effectLst/>
        </p:spPr>
        <p:txBody>
          <a:bodyPr anchor="ctr">
            <a:spAutoFit/>
          </a:bodyPr>
          <a:lstStyle/>
          <a:p>
            <a:pPr eaLnBrk="1" hangingPunct="1">
              <a:buFont typeface="Arial" pitchFamily="34" charset="0"/>
              <a:buChar char="•"/>
              <a:defRPr/>
            </a:pPr>
            <a:r>
              <a:rPr lang="en-US" sz="2800" b="1" dirty="0">
                <a:solidFill>
                  <a:schemeClr val="accent5">
                    <a:lumMod val="50000"/>
                  </a:schemeClr>
                </a:solidFill>
                <a:latin typeface="Calibri" pitchFamily="34" charset="0"/>
              </a:rPr>
              <a:t>Specialty gasses</a:t>
            </a:r>
          </a:p>
          <a:p>
            <a:pPr lvl="1" eaLnBrk="1" hangingPunct="1">
              <a:buFont typeface="Wingdings" pitchFamily="2" charset="2"/>
              <a:buChar char="ü"/>
              <a:defRPr/>
            </a:pPr>
            <a:r>
              <a:rPr lang="en-US" sz="2000" dirty="0">
                <a:solidFill>
                  <a:schemeClr val="accent5">
                    <a:lumMod val="50000"/>
                  </a:schemeClr>
                </a:solidFill>
                <a:latin typeface="Calibri" pitchFamily="34" charset="0"/>
              </a:rPr>
              <a:t>Cost avoidance, expensive to buy or produce</a:t>
            </a:r>
          </a:p>
          <a:p>
            <a:pPr lvl="1" eaLnBrk="1" hangingPunct="1">
              <a:buFont typeface="Wingdings" pitchFamily="2" charset="2"/>
              <a:buChar char="ü"/>
              <a:defRPr/>
            </a:pPr>
            <a:r>
              <a:rPr lang="en-US" sz="2000" dirty="0">
                <a:solidFill>
                  <a:schemeClr val="accent5">
                    <a:lumMod val="50000"/>
                  </a:schemeClr>
                </a:solidFill>
                <a:latin typeface="Calibri" pitchFamily="34" charset="0"/>
              </a:rPr>
              <a:t>Environmental impact of certain </a:t>
            </a:r>
            <a:r>
              <a:rPr lang="en-US" sz="2000" dirty="0" smtClean="0">
                <a:solidFill>
                  <a:schemeClr val="accent5">
                    <a:lumMod val="50000"/>
                  </a:schemeClr>
                </a:solidFill>
                <a:latin typeface="Calibri" pitchFamily="34" charset="0"/>
              </a:rPr>
              <a:t>gasses</a:t>
            </a:r>
          </a:p>
        </p:txBody>
      </p:sp>
      <p:sp>
        <p:nvSpPr>
          <p:cNvPr id="5" name="Rectangle 2"/>
          <p:cNvSpPr>
            <a:spLocks noChangeArrowheads="1"/>
          </p:cNvSpPr>
          <p:nvPr/>
        </p:nvSpPr>
        <p:spPr bwMode="auto">
          <a:xfrm>
            <a:off x="228600" y="3443814"/>
            <a:ext cx="8458200" cy="1138773"/>
          </a:xfrm>
          <a:prstGeom prst="rect">
            <a:avLst/>
          </a:prstGeom>
          <a:noFill/>
          <a:ln w="9525">
            <a:noFill/>
            <a:miter lim="800000"/>
            <a:headEnd/>
            <a:tailEnd/>
          </a:ln>
          <a:effectLst/>
        </p:spPr>
        <p:txBody>
          <a:bodyPr anchor="ctr">
            <a:spAutoFit/>
          </a:bodyPr>
          <a:lstStyle/>
          <a:p>
            <a:pPr>
              <a:buFont typeface="Arial" pitchFamily="34" charset="0"/>
              <a:buChar char="•"/>
              <a:defRPr/>
            </a:pPr>
            <a:r>
              <a:rPr lang="en-US" sz="2800" b="1" dirty="0">
                <a:solidFill>
                  <a:schemeClr val="accent5">
                    <a:lumMod val="50000"/>
                  </a:schemeClr>
                </a:solidFill>
                <a:latin typeface="Calibri" pitchFamily="34" charset="0"/>
                <a:ea typeface="Times New Roman" pitchFamily="18" charset="0"/>
                <a:cs typeface="Arial" panose="020B0604020202020204" pitchFamily="34" charset="0"/>
              </a:rPr>
              <a:t>Production efficiency</a:t>
            </a:r>
            <a:endParaRPr lang="en-US" sz="2800" b="1" dirty="0">
              <a:solidFill>
                <a:schemeClr val="accent5">
                  <a:lumMod val="50000"/>
                </a:schemeClr>
              </a:solidFill>
              <a:cs typeface="Arial" panose="020B0604020202020204" pitchFamily="34" charset="0"/>
            </a:endParaRPr>
          </a:p>
          <a:p>
            <a:pPr lvl="1">
              <a:buFont typeface="Wingdings" pitchFamily="2" charset="2"/>
              <a:buChar char="ü"/>
              <a:defRPr/>
            </a:pPr>
            <a:r>
              <a:rPr lang="en-US" sz="2000" dirty="0">
                <a:solidFill>
                  <a:schemeClr val="accent5">
                    <a:lumMod val="50000"/>
                  </a:schemeClr>
                </a:solidFill>
                <a:latin typeface="Calibri" pitchFamily="34" charset="0"/>
                <a:ea typeface="Times New Roman" pitchFamily="18" charset="0"/>
                <a:cs typeface="Arial" panose="020B0604020202020204" pitchFamily="34" charset="0"/>
              </a:rPr>
              <a:t>Achieve better efficiency of the process</a:t>
            </a:r>
            <a:endParaRPr lang="en-US" sz="2000" dirty="0">
              <a:solidFill>
                <a:schemeClr val="accent5">
                  <a:lumMod val="50000"/>
                </a:schemeClr>
              </a:solidFill>
              <a:cs typeface="Arial" panose="020B0604020202020204" pitchFamily="34" charset="0"/>
            </a:endParaRPr>
          </a:p>
          <a:p>
            <a:pPr lvl="1">
              <a:buFont typeface="Wingdings" pitchFamily="2" charset="2"/>
              <a:buChar char="ü"/>
              <a:defRPr/>
            </a:pPr>
            <a:r>
              <a:rPr lang="en-US" sz="2000" dirty="0">
                <a:solidFill>
                  <a:schemeClr val="accent5">
                    <a:lumMod val="50000"/>
                  </a:schemeClr>
                </a:solidFill>
                <a:latin typeface="Calibri" pitchFamily="34" charset="0"/>
                <a:ea typeface="Times New Roman" pitchFamily="18" charset="0"/>
                <a:cs typeface="Arial" panose="020B0604020202020204" pitchFamily="34" charset="0"/>
              </a:rPr>
              <a:t>Run pressures or vacuum pressures at desired levels</a:t>
            </a:r>
            <a:endParaRPr lang="en-US" dirty="0">
              <a:cs typeface="Arial" panose="020B0604020202020204" pitchFamily="34" charset="0"/>
            </a:endParaRPr>
          </a:p>
        </p:txBody>
      </p:sp>
      <p:sp>
        <p:nvSpPr>
          <p:cNvPr id="6" name="Rectangle 5"/>
          <p:cNvSpPr/>
          <p:nvPr/>
        </p:nvSpPr>
        <p:spPr>
          <a:xfrm>
            <a:off x="228600" y="4572000"/>
            <a:ext cx="8229600" cy="830997"/>
          </a:xfrm>
          <a:prstGeom prst="rect">
            <a:avLst/>
          </a:prstGeom>
        </p:spPr>
        <p:txBody>
          <a:bodyPr wrap="square">
            <a:spAutoFit/>
          </a:bodyPr>
          <a:lstStyle/>
          <a:p>
            <a:pPr eaLnBrk="1" hangingPunct="1">
              <a:buFont typeface="Arial" pitchFamily="34" charset="0"/>
              <a:buChar char="•"/>
              <a:defRPr/>
            </a:pPr>
            <a:r>
              <a:rPr lang="en-US" sz="2800" b="1" dirty="0" smtClean="0">
                <a:solidFill>
                  <a:schemeClr val="accent5">
                    <a:lumMod val="50000"/>
                  </a:schemeClr>
                </a:solidFill>
                <a:latin typeface="Calibri" pitchFamily="34" charset="0"/>
              </a:rPr>
              <a:t>Inflammable gasses</a:t>
            </a:r>
          </a:p>
          <a:p>
            <a:pPr lvl="1" eaLnBrk="1" hangingPunct="1">
              <a:buFont typeface="Wingdings" pitchFamily="2" charset="2"/>
              <a:buChar char="ü"/>
              <a:defRPr/>
            </a:pPr>
            <a:r>
              <a:rPr lang="en-US" sz="2000" dirty="0" smtClean="0">
                <a:solidFill>
                  <a:schemeClr val="accent5">
                    <a:lumMod val="50000"/>
                  </a:schemeClr>
                </a:solidFill>
                <a:latin typeface="Calibri" pitchFamily="34" charset="0"/>
              </a:rPr>
              <a:t>Even small leaks are hazardous</a:t>
            </a:r>
          </a:p>
        </p:txBody>
      </p:sp>
      <p:sp>
        <p:nvSpPr>
          <p:cNvPr id="7" name="Rectangle 6"/>
          <p:cNvSpPr/>
          <p:nvPr/>
        </p:nvSpPr>
        <p:spPr>
          <a:xfrm>
            <a:off x="228600" y="5410200"/>
            <a:ext cx="7924800" cy="830997"/>
          </a:xfrm>
          <a:prstGeom prst="rect">
            <a:avLst/>
          </a:prstGeom>
        </p:spPr>
        <p:txBody>
          <a:bodyPr wrap="square">
            <a:spAutoFit/>
          </a:bodyPr>
          <a:lstStyle/>
          <a:p>
            <a:pPr eaLnBrk="1" hangingPunct="1">
              <a:buFont typeface="Arial" pitchFamily="34" charset="0"/>
              <a:buChar char="•"/>
              <a:defRPr/>
            </a:pPr>
            <a:r>
              <a:rPr lang="en-US" sz="2800" b="1" dirty="0" smtClean="0">
                <a:solidFill>
                  <a:schemeClr val="accent5">
                    <a:lumMod val="50000"/>
                  </a:schemeClr>
                </a:solidFill>
                <a:latin typeface="Calibri" pitchFamily="34" charset="0"/>
              </a:rPr>
              <a:t>Toxic gasses</a:t>
            </a:r>
          </a:p>
          <a:p>
            <a:pPr lvl="1" eaLnBrk="1" hangingPunct="1">
              <a:buFont typeface="Wingdings" pitchFamily="2" charset="2"/>
              <a:buChar char="ü"/>
              <a:defRPr/>
            </a:pPr>
            <a:r>
              <a:rPr lang="en-US" sz="2000" dirty="0" smtClean="0">
                <a:solidFill>
                  <a:schemeClr val="accent5">
                    <a:lumMod val="50000"/>
                  </a:schemeClr>
                </a:solidFill>
                <a:latin typeface="Calibri" pitchFamily="34" charset="0"/>
              </a:rPr>
              <a:t>Can cause ill health or even Fatality in vicinity and surroundings</a:t>
            </a:r>
          </a:p>
        </p:txBody>
      </p:sp>
      <p:sp>
        <p:nvSpPr>
          <p:cNvPr id="9" name="Footer Placeholder 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1" end="1"/>
                                            </p:txEl>
                                          </p:spTgt>
                                        </p:tgtEl>
                                        <p:attrNameLst>
                                          <p:attrName>style.visibility</p:attrName>
                                        </p:attrNameLst>
                                      </p:cBhvr>
                                      <p:to>
                                        <p:strVal val="visible"/>
                                      </p:to>
                                    </p:set>
                                    <p:anim calcmode="lin" valueType="num">
                                      <p:cBhvr additive="base">
                                        <p:cTn id="5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txEl>
                                              <p:pRg st="0" end="0"/>
                                            </p:txEl>
                                          </p:spTgt>
                                        </p:tgtEl>
                                        <p:attrNameLst>
                                          <p:attrName>style.visibility</p:attrName>
                                        </p:attrNameLst>
                                      </p:cBhvr>
                                      <p:to>
                                        <p:strVal val="visible"/>
                                      </p:to>
                                    </p:set>
                                    <p:anim calcmode="lin" valueType="num">
                                      <p:cBhvr additive="base">
                                        <p:cTn id="5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1" end="1"/>
                                            </p:txEl>
                                          </p:spTgt>
                                        </p:tgtEl>
                                        <p:attrNameLst>
                                          <p:attrName>style.visibility</p:attrName>
                                        </p:attrNameLst>
                                      </p:cBhvr>
                                      <p:to>
                                        <p:strVal val="visible"/>
                                      </p:to>
                                    </p:set>
                                    <p:anim calcmode="lin" valueType="num">
                                      <p:cBhvr additive="base">
                                        <p:cTn id="5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build="p"/>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31747" name="Slide Number Placeholder 15"/>
          <p:cNvSpPr txBox="1">
            <a:spLocks noGrp="1"/>
          </p:cNvSpPr>
          <p:nvPr/>
        </p:nvSpPr>
        <p:spPr bwMode="auto">
          <a:xfrm>
            <a:off x="8229600" y="6473825"/>
            <a:ext cx="758825" cy="247650"/>
          </a:xfrm>
          <a:prstGeom prst="rect">
            <a:avLst/>
          </a:prstGeom>
          <a:noFill/>
          <a:ln w="9525">
            <a:noFill/>
            <a:miter lim="800000"/>
            <a:headEnd/>
            <a:tailEnd/>
          </a:ln>
        </p:spPr>
        <p:txBody>
          <a:bodyPr/>
          <a:lstStyle/>
          <a:p>
            <a:pPr algn="r" eaLnBrk="1" hangingPunct="1">
              <a:spcBef>
                <a:spcPct val="20000"/>
              </a:spcBef>
              <a:buClr>
                <a:schemeClr val="bg2"/>
              </a:buClr>
              <a:buSzPct val="75000"/>
              <a:buFont typeface="Wingdings" pitchFamily="2" charset="2"/>
              <a:buChar char="n"/>
            </a:pPr>
            <a:fld id="{19D196F5-C99E-4D11-8BFB-2D5F0B680448}" type="slidenum">
              <a:rPr lang="en-US" altLang="en-US" sz="1200">
                <a:solidFill>
                  <a:srgbClr val="2C86E1"/>
                </a:solidFill>
                <a:latin typeface="Arial" charset="0"/>
              </a:rPr>
              <a:pPr algn="r" eaLnBrk="1" hangingPunct="1">
                <a:spcBef>
                  <a:spcPct val="20000"/>
                </a:spcBef>
                <a:buClr>
                  <a:schemeClr val="bg2"/>
                </a:buClr>
                <a:buSzPct val="75000"/>
                <a:buFont typeface="Wingdings" pitchFamily="2" charset="2"/>
                <a:buChar char="n"/>
              </a:pPr>
              <a:t>19</a:t>
            </a:fld>
            <a:endParaRPr lang="en-US" altLang="en-US" sz="1200">
              <a:solidFill>
                <a:srgbClr val="2C86E1"/>
              </a:solidFill>
              <a:latin typeface="Arial" charset="0"/>
            </a:endParaRPr>
          </a:p>
        </p:txBody>
      </p:sp>
      <p:sp>
        <p:nvSpPr>
          <p:cNvPr id="31748" name="Rectangle 2"/>
          <p:cNvSpPr>
            <a:spLocks noGrp="1"/>
          </p:cNvSpPr>
          <p:nvPr>
            <p:ph type="title" idx="4294967295"/>
          </p:nvPr>
        </p:nvSpPr>
        <p:spPr>
          <a:xfrm>
            <a:off x="0" y="685800"/>
            <a:ext cx="9144000" cy="381000"/>
          </a:xfrm>
          <a:noFill/>
        </p:spPr>
        <p:txBody>
          <a:bodyPr/>
          <a:lstStyle/>
          <a:p>
            <a:r>
              <a:rPr lang="en-US" altLang="en-US" sz="4000" b="1" dirty="0" smtClean="0">
                <a:solidFill>
                  <a:srgbClr val="000099"/>
                </a:solidFill>
              </a:rPr>
              <a:t>ULTRASONIC LEAK </a:t>
            </a:r>
            <a:br>
              <a:rPr lang="en-US" altLang="en-US" sz="4000" b="1" dirty="0" smtClean="0">
                <a:solidFill>
                  <a:srgbClr val="000099"/>
                </a:solidFill>
              </a:rPr>
            </a:br>
            <a:r>
              <a:rPr lang="en-US" altLang="en-US" sz="4000" b="1" dirty="0" smtClean="0">
                <a:solidFill>
                  <a:srgbClr val="000099"/>
                </a:solidFill>
              </a:rPr>
              <a:t>DETECTOR</a:t>
            </a:r>
          </a:p>
        </p:txBody>
      </p:sp>
      <p:sp>
        <p:nvSpPr>
          <p:cNvPr id="31749" name="Rectangle 29"/>
          <p:cNvSpPr>
            <a:spLocks noGrp="1"/>
          </p:cNvSpPr>
          <p:nvPr>
            <p:ph type="body" sz="half" idx="4294967295"/>
          </p:nvPr>
        </p:nvSpPr>
        <p:spPr>
          <a:xfrm>
            <a:off x="3995738" y="1981200"/>
            <a:ext cx="4919662" cy="4114800"/>
          </a:xfrm>
        </p:spPr>
        <p:txBody>
          <a:bodyPr/>
          <a:lstStyle/>
          <a:p>
            <a:r>
              <a:rPr lang="en-US" altLang="en-US" sz="2800" dirty="0" smtClean="0">
                <a:solidFill>
                  <a:srgbClr val="000099"/>
                </a:solidFill>
              </a:rPr>
              <a:t>Locate the leak</a:t>
            </a:r>
          </a:p>
          <a:p>
            <a:r>
              <a:rPr lang="en-US" altLang="en-US" sz="2800" dirty="0" smtClean="0">
                <a:solidFill>
                  <a:srgbClr val="000099"/>
                </a:solidFill>
              </a:rPr>
              <a:t>Measure the Leak</a:t>
            </a:r>
          </a:p>
          <a:p>
            <a:r>
              <a:rPr lang="en-US" altLang="en-US" sz="2800" dirty="0" smtClean="0">
                <a:solidFill>
                  <a:srgbClr val="000099"/>
                </a:solidFill>
              </a:rPr>
              <a:t>Calculate costs</a:t>
            </a:r>
          </a:p>
          <a:p>
            <a:r>
              <a:rPr lang="en-US" altLang="en-US" sz="2800" b="1" dirty="0" smtClean="0">
                <a:solidFill>
                  <a:srgbClr val="000099"/>
                </a:solidFill>
              </a:rPr>
              <a:t>Calculate</a:t>
            </a:r>
            <a:r>
              <a:rPr lang="en-US" altLang="en-US" sz="2800" dirty="0" smtClean="0"/>
              <a:t> </a:t>
            </a:r>
            <a:r>
              <a:rPr lang="en-US" altLang="en-US" sz="2800" b="1" i="1" dirty="0" smtClean="0">
                <a:solidFill>
                  <a:srgbClr val="009900"/>
                </a:solidFill>
              </a:rPr>
              <a:t>Greenhouse Gas</a:t>
            </a:r>
            <a:r>
              <a:rPr lang="en-US" altLang="en-US" sz="2800" dirty="0" smtClean="0"/>
              <a:t> </a:t>
            </a:r>
            <a:r>
              <a:rPr lang="en-US" altLang="en-US" sz="2800" b="1" dirty="0" smtClean="0">
                <a:solidFill>
                  <a:srgbClr val="000099"/>
                </a:solidFill>
              </a:rPr>
              <a:t>emission reduction</a:t>
            </a:r>
          </a:p>
        </p:txBody>
      </p:sp>
      <p:sp>
        <p:nvSpPr>
          <p:cNvPr id="31750" name="Rectangle 3"/>
          <p:cNvSpPr>
            <a:spLocks noChangeArrowheads="1"/>
          </p:cNvSpPr>
          <p:nvPr/>
        </p:nvSpPr>
        <p:spPr bwMode="auto">
          <a:xfrm>
            <a:off x="609600" y="457200"/>
            <a:ext cx="7772400" cy="1219200"/>
          </a:xfrm>
          <a:prstGeom prst="rect">
            <a:avLst/>
          </a:prstGeom>
          <a:noFill/>
          <a:ln w="9525">
            <a:noFill/>
            <a:miter lim="800000"/>
            <a:headEnd/>
            <a:tailEnd/>
          </a:ln>
        </p:spPr>
        <p:txBody>
          <a:bodyPr anchor="ctr"/>
          <a:lstStyle/>
          <a:p>
            <a:endParaRPr lang="en-US" altLang="en-US"/>
          </a:p>
        </p:txBody>
      </p:sp>
      <p:pic>
        <p:nvPicPr>
          <p:cNvPr id="118824" name="gross to fine final edit as avi.mpeg">
            <a:hlinkClick r:id="" action="ppaction://media"/>
          </p:cNvPr>
          <p:cNvPicPr>
            <a:picLocks noRot="1" noChangeAspect="1" noChangeArrowheads="1"/>
          </p:cNvPicPr>
          <p:nvPr>
            <a:videoFile r:link="rId1"/>
          </p:nvPr>
        </p:nvPicPr>
        <p:blipFill>
          <a:blip r:embed="rId5" cstate="print"/>
          <a:srcRect/>
          <a:stretch>
            <a:fillRect/>
          </a:stretch>
        </p:blipFill>
        <p:spPr bwMode="auto">
          <a:xfrm>
            <a:off x="533400" y="1524000"/>
            <a:ext cx="3200400" cy="2246313"/>
          </a:xfrm>
          <a:prstGeom prst="rect">
            <a:avLst/>
          </a:prstGeom>
          <a:noFill/>
          <a:ln w="9525">
            <a:noFill/>
            <a:miter lim="800000"/>
            <a:headEnd/>
            <a:tailEnd/>
          </a:ln>
        </p:spPr>
      </p:pic>
      <p:pic>
        <p:nvPicPr>
          <p:cNvPr id="31752" name="Picture 9" descr="Panel test small"/>
          <p:cNvPicPr>
            <a:picLocks noChangeAspect="1" noChangeArrowheads="1"/>
          </p:cNvPicPr>
          <p:nvPr/>
        </p:nvPicPr>
        <p:blipFill>
          <a:blip r:embed="rId6" cstate="print"/>
          <a:srcRect/>
          <a:stretch>
            <a:fillRect/>
          </a:stretch>
        </p:blipFill>
        <p:spPr bwMode="auto">
          <a:xfrm>
            <a:off x="533400" y="3962400"/>
            <a:ext cx="3200400" cy="2057400"/>
          </a:xfrm>
          <a:prstGeom prst="rect">
            <a:avLst/>
          </a:prstGeom>
          <a:noFill/>
          <a:ln w="9525">
            <a:noFill/>
            <a:miter lim="800000"/>
            <a:headEnd/>
            <a:tailEnd/>
          </a:ln>
        </p:spPr>
      </p:pic>
      <p:pic>
        <p:nvPicPr>
          <p:cNvPr id="31753" name="Picture 9" descr="Back Screen operation view"/>
          <p:cNvPicPr>
            <a:picLocks noChangeAspect="1" noChangeArrowheads="1"/>
          </p:cNvPicPr>
          <p:nvPr/>
        </p:nvPicPr>
        <p:blipFill>
          <a:blip r:embed="rId7" cstate="print"/>
          <a:srcRect/>
          <a:stretch>
            <a:fillRect/>
          </a:stretch>
        </p:blipFill>
        <p:spPr bwMode="auto">
          <a:xfrm>
            <a:off x="4572000" y="4419600"/>
            <a:ext cx="2819400" cy="1752600"/>
          </a:xfrm>
          <a:prstGeom prst="rect">
            <a:avLst/>
          </a:prstGeom>
          <a:noFill/>
          <a:ln w="9525">
            <a:noFill/>
            <a:miter lim="800000"/>
            <a:headEnd/>
            <a:tailEnd/>
          </a:ln>
        </p:spPr>
      </p:pic>
      <p:sp>
        <p:nvSpPr>
          <p:cNvPr id="11" name="Footer Placeholder 10"/>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18824"/>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118824"/>
                                        </p:tgtEl>
                                      </p:cBhvr>
                                    </p:cmd>
                                  </p:childTnLst>
                                </p:cTn>
                              </p:par>
                            </p:childTnLst>
                          </p:cTn>
                        </p:par>
                      </p:childTnLst>
                    </p:cTn>
                  </p:par>
                </p:childTnLst>
              </p:cTn>
              <p:nextCondLst>
                <p:cond evt="onClick" delay="0">
                  <p:tgtEl>
                    <p:spTgt spid="118824"/>
                  </p:tgtEl>
                </p:cond>
              </p:nextCondLst>
            </p:seq>
            <p:video>
              <p:cMediaNode>
                <p:cTn id="7" fill="hold" display="0">
                  <p:stCondLst>
                    <p:cond delay="indefinite"/>
                  </p:stCondLst>
                  <p:endCondLst>
                    <p:cond evt="onNext" delay="0">
                      <p:tgtEl>
                        <p:sldTgt/>
                      </p:tgtEl>
                    </p:cond>
                    <p:cond evt="onPrev" delay="0">
                      <p:tgtEl>
                        <p:sldTgt/>
                      </p:tgtEl>
                    </p:cond>
                  </p:endCondLst>
                </p:cTn>
                <p:tgtEl>
                  <p:spTgt spid="11882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b="1" smtClean="0">
                <a:solidFill>
                  <a:srgbClr val="000099"/>
                </a:solidFill>
              </a:rPr>
              <a:t>Today’s Topics</a:t>
            </a:r>
          </a:p>
        </p:txBody>
      </p:sp>
      <p:sp>
        <p:nvSpPr>
          <p:cNvPr id="9219" name="Rectangle 3"/>
          <p:cNvSpPr>
            <a:spLocks noGrp="1" noChangeArrowheads="1"/>
          </p:cNvSpPr>
          <p:nvPr>
            <p:ph type="body" idx="1"/>
          </p:nvPr>
        </p:nvSpPr>
        <p:spPr/>
        <p:txBody>
          <a:bodyPr/>
          <a:lstStyle/>
          <a:p>
            <a:pPr eaLnBrk="1" hangingPunct="1">
              <a:lnSpc>
                <a:spcPct val="90000"/>
              </a:lnSpc>
            </a:pPr>
            <a:r>
              <a:rPr lang="en-US" altLang="en-US" b="1" i="1" dirty="0" smtClean="0"/>
              <a:t>Green Sails-</a:t>
            </a:r>
            <a:r>
              <a:rPr lang="en-US" altLang="en-US" dirty="0" smtClean="0"/>
              <a:t> </a:t>
            </a:r>
            <a:r>
              <a:rPr lang="en-US" altLang="en-US" b="1" i="1" dirty="0" smtClean="0">
                <a:solidFill>
                  <a:srgbClr val="000099"/>
                </a:solidFill>
              </a:rPr>
              <a:t>Who</a:t>
            </a:r>
            <a:r>
              <a:rPr lang="en-US" altLang="en-US" dirty="0" smtClean="0"/>
              <a:t> we are and What we do</a:t>
            </a:r>
          </a:p>
          <a:p>
            <a:pPr eaLnBrk="1" hangingPunct="1">
              <a:lnSpc>
                <a:spcPct val="90000"/>
              </a:lnSpc>
            </a:pPr>
            <a:r>
              <a:rPr lang="en-US" altLang="en-US" b="1" i="1" dirty="0" smtClean="0"/>
              <a:t>Ultrasound Technology-</a:t>
            </a:r>
            <a:r>
              <a:rPr lang="en-US" altLang="en-US" dirty="0" smtClean="0"/>
              <a:t> </a:t>
            </a:r>
            <a:r>
              <a:rPr lang="en-US" altLang="en-US" b="1" i="1" dirty="0" smtClean="0">
                <a:solidFill>
                  <a:srgbClr val="000099"/>
                </a:solidFill>
              </a:rPr>
              <a:t>What</a:t>
            </a:r>
            <a:r>
              <a:rPr lang="en-US" altLang="en-US" dirty="0" smtClean="0"/>
              <a:t> it is and what it does</a:t>
            </a:r>
          </a:p>
          <a:p>
            <a:pPr eaLnBrk="1" hangingPunct="1">
              <a:lnSpc>
                <a:spcPct val="90000"/>
              </a:lnSpc>
            </a:pPr>
            <a:r>
              <a:rPr lang="en-US" altLang="en-US" b="1" i="1" dirty="0" smtClean="0"/>
              <a:t>Applications-</a:t>
            </a:r>
            <a:r>
              <a:rPr lang="en-US" altLang="en-US" dirty="0" smtClean="0"/>
              <a:t> </a:t>
            </a:r>
            <a:r>
              <a:rPr lang="en-US" altLang="en-US" b="1" i="1" dirty="0" smtClean="0">
                <a:solidFill>
                  <a:srgbClr val="000099"/>
                </a:solidFill>
              </a:rPr>
              <a:t>Where</a:t>
            </a:r>
            <a:r>
              <a:rPr lang="en-US" altLang="en-US" dirty="0" smtClean="0"/>
              <a:t> is it used </a:t>
            </a:r>
            <a:endParaRPr lang="en-US" altLang="en-US" dirty="0" smtClean="0">
              <a:solidFill>
                <a:srgbClr val="FFFF00"/>
              </a:solidFill>
            </a:endParaRPr>
          </a:p>
          <a:p>
            <a:pPr eaLnBrk="1" hangingPunct="1">
              <a:lnSpc>
                <a:spcPct val="90000"/>
              </a:lnSpc>
            </a:pPr>
            <a:r>
              <a:rPr lang="en-US" altLang="en-US" b="1" i="1" dirty="0" smtClean="0"/>
              <a:t>Plant Examples-</a:t>
            </a:r>
            <a:r>
              <a:rPr lang="en-US" altLang="en-US" dirty="0" smtClean="0">
                <a:solidFill>
                  <a:srgbClr val="FFFF00"/>
                </a:solidFill>
              </a:rPr>
              <a:t> </a:t>
            </a:r>
            <a:r>
              <a:rPr lang="en-US" altLang="en-US" b="1" i="1" dirty="0" smtClean="0">
                <a:solidFill>
                  <a:srgbClr val="000099"/>
                </a:solidFill>
              </a:rPr>
              <a:t>Why</a:t>
            </a:r>
            <a:r>
              <a:rPr lang="en-US" altLang="en-US" dirty="0" smtClean="0">
                <a:solidFill>
                  <a:srgbClr val="FFFF00"/>
                </a:solidFill>
              </a:rPr>
              <a:t> </a:t>
            </a:r>
            <a:r>
              <a:rPr lang="en-US" altLang="en-US" dirty="0" smtClean="0"/>
              <a:t>companies use it and how much they have saved </a:t>
            </a:r>
          </a:p>
          <a:p>
            <a:pPr eaLnBrk="1" hangingPunct="1">
              <a:lnSpc>
                <a:spcPct val="90000"/>
              </a:lnSpc>
            </a:pPr>
            <a:r>
              <a:rPr lang="en-US" altLang="en-US" b="1" i="1" dirty="0" smtClean="0"/>
              <a:t>Ultrasound at YOU-</a:t>
            </a:r>
            <a:r>
              <a:rPr lang="en-US" altLang="en-US" dirty="0" smtClean="0"/>
              <a:t> </a:t>
            </a:r>
            <a:r>
              <a:rPr lang="en-US" altLang="en-US" b="1" i="1" dirty="0" smtClean="0">
                <a:solidFill>
                  <a:srgbClr val="000099"/>
                </a:solidFill>
              </a:rPr>
              <a:t>How</a:t>
            </a:r>
            <a:r>
              <a:rPr lang="en-US" altLang="en-US" dirty="0" smtClean="0"/>
              <a:t> to get started</a:t>
            </a:r>
          </a:p>
          <a:p>
            <a:pPr eaLnBrk="1" hangingPunct="1">
              <a:lnSpc>
                <a:spcPct val="90000"/>
              </a:lnSpc>
              <a:buFontTx/>
              <a:buNone/>
            </a:pPr>
            <a:endParaRPr lang="en-US" altLang="en-US" dirty="0" smtClean="0"/>
          </a:p>
          <a:p>
            <a:pPr eaLnBrk="1" hangingPunct="1">
              <a:lnSpc>
                <a:spcPct val="90000"/>
              </a:lnSpc>
            </a:pPr>
            <a:endParaRPr lang="en-US" altLang="en-US" dirty="0" smtClean="0">
              <a:solidFill>
                <a:srgbClr val="FFFF00"/>
              </a:solidFill>
            </a:endParaRPr>
          </a:p>
        </p:txBody>
      </p:sp>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33794" name="Rectangle 2"/>
          <p:cNvSpPr>
            <a:spLocks noGrp="1" noChangeArrowheads="1"/>
          </p:cNvSpPr>
          <p:nvPr>
            <p:ph type="title"/>
          </p:nvPr>
        </p:nvSpPr>
        <p:spPr>
          <a:xfrm>
            <a:off x="685800" y="0"/>
            <a:ext cx="7772400" cy="1143000"/>
          </a:xfrm>
        </p:spPr>
        <p:txBody>
          <a:bodyPr/>
          <a:lstStyle/>
          <a:p>
            <a:r>
              <a:rPr lang="en-US" altLang="en-US" b="1" smtClean="0">
                <a:solidFill>
                  <a:srgbClr val="0033CC"/>
                </a:solidFill>
              </a:rPr>
              <a:t>REPORTING SOFTWARE</a:t>
            </a:r>
          </a:p>
        </p:txBody>
      </p:sp>
      <p:pic>
        <p:nvPicPr>
          <p:cNvPr id="33795" name="Picture 3"/>
          <p:cNvPicPr>
            <a:picLocks noGrp="1" noChangeAspect="1" noChangeArrowheads="1"/>
          </p:cNvPicPr>
          <p:nvPr>
            <p:ph type="body" idx="1"/>
          </p:nvPr>
        </p:nvPicPr>
        <p:blipFill>
          <a:blip r:embed="rId3" cstate="print"/>
          <a:srcRect/>
          <a:stretch>
            <a:fillRect/>
          </a:stretch>
        </p:blipFill>
        <p:spPr>
          <a:xfrm>
            <a:off x="0" y="1219200"/>
            <a:ext cx="9144000" cy="4876800"/>
          </a:xfrm>
        </p:spPr>
      </p:pic>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4" name="Picture 4" descr="Image result for bearing"/>
          <p:cNvPicPr>
            <a:picLocks noChangeAspect="1" noChangeArrowheads="1"/>
          </p:cNvPicPr>
          <p:nvPr/>
        </p:nvPicPr>
        <p:blipFill>
          <a:blip r:embed="rId2" cstate="print"/>
          <a:srcRect/>
          <a:stretch>
            <a:fillRect/>
          </a:stretch>
        </p:blipFill>
        <p:spPr bwMode="auto">
          <a:xfrm>
            <a:off x="3505200" y="2895600"/>
            <a:ext cx="5638800" cy="3305175"/>
          </a:xfrm>
          <a:prstGeom prst="rect">
            <a:avLst/>
          </a:prstGeom>
          <a:noFill/>
        </p:spPr>
      </p:pic>
      <p:pic>
        <p:nvPicPr>
          <p:cNvPr id="8" name="Picture 7"/>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grpSp>
        <p:nvGrpSpPr>
          <p:cNvPr id="24578" name="Group 9"/>
          <p:cNvGrpSpPr>
            <a:grpSpLocks/>
          </p:cNvGrpSpPr>
          <p:nvPr/>
        </p:nvGrpSpPr>
        <p:grpSpPr bwMode="auto">
          <a:xfrm>
            <a:off x="0" y="0"/>
            <a:ext cx="9144000" cy="4310122"/>
            <a:chOff x="0" y="0"/>
            <a:chExt cx="9144000" cy="4310122"/>
          </a:xfrm>
        </p:grpSpPr>
        <p:sp>
          <p:nvSpPr>
            <p:cNvPr id="24579" name="Text Box 2"/>
            <p:cNvSpPr txBox="1">
              <a:spLocks noChangeArrowheads="1"/>
            </p:cNvSpPr>
            <p:nvPr/>
          </p:nvSpPr>
          <p:spPr bwMode="auto">
            <a:xfrm>
              <a:off x="0" y="0"/>
              <a:ext cx="9144000" cy="523220"/>
            </a:xfrm>
            <a:prstGeom prst="rect">
              <a:avLst/>
            </a:prstGeom>
            <a:noFill/>
            <a:ln w="12700">
              <a:noFill/>
              <a:miter lim="800000"/>
              <a:headEnd type="none" w="sm" len="sm"/>
              <a:tailEnd type="none" w="sm" len="sm"/>
            </a:ln>
          </p:spPr>
          <p:txBody>
            <a:bodyPr>
              <a:spAutoFit/>
            </a:bodyPr>
            <a:lstStyle/>
            <a:p>
              <a:pPr algn="ctr"/>
              <a:r>
                <a:rPr lang="en-US" altLang="en-US" sz="2800" b="1">
                  <a:solidFill>
                    <a:srgbClr val="000099"/>
                  </a:solidFill>
                </a:rPr>
                <a:t>TYPICAL APPLICATIONS</a:t>
              </a:r>
            </a:p>
          </p:txBody>
        </p:sp>
        <p:sp>
          <p:nvSpPr>
            <p:cNvPr id="25605" name="Text Box 5"/>
            <p:cNvSpPr txBox="1">
              <a:spLocks noChangeArrowheads="1"/>
            </p:cNvSpPr>
            <p:nvPr/>
          </p:nvSpPr>
          <p:spPr bwMode="auto">
            <a:xfrm>
              <a:off x="228600" y="1447800"/>
              <a:ext cx="4724400" cy="2862322"/>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wrap="square">
              <a:spAutoFit/>
            </a:bodyPr>
            <a:lstStyle/>
            <a:p>
              <a:pPr>
                <a:defRPr/>
              </a:pPr>
              <a:r>
                <a:rPr lang="en-US" sz="3600" b="1" i="1" dirty="0">
                  <a:latin typeface="Calibri" pitchFamily="34" charset="0"/>
                </a:rPr>
                <a:t>BEARINGS - </a:t>
              </a:r>
            </a:p>
            <a:p>
              <a:pPr>
                <a:buFont typeface="Wingdings" pitchFamily="2" charset="2"/>
                <a:buChar char="ü"/>
                <a:defRPr/>
              </a:pPr>
              <a:r>
                <a:rPr lang="en-US" b="1" dirty="0">
                  <a:latin typeface="Calibri" pitchFamily="34" charset="0"/>
                </a:rPr>
                <a:t>LACK OF LUBRICATION/FAILURE</a:t>
              </a:r>
            </a:p>
            <a:p>
              <a:pPr>
                <a:buFont typeface="Wingdings" pitchFamily="2" charset="2"/>
                <a:buChar char="ü"/>
                <a:defRPr/>
              </a:pPr>
              <a:r>
                <a:rPr lang="en-US" b="1" dirty="0">
                  <a:latin typeface="Calibri" pitchFamily="34" charset="0"/>
                </a:rPr>
                <a:t>BEGNING OF FATIGUE FAILURE</a:t>
              </a:r>
            </a:p>
            <a:p>
              <a:pPr>
                <a:buFont typeface="Wingdings" pitchFamily="2" charset="2"/>
                <a:buChar char="ü"/>
                <a:defRPr/>
              </a:pPr>
              <a:r>
                <a:rPr lang="en-US" b="1" dirty="0">
                  <a:latin typeface="Calibri" pitchFamily="34" charset="0"/>
                </a:rPr>
                <a:t>BRINELLING  OF BRG SURFACES</a:t>
              </a:r>
            </a:p>
            <a:p>
              <a:pPr>
                <a:buFont typeface="Wingdings" pitchFamily="2" charset="2"/>
                <a:buChar char="ü"/>
                <a:defRPr/>
              </a:pPr>
              <a:r>
                <a:rPr lang="en-US" b="1" dirty="0">
                  <a:latin typeface="Calibri" pitchFamily="34" charset="0"/>
                </a:rPr>
                <a:t>SLOW SPEED / VFD</a:t>
              </a:r>
            </a:p>
            <a:p>
              <a:pPr>
                <a:buFont typeface="Wingdings" pitchFamily="2" charset="2"/>
                <a:buChar char="ü"/>
                <a:defRPr/>
              </a:pPr>
              <a:r>
                <a:rPr lang="en-US" b="1" dirty="0">
                  <a:latin typeface="Calibri" pitchFamily="34" charset="0"/>
                </a:rPr>
                <a:t>PREVENT OVER GREASING</a:t>
              </a:r>
            </a:p>
            <a:p>
              <a:pPr>
                <a:buFont typeface="Wingdings" pitchFamily="2" charset="2"/>
                <a:buChar char="ü"/>
                <a:defRPr/>
              </a:pPr>
              <a:endParaRPr lang="en-US" dirty="0"/>
            </a:p>
          </p:txBody>
        </p:sp>
        <p:sp>
          <p:nvSpPr>
            <p:cNvPr id="24582" name="Text Box 2"/>
            <p:cNvSpPr txBox="1">
              <a:spLocks noChangeArrowheads="1"/>
            </p:cNvSpPr>
            <p:nvPr/>
          </p:nvSpPr>
          <p:spPr bwMode="auto">
            <a:xfrm>
              <a:off x="609600" y="838200"/>
              <a:ext cx="7543800" cy="707886"/>
            </a:xfrm>
            <a:prstGeom prst="rect">
              <a:avLst/>
            </a:prstGeom>
            <a:noFill/>
            <a:ln w="12700">
              <a:noFill/>
              <a:miter lim="800000"/>
              <a:headEnd type="none" w="sm" len="sm"/>
              <a:tailEnd type="none" w="sm" len="sm"/>
            </a:ln>
          </p:spPr>
          <p:txBody>
            <a:bodyPr wrap="square">
              <a:spAutoFit/>
            </a:bodyPr>
            <a:lstStyle/>
            <a:p>
              <a:pPr algn="ctr"/>
              <a:r>
                <a:rPr lang="en-US" altLang="en-US" sz="4000" b="1" dirty="0">
                  <a:solidFill>
                    <a:srgbClr val="000099"/>
                  </a:solidFill>
                </a:rPr>
                <a:t>MECHANICAL INSPECTION</a:t>
              </a:r>
            </a:p>
          </p:txBody>
        </p:sp>
      </p:grpSp>
      <p:sp>
        <p:nvSpPr>
          <p:cNvPr id="9" name="Footer Placeholder 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0"/>
            <a:ext cx="8229600" cy="1139825"/>
          </a:xfrm>
        </p:spPr>
        <p:txBody>
          <a:bodyPr/>
          <a:lstStyle/>
          <a:p>
            <a:pPr eaLnBrk="1" hangingPunct="1"/>
            <a:r>
              <a:rPr lang="en-US" altLang="en-US" sz="2800" b="1" smtClean="0">
                <a:solidFill>
                  <a:srgbClr val="000099"/>
                </a:solidFill>
              </a:rPr>
              <a:t>MECHANICAL INSPECTION</a:t>
            </a:r>
            <a:br>
              <a:rPr lang="en-US" altLang="en-US" sz="2800" b="1" smtClean="0">
                <a:solidFill>
                  <a:srgbClr val="000099"/>
                </a:solidFill>
              </a:rPr>
            </a:br>
            <a:r>
              <a:rPr lang="en-US" altLang="en-US" sz="2800" b="1" smtClean="0">
                <a:solidFill>
                  <a:srgbClr val="000099"/>
                </a:solidFill>
              </a:rPr>
              <a:t>with ULTRASOUND</a:t>
            </a:r>
          </a:p>
        </p:txBody>
      </p:sp>
      <p:sp>
        <p:nvSpPr>
          <p:cNvPr id="34819" name="Rectangle 3"/>
          <p:cNvSpPr>
            <a:spLocks noGrp="1" noChangeArrowheads="1"/>
          </p:cNvSpPr>
          <p:nvPr>
            <p:ph type="body" idx="1"/>
          </p:nvPr>
        </p:nvSpPr>
        <p:spPr>
          <a:xfrm>
            <a:off x="1600200" y="1981200"/>
            <a:ext cx="6248400" cy="2590800"/>
          </a:xfrm>
        </p:spPr>
        <p:txBody>
          <a:bodyPr/>
          <a:lstStyle/>
          <a:p>
            <a:pPr eaLnBrk="1" hangingPunct="1">
              <a:buFont typeface="Wingdings" pitchFamily="2" charset="2"/>
              <a:buChar char="v"/>
              <a:defRPr/>
            </a:pPr>
            <a:r>
              <a:rPr lang="en-US" b="1" dirty="0" smtClean="0">
                <a:solidFill>
                  <a:schemeClr val="accent1">
                    <a:lumMod val="50000"/>
                  </a:schemeClr>
                </a:solidFill>
              </a:rPr>
              <a:t>Effective as a sorting tool</a:t>
            </a:r>
          </a:p>
          <a:p>
            <a:pPr eaLnBrk="1" hangingPunct="1">
              <a:buFont typeface="Wingdings" pitchFamily="2" charset="2"/>
              <a:buChar char="v"/>
              <a:defRPr/>
            </a:pPr>
            <a:r>
              <a:rPr lang="en-US" b="1" dirty="0" smtClean="0">
                <a:solidFill>
                  <a:schemeClr val="accent1">
                    <a:lumMod val="50000"/>
                  </a:schemeClr>
                </a:solidFill>
              </a:rPr>
              <a:t>Historical trending</a:t>
            </a:r>
          </a:p>
          <a:p>
            <a:pPr eaLnBrk="1" hangingPunct="1">
              <a:buFont typeface="Wingdings" pitchFamily="2" charset="2"/>
              <a:buChar char="v"/>
              <a:defRPr/>
            </a:pPr>
            <a:r>
              <a:rPr lang="en-US" b="1" dirty="0" smtClean="0">
                <a:solidFill>
                  <a:schemeClr val="accent1">
                    <a:lumMod val="50000"/>
                  </a:schemeClr>
                </a:solidFill>
              </a:rPr>
              <a:t>Slow speed bearings</a:t>
            </a:r>
          </a:p>
          <a:p>
            <a:pPr eaLnBrk="1" hangingPunct="1">
              <a:buFont typeface="Wingdings" pitchFamily="2" charset="2"/>
              <a:buChar char="v"/>
              <a:defRPr/>
            </a:pPr>
            <a:r>
              <a:rPr lang="en-US" b="1" dirty="0" smtClean="0">
                <a:solidFill>
                  <a:schemeClr val="accent1">
                    <a:lumMod val="50000"/>
                  </a:schemeClr>
                </a:solidFill>
              </a:rPr>
              <a:t>Condition Based Lubrication</a:t>
            </a:r>
          </a:p>
        </p:txBody>
      </p:sp>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2226" name="Rectangle 2"/>
          <p:cNvSpPr>
            <a:spLocks noGrp="1" noChangeArrowheads="1"/>
          </p:cNvSpPr>
          <p:nvPr>
            <p:ph type="title"/>
          </p:nvPr>
        </p:nvSpPr>
        <p:spPr>
          <a:xfrm>
            <a:off x="304800" y="0"/>
            <a:ext cx="8229600" cy="1139825"/>
          </a:xfrm>
        </p:spPr>
        <p:txBody>
          <a:bodyPr/>
          <a:lstStyle/>
          <a:p>
            <a:pPr eaLnBrk="1" hangingPunct="1"/>
            <a:r>
              <a:rPr lang="en-US" altLang="en-US" sz="3600" b="1" smtClean="0">
                <a:solidFill>
                  <a:srgbClr val="000099"/>
                </a:solidFill>
              </a:rPr>
              <a:t>ULTRAPROBE </a:t>
            </a:r>
            <a:r>
              <a:rPr lang="en-US" altLang="en-US" b="1" smtClean="0">
                <a:solidFill>
                  <a:srgbClr val="000099"/>
                </a:solidFill>
              </a:rPr>
              <a:t/>
            </a:r>
            <a:br>
              <a:rPr lang="en-US" altLang="en-US" b="1" smtClean="0">
                <a:solidFill>
                  <a:srgbClr val="000099"/>
                </a:solidFill>
              </a:rPr>
            </a:br>
            <a:r>
              <a:rPr lang="en-US" altLang="en-US" sz="3200" b="1" smtClean="0">
                <a:solidFill>
                  <a:srgbClr val="000099"/>
                </a:solidFill>
              </a:rPr>
              <a:t> Digital Ultrasonic Inspection  System</a:t>
            </a:r>
          </a:p>
        </p:txBody>
      </p:sp>
      <p:sp>
        <p:nvSpPr>
          <p:cNvPr id="52227" name="Rectangle 3"/>
          <p:cNvSpPr>
            <a:spLocks noGrp="1" noChangeArrowheads="1"/>
          </p:cNvSpPr>
          <p:nvPr>
            <p:ph type="body" idx="1"/>
          </p:nvPr>
        </p:nvSpPr>
        <p:spPr>
          <a:xfrm>
            <a:off x="4800600" y="1371600"/>
            <a:ext cx="3962400" cy="4419600"/>
          </a:xfrm>
          <a:solidFill>
            <a:srgbClr val="00B0F0"/>
          </a:solidFill>
        </p:spPr>
        <p:txBody>
          <a:bodyPr/>
          <a:lstStyle/>
          <a:p>
            <a:pPr algn="ctr" eaLnBrk="1" hangingPunct="1">
              <a:buFontTx/>
              <a:buNone/>
            </a:pPr>
            <a:r>
              <a:rPr lang="en-US" altLang="en-US" sz="4000" b="1" smtClean="0"/>
              <a:t>Test</a:t>
            </a:r>
          </a:p>
          <a:p>
            <a:pPr algn="ctr" eaLnBrk="1" hangingPunct="1">
              <a:buFontTx/>
              <a:buNone/>
            </a:pPr>
            <a:r>
              <a:rPr lang="en-US" altLang="en-US" sz="4000" b="1" smtClean="0"/>
              <a:t>Record</a:t>
            </a:r>
          </a:p>
          <a:p>
            <a:pPr algn="ctr" eaLnBrk="1" hangingPunct="1">
              <a:buFontTx/>
              <a:buNone/>
            </a:pPr>
            <a:r>
              <a:rPr lang="en-US" altLang="en-US" sz="4000" b="1" smtClean="0"/>
              <a:t>Trend</a:t>
            </a:r>
          </a:p>
          <a:p>
            <a:pPr algn="ctr" eaLnBrk="1" hangingPunct="1">
              <a:buFontTx/>
              <a:buNone/>
            </a:pPr>
            <a:r>
              <a:rPr lang="en-US" altLang="en-US" sz="4000" b="1" smtClean="0"/>
              <a:t>Analyze </a:t>
            </a:r>
          </a:p>
          <a:p>
            <a:pPr algn="ctr" eaLnBrk="1" hangingPunct="1">
              <a:buFontTx/>
              <a:buNone/>
            </a:pPr>
            <a:r>
              <a:rPr lang="en-US" altLang="en-US" sz="4000" b="1" smtClean="0"/>
              <a:t>&amp;</a:t>
            </a:r>
          </a:p>
          <a:p>
            <a:pPr algn="ctr" eaLnBrk="1" hangingPunct="1">
              <a:buFontTx/>
              <a:buNone/>
            </a:pPr>
            <a:r>
              <a:rPr lang="en-US" altLang="en-US" sz="4000" b="1" smtClean="0"/>
              <a:t>Report</a:t>
            </a:r>
          </a:p>
          <a:p>
            <a:pPr eaLnBrk="1" hangingPunct="1">
              <a:buFontTx/>
              <a:buNone/>
            </a:pPr>
            <a:endParaRPr lang="en-US" altLang="en-US" sz="2400" b="1" smtClean="0"/>
          </a:p>
          <a:p>
            <a:pPr eaLnBrk="1" hangingPunct="1">
              <a:buFontTx/>
              <a:buNone/>
            </a:pPr>
            <a:endParaRPr lang="en-US" altLang="en-US" sz="2400" b="1" smtClean="0"/>
          </a:p>
        </p:txBody>
      </p:sp>
      <p:pic>
        <p:nvPicPr>
          <p:cNvPr id="52228" name="Picture 4" descr="P1010015"/>
          <p:cNvPicPr>
            <a:picLocks noChangeAspect="1" noChangeArrowheads="1"/>
          </p:cNvPicPr>
          <p:nvPr/>
        </p:nvPicPr>
        <p:blipFill>
          <a:blip r:embed="rId3" cstate="print"/>
          <a:srcRect/>
          <a:stretch>
            <a:fillRect/>
          </a:stretch>
        </p:blipFill>
        <p:spPr bwMode="auto">
          <a:xfrm>
            <a:off x="304800" y="1371600"/>
            <a:ext cx="4076700" cy="3057525"/>
          </a:xfrm>
          <a:prstGeom prst="rect">
            <a:avLst/>
          </a:prstGeom>
          <a:noFill/>
          <a:ln w="9525">
            <a:noFill/>
            <a:miter lim="800000"/>
            <a:headEnd/>
            <a:tailEnd/>
          </a:ln>
        </p:spPr>
      </p:pic>
      <p:cxnSp>
        <p:nvCxnSpPr>
          <p:cNvPr id="6" name="Straight Arrow Connector 5"/>
          <p:cNvCxnSpPr/>
          <p:nvPr/>
        </p:nvCxnSpPr>
        <p:spPr>
          <a:xfrm flipH="1">
            <a:off x="2362200" y="2514600"/>
            <a:ext cx="3505200" cy="914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 name="Footer Placeholder 7"/>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914400" y="1295400"/>
            <a:ext cx="8229600" cy="1433513"/>
          </a:xfrm>
          <a:prstGeom prst="rect">
            <a:avLst/>
          </a:prstGeom>
          <a:noFill/>
          <a:ln w="12700">
            <a:noFill/>
            <a:miter lim="800000"/>
            <a:headEnd type="none" w="sm" len="sm"/>
            <a:tailEnd type="none" w="sm" len="sm"/>
          </a:ln>
          <a:effectLst/>
        </p:spPr>
        <p:txBody>
          <a:bodyPr>
            <a:spAutoFit/>
          </a:bodyPr>
          <a:lstStyle/>
          <a:p>
            <a:pPr>
              <a:defRPr/>
            </a:pPr>
            <a:r>
              <a:rPr lang="en-US" sz="4800" b="1">
                <a:solidFill>
                  <a:srgbClr val="000099"/>
                </a:solidFill>
                <a:effectLst>
                  <a:outerShdw blurRad="38100" dist="38100" dir="2700000" algn="tl">
                    <a:srgbClr val="C0C0C0"/>
                  </a:outerShdw>
                </a:effectLst>
                <a:cs typeface="Arial" panose="020B0604020202020204" pitchFamily="34" charset="0"/>
              </a:rPr>
              <a:t>LEVELS OF SEVERITY</a:t>
            </a:r>
          </a:p>
          <a:p>
            <a:pPr>
              <a:defRPr/>
            </a:pPr>
            <a:r>
              <a:rPr lang="en-US" sz="4000" b="1" i="1">
                <a:solidFill>
                  <a:srgbClr val="000099"/>
                </a:solidFill>
                <a:effectLst>
                  <a:outerShdw blurRad="38100" dist="38100" dir="2700000" algn="tl">
                    <a:srgbClr val="C0C0C0"/>
                  </a:outerShdw>
                </a:effectLst>
                <a:cs typeface="Arial" panose="020B0604020202020204" pitchFamily="34" charset="0"/>
              </a:rPr>
              <a:t>dB Levels over Baseline</a:t>
            </a:r>
            <a:endParaRPr lang="en-US" sz="4000" b="1" i="1">
              <a:solidFill>
                <a:srgbClr val="000099"/>
              </a:solidFill>
              <a:cs typeface="Arial" panose="020B0604020202020204" pitchFamily="34" charset="0"/>
            </a:endParaRPr>
          </a:p>
        </p:txBody>
      </p:sp>
      <p:sp>
        <p:nvSpPr>
          <p:cNvPr id="28675" name="Text Box 3"/>
          <p:cNvSpPr txBox="1">
            <a:spLocks noChangeArrowheads="1"/>
          </p:cNvSpPr>
          <p:nvPr/>
        </p:nvSpPr>
        <p:spPr bwMode="auto">
          <a:xfrm>
            <a:off x="914400" y="2971800"/>
            <a:ext cx="8021638" cy="3081338"/>
          </a:xfrm>
          <a:prstGeom prst="rect">
            <a:avLst/>
          </a:prstGeom>
          <a:noFill/>
          <a:ln w="12700">
            <a:noFill/>
            <a:miter lim="800000"/>
            <a:headEnd type="none" w="sm" len="sm"/>
            <a:tailEnd type="none" w="sm" len="sm"/>
          </a:ln>
          <a:effectLst/>
        </p:spPr>
        <p:txBody>
          <a:bodyPr wrap="none">
            <a:spAutoFit/>
          </a:bodyPr>
          <a:lstStyle/>
          <a:p>
            <a:pPr>
              <a:defRPr/>
            </a:pPr>
            <a:r>
              <a:rPr lang="en-US" sz="2800" b="1">
                <a:solidFill>
                  <a:srgbClr val="FF0000"/>
                </a:solidFill>
                <a:effectLst>
                  <a:outerShdw blurRad="38100" dist="38100" dir="2700000" algn="tl">
                    <a:srgbClr val="C0C0C0"/>
                  </a:outerShdw>
                </a:effectLst>
                <a:cs typeface="Arial" panose="020B0604020202020204" pitchFamily="34" charset="0"/>
              </a:rPr>
              <a:t>8 dB   LUBRICATION</a:t>
            </a:r>
          </a:p>
          <a:p>
            <a:pPr>
              <a:defRPr/>
            </a:pPr>
            <a:endParaRPr lang="en-US" sz="2800" b="1">
              <a:solidFill>
                <a:srgbClr val="FF0000"/>
              </a:solidFill>
              <a:effectLst>
                <a:outerShdw blurRad="38100" dist="38100" dir="2700000" algn="tl">
                  <a:srgbClr val="C0C0C0"/>
                </a:outerShdw>
              </a:effectLst>
              <a:cs typeface="Arial" panose="020B0604020202020204" pitchFamily="34" charset="0"/>
            </a:endParaRPr>
          </a:p>
          <a:p>
            <a:pPr>
              <a:defRPr/>
            </a:pPr>
            <a:r>
              <a:rPr lang="en-US" sz="2800" b="1">
                <a:solidFill>
                  <a:srgbClr val="FF0000"/>
                </a:solidFill>
                <a:effectLst>
                  <a:outerShdw blurRad="38100" dist="38100" dir="2700000" algn="tl">
                    <a:srgbClr val="C0C0C0"/>
                  </a:outerShdw>
                </a:effectLst>
                <a:cs typeface="Arial" panose="020B0604020202020204" pitchFamily="34" charset="0"/>
              </a:rPr>
              <a:t>12 dB  MINOR DAMAGE-Microscopic faults</a:t>
            </a:r>
          </a:p>
          <a:p>
            <a:pPr>
              <a:defRPr/>
            </a:pPr>
            <a:endParaRPr lang="en-US" sz="2800" b="1">
              <a:solidFill>
                <a:srgbClr val="FF0000"/>
              </a:solidFill>
              <a:effectLst>
                <a:outerShdw blurRad="38100" dist="38100" dir="2700000" algn="tl">
                  <a:srgbClr val="C0C0C0"/>
                </a:outerShdw>
              </a:effectLst>
              <a:cs typeface="Arial" panose="020B0604020202020204" pitchFamily="34" charset="0"/>
            </a:endParaRPr>
          </a:p>
          <a:p>
            <a:pPr>
              <a:defRPr/>
            </a:pPr>
            <a:r>
              <a:rPr lang="en-US" sz="2800" b="1">
                <a:solidFill>
                  <a:srgbClr val="FF0000"/>
                </a:solidFill>
                <a:effectLst>
                  <a:outerShdw blurRad="38100" dist="38100" dir="2700000" algn="tl">
                    <a:srgbClr val="C0C0C0"/>
                  </a:outerShdw>
                </a:effectLst>
                <a:cs typeface="Arial" panose="020B0604020202020204" pitchFamily="34" charset="0"/>
              </a:rPr>
              <a:t>16 dB  DAMAGE-Visual faults</a:t>
            </a:r>
          </a:p>
          <a:p>
            <a:pPr>
              <a:defRPr/>
            </a:pPr>
            <a:endParaRPr lang="en-US" sz="2800" b="1">
              <a:solidFill>
                <a:srgbClr val="FF0000"/>
              </a:solidFill>
              <a:effectLst>
                <a:outerShdw blurRad="38100" dist="38100" dir="2700000" algn="tl">
                  <a:srgbClr val="C0C0C0"/>
                </a:outerShdw>
              </a:effectLst>
              <a:cs typeface="Arial" panose="020B0604020202020204" pitchFamily="34" charset="0"/>
            </a:endParaRPr>
          </a:p>
          <a:p>
            <a:pPr>
              <a:defRPr/>
            </a:pPr>
            <a:r>
              <a:rPr lang="en-US" sz="2800" b="1">
                <a:solidFill>
                  <a:srgbClr val="FF0000"/>
                </a:solidFill>
                <a:effectLst>
                  <a:outerShdw blurRad="38100" dist="38100" dir="2700000" algn="tl">
                    <a:srgbClr val="C0C0C0"/>
                  </a:outerShdw>
                </a:effectLst>
                <a:cs typeface="Arial" panose="020B0604020202020204" pitchFamily="34" charset="0"/>
              </a:rPr>
              <a:t>35+ dB  CATASTROPHIC FAILURE IMMINENT</a:t>
            </a:r>
            <a:endParaRPr lang="en-US" sz="2800" b="1">
              <a:cs typeface="Arial" panose="020B0604020202020204" pitchFamily="34" charset="0"/>
            </a:endParaRPr>
          </a:p>
        </p:txBody>
      </p:sp>
      <p:pic>
        <p:nvPicPr>
          <p:cNvPr id="5" name="Picture 4"/>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4274" name="Rectangle 2"/>
          <p:cNvSpPr>
            <a:spLocks noGrp="1" noChangeArrowheads="1"/>
          </p:cNvSpPr>
          <p:nvPr>
            <p:ph type="title"/>
          </p:nvPr>
        </p:nvSpPr>
        <p:spPr>
          <a:xfrm>
            <a:off x="457200" y="0"/>
            <a:ext cx="8229600" cy="1139825"/>
          </a:xfrm>
        </p:spPr>
        <p:txBody>
          <a:bodyPr/>
          <a:lstStyle/>
          <a:p>
            <a:pPr eaLnBrk="1" hangingPunct="1"/>
            <a:r>
              <a:rPr lang="en-US" altLang="en-US" sz="3600" b="1" smtClean="0">
                <a:solidFill>
                  <a:srgbClr val="000099"/>
                </a:solidFill>
              </a:rPr>
              <a:t>ULTRAPROBE </a:t>
            </a:r>
            <a:r>
              <a:rPr lang="en-US" altLang="en-US" b="1" smtClean="0">
                <a:solidFill>
                  <a:srgbClr val="000099"/>
                </a:solidFill>
              </a:rPr>
              <a:t/>
            </a:r>
            <a:br>
              <a:rPr lang="en-US" altLang="en-US" b="1" smtClean="0">
                <a:solidFill>
                  <a:srgbClr val="000099"/>
                </a:solidFill>
              </a:rPr>
            </a:br>
            <a:r>
              <a:rPr lang="en-US" altLang="en-US" sz="3200" b="1" smtClean="0">
                <a:solidFill>
                  <a:srgbClr val="000099"/>
                </a:solidFill>
              </a:rPr>
              <a:t>Digital Ultrasonic Inspection  System</a:t>
            </a:r>
          </a:p>
        </p:txBody>
      </p:sp>
      <p:sp>
        <p:nvSpPr>
          <p:cNvPr id="54275" name="Rectangle 3"/>
          <p:cNvSpPr>
            <a:spLocks noGrp="1" noChangeArrowheads="1"/>
          </p:cNvSpPr>
          <p:nvPr>
            <p:ph type="body" idx="1"/>
          </p:nvPr>
        </p:nvSpPr>
        <p:spPr>
          <a:xfrm>
            <a:off x="685800" y="1447800"/>
            <a:ext cx="7772400" cy="1527175"/>
          </a:xfrm>
        </p:spPr>
        <p:txBody>
          <a:bodyPr/>
          <a:lstStyle/>
          <a:p>
            <a:pPr eaLnBrk="1" hangingPunct="1">
              <a:buFontTx/>
              <a:buNone/>
            </a:pPr>
            <a:r>
              <a:rPr lang="en-US" altLang="en-US" sz="2800" dirty="0" smtClean="0"/>
              <a:t>	</a:t>
            </a:r>
            <a:r>
              <a:rPr lang="en-US" altLang="en-US" sz="2800" b="1" dirty="0" smtClean="0"/>
              <a:t>UE Spectralyzer spectral analysis software is included with the system. View recorded sounds in Spectral View or in Time Series</a:t>
            </a:r>
          </a:p>
        </p:txBody>
      </p:sp>
      <p:pic>
        <p:nvPicPr>
          <p:cNvPr id="54276" name="Picture 4" descr="spectr harmonics"/>
          <p:cNvPicPr>
            <a:picLocks noChangeAspect="1" noChangeArrowheads="1"/>
          </p:cNvPicPr>
          <p:nvPr/>
        </p:nvPicPr>
        <p:blipFill>
          <a:blip r:embed="rId3" cstate="print"/>
          <a:srcRect/>
          <a:stretch>
            <a:fillRect/>
          </a:stretch>
        </p:blipFill>
        <p:spPr bwMode="auto">
          <a:xfrm>
            <a:off x="762000" y="3200400"/>
            <a:ext cx="3810000" cy="2744788"/>
          </a:xfrm>
          <a:prstGeom prst="rect">
            <a:avLst/>
          </a:prstGeom>
          <a:noFill/>
          <a:ln w="9525">
            <a:noFill/>
            <a:miter lim="800000"/>
            <a:headEnd/>
            <a:tailEnd/>
          </a:ln>
        </p:spPr>
      </p:pic>
      <p:pic>
        <p:nvPicPr>
          <p:cNvPr id="54277" name="Picture 5" descr="Time view spectralyzer"/>
          <p:cNvPicPr>
            <a:picLocks noChangeAspect="1" noChangeArrowheads="1"/>
          </p:cNvPicPr>
          <p:nvPr/>
        </p:nvPicPr>
        <p:blipFill>
          <a:blip r:embed="rId4" cstate="print"/>
          <a:srcRect/>
          <a:stretch>
            <a:fillRect/>
          </a:stretch>
        </p:blipFill>
        <p:spPr bwMode="auto">
          <a:xfrm>
            <a:off x="4800600" y="3200400"/>
            <a:ext cx="3792538" cy="2743200"/>
          </a:xfrm>
          <a:prstGeom prst="rect">
            <a:avLst/>
          </a:prstGeom>
          <a:noFill/>
          <a:ln w="9525">
            <a:noFill/>
            <a:miter lim="800000"/>
            <a:headEnd/>
            <a:tailEnd/>
          </a:ln>
        </p:spPr>
      </p:pic>
      <p:sp>
        <p:nvSpPr>
          <p:cNvPr id="188422" name="Text Box 6"/>
          <p:cNvSpPr txBox="1">
            <a:spLocks noChangeArrowheads="1"/>
          </p:cNvSpPr>
          <p:nvPr/>
        </p:nvSpPr>
        <p:spPr bwMode="auto">
          <a:xfrm>
            <a:off x="1524000" y="6096000"/>
            <a:ext cx="2286000" cy="457200"/>
          </a:xfrm>
          <a:prstGeom prst="rect">
            <a:avLst/>
          </a:prstGeom>
          <a:noFill/>
          <a:ln w="9525">
            <a:noFill/>
            <a:miter lim="800000"/>
            <a:headEnd/>
            <a:tailEnd/>
          </a:ln>
        </p:spPr>
        <p:txBody>
          <a:bodyPr>
            <a:spAutoFit/>
          </a:bodyPr>
          <a:lstStyle/>
          <a:p>
            <a:pPr>
              <a:spcBef>
                <a:spcPct val="50000"/>
              </a:spcBef>
            </a:pPr>
            <a:r>
              <a:rPr lang="en-US" altLang="en-US"/>
              <a:t>Spectral View</a:t>
            </a:r>
          </a:p>
        </p:txBody>
      </p:sp>
      <p:sp>
        <p:nvSpPr>
          <p:cNvPr id="188423" name="Text Box 7"/>
          <p:cNvSpPr txBox="1">
            <a:spLocks noChangeArrowheads="1"/>
          </p:cNvSpPr>
          <p:nvPr/>
        </p:nvSpPr>
        <p:spPr bwMode="auto">
          <a:xfrm>
            <a:off x="5715000" y="6019800"/>
            <a:ext cx="2590800" cy="457200"/>
          </a:xfrm>
          <a:prstGeom prst="rect">
            <a:avLst/>
          </a:prstGeom>
          <a:noFill/>
          <a:ln w="9525">
            <a:noFill/>
            <a:miter lim="800000"/>
            <a:headEnd/>
            <a:tailEnd/>
          </a:ln>
        </p:spPr>
        <p:txBody>
          <a:bodyPr>
            <a:spAutoFit/>
          </a:bodyPr>
          <a:lstStyle/>
          <a:p>
            <a:pPr>
              <a:spcBef>
                <a:spcPct val="50000"/>
              </a:spcBef>
            </a:pPr>
            <a:r>
              <a:rPr lang="en-US" altLang="en-US" dirty="0"/>
              <a:t>Time Series View</a:t>
            </a:r>
          </a:p>
        </p:txBody>
      </p:sp>
      <p:sp>
        <p:nvSpPr>
          <p:cNvPr id="9" name="Footer Placeholder 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8422"/>
                                        </p:tgtEl>
                                        <p:attrNameLst>
                                          <p:attrName>style.visibility</p:attrName>
                                        </p:attrNameLst>
                                      </p:cBhvr>
                                      <p:to>
                                        <p:strVal val="visible"/>
                                      </p:to>
                                    </p:set>
                                    <p:anim calcmode="lin" valueType="num">
                                      <p:cBhvr additive="base">
                                        <p:cTn id="7" dur="500" fill="hold"/>
                                        <p:tgtEl>
                                          <p:spTgt spid="188422"/>
                                        </p:tgtEl>
                                        <p:attrNameLst>
                                          <p:attrName>ppt_x</p:attrName>
                                        </p:attrNameLst>
                                      </p:cBhvr>
                                      <p:tavLst>
                                        <p:tav tm="0">
                                          <p:val>
                                            <p:strVal val="#ppt_x"/>
                                          </p:val>
                                        </p:tav>
                                        <p:tav tm="100000">
                                          <p:val>
                                            <p:strVal val="#ppt_x"/>
                                          </p:val>
                                        </p:tav>
                                      </p:tavLst>
                                    </p:anim>
                                    <p:anim calcmode="lin" valueType="num">
                                      <p:cBhvr additive="base">
                                        <p:cTn id="8" dur="500" fill="hold"/>
                                        <p:tgtEl>
                                          <p:spTgt spid="18842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88423"/>
                                        </p:tgtEl>
                                        <p:attrNameLst>
                                          <p:attrName>style.visibility</p:attrName>
                                        </p:attrNameLst>
                                      </p:cBhvr>
                                      <p:to>
                                        <p:strVal val="visible"/>
                                      </p:to>
                                    </p:set>
                                    <p:anim calcmode="lin" valueType="num">
                                      <p:cBhvr additive="base">
                                        <p:cTn id="12" dur="500" fill="hold"/>
                                        <p:tgtEl>
                                          <p:spTgt spid="188423"/>
                                        </p:tgtEl>
                                        <p:attrNameLst>
                                          <p:attrName>ppt_x</p:attrName>
                                        </p:attrNameLst>
                                      </p:cBhvr>
                                      <p:tavLst>
                                        <p:tav tm="0">
                                          <p:val>
                                            <p:strVal val="#ppt_x"/>
                                          </p:val>
                                        </p:tav>
                                        <p:tav tm="100000">
                                          <p:val>
                                            <p:strVal val="#ppt_x"/>
                                          </p:val>
                                        </p:tav>
                                      </p:tavLst>
                                    </p:anim>
                                    <p:anim calcmode="lin" valueType="num">
                                      <p:cBhvr additive="base">
                                        <p:cTn id="13" dur="500" fill="hold"/>
                                        <p:tgtEl>
                                          <p:spTgt spid="1884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2" grpId="0" autoUpdateAnimBg="0"/>
      <p:bldP spid="18842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5298" name="Rectangle 2"/>
          <p:cNvSpPr>
            <a:spLocks noGrp="1" noChangeArrowheads="1"/>
          </p:cNvSpPr>
          <p:nvPr>
            <p:ph type="title"/>
          </p:nvPr>
        </p:nvSpPr>
        <p:spPr>
          <a:xfrm>
            <a:off x="457200" y="0"/>
            <a:ext cx="8229600" cy="1139825"/>
          </a:xfrm>
        </p:spPr>
        <p:txBody>
          <a:bodyPr/>
          <a:lstStyle/>
          <a:p>
            <a:pPr eaLnBrk="1" hangingPunct="1"/>
            <a:r>
              <a:rPr lang="en-US" altLang="en-US" sz="3600" b="1" smtClean="0">
                <a:solidFill>
                  <a:srgbClr val="000099"/>
                </a:solidFill>
              </a:rPr>
              <a:t>ULTRAPROBE </a:t>
            </a:r>
            <a:r>
              <a:rPr lang="en-US" altLang="en-US" b="1" smtClean="0">
                <a:solidFill>
                  <a:srgbClr val="000099"/>
                </a:solidFill>
              </a:rPr>
              <a:t/>
            </a:r>
            <a:br>
              <a:rPr lang="en-US" altLang="en-US" b="1" smtClean="0">
                <a:solidFill>
                  <a:srgbClr val="000099"/>
                </a:solidFill>
              </a:rPr>
            </a:br>
            <a:r>
              <a:rPr lang="en-US" altLang="en-US" sz="3600" b="1" smtClean="0">
                <a:solidFill>
                  <a:srgbClr val="000099"/>
                </a:solidFill>
              </a:rPr>
              <a:t>Digital Ultrasonic Inspection  System</a:t>
            </a:r>
          </a:p>
        </p:txBody>
      </p:sp>
      <p:sp>
        <p:nvSpPr>
          <p:cNvPr id="55299" name="Rectangle 3"/>
          <p:cNvSpPr>
            <a:spLocks noGrp="1" noChangeArrowheads="1"/>
          </p:cNvSpPr>
          <p:nvPr>
            <p:ph type="body" idx="1"/>
          </p:nvPr>
        </p:nvSpPr>
        <p:spPr>
          <a:xfrm>
            <a:off x="762000" y="1371600"/>
            <a:ext cx="7772400" cy="1066800"/>
          </a:xfrm>
        </p:spPr>
        <p:txBody>
          <a:bodyPr/>
          <a:lstStyle/>
          <a:p>
            <a:pPr eaLnBrk="1" hangingPunct="1">
              <a:lnSpc>
                <a:spcPct val="90000"/>
              </a:lnSpc>
              <a:buFontTx/>
              <a:buNone/>
            </a:pPr>
            <a:r>
              <a:rPr lang="en-US" altLang="en-US" sz="2400" smtClean="0"/>
              <a:t>	</a:t>
            </a:r>
            <a:r>
              <a:rPr lang="en-US" altLang="en-US" sz="2400" b="1" smtClean="0"/>
              <a:t>Within the Hierarchy all pertinent data can be viewed and analyzed.  The Hierarchy is as follows:  </a:t>
            </a:r>
          </a:p>
          <a:p>
            <a:pPr eaLnBrk="1" hangingPunct="1">
              <a:lnSpc>
                <a:spcPct val="90000"/>
              </a:lnSpc>
              <a:buFontTx/>
              <a:buNone/>
            </a:pPr>
            <a:r>
              <a:rPr lang="en-US" altLang="en-US" sz="2800" smtClean="0"/>
              <a:t>		</a:t>
            </a:r>
          </a:p>
        </p:txBody>
      </p:sp>
      <p:sp>
        <p:nvSpPr>
          <p:cNvPr id="55300" name="Text Box 4"/>
          <p:cNvSpPr txBox="1">
            <a:spLocks noChangeArrowheads="1"/>
          </p:cNvSpPr>
          <p:nvPr/>
        </p:nvSpPr>
        <p:spPr bwMode="auto">
          <a:xfrm>
            <a:off x="0" y="2743200"/>
            <a:ext cx="2590800" cy="3135313"/>
          </a:xfrm>
          <a:prstGeom prst="rect">
            <a:avLst/>
          </a:prstGeom>
          <a:noFill/>
          <a:ln w="9525">
            <a:noFill/>
            <a:miter lim="800000"/>
            <a:headEnd/>
            <a:tailEnd/>
          </a:ln>
        </p:spPr>
        <p:txBody>
          <a:bodyPr>
            <a:spAutoFit/>
          </a:bodyPr>
          <a:lstStyle/>
          <a:p>
            <a:pPr>
              <a:spcBef>
                <a:spcPct val="20000"/>
              </a:spcBef>
            </a:pPr>
            <a:r>
              <a:rPr lang="en-US" altLang="en-US" sz="2000"/>
              <a:t>Plant</a:t>
            </a:r>
          </a:p>
          <a:p>
            <a:pPr>
              <a:spcBef>
                <a:spcPct val="20000"/>
              </a:spcBef>
            </a:pPr>
            <a:r>
              <a:rPr lang="en-US" altLang="en-US" sz="2000"/>
              <a:t>Application</a:t>
            </a:r>
          </a:p>
          <a:p>
            <a:pPr>
              <a:spcBef>
                <a:spcPct val="20000"/>
              </a:spcBef>
            </a:pPr>
            <a:r>
              <a:rPr lang="en-US" altLang="en-US" sz="2000"/>
              <a:t>Group</a:t>
            </a:r>
          </a:p>
          <a:p>
            <a:pPr>
              <a:spcBef>
                <a:spcPct val="20000"/>
              </a:spcBef>
            </a:pPr>
            <a:r>
              <a:rPr lang="en-US" altLang="en-US" sz="2000"/>
              <a:t>Location</a:t>
            </a:r>
          </a:p>
          <a:p>
            <a:pPr>
              <a:spcBef>
                <a:spcPct val="20000"/>
              </a:spcBef>
            </a:pPr>
            <a:r>
              <a:rPr lang="en-US" altLang="en-US" sz="2000"/>
              <a:t>Numbered Location</a:t>
            </a:r>
          </a:p>
          <a:p>
            <a:pPr>
              <a:spcBef>
                <a:spcPct val="20000"/>
              </a:spcBef>
            </a:pPr>
            <a:r>
              <a:rPr lang="en-US" altLang="en-US" sz="2000"/>
              <a:t>Number of Records </a:t>
            </a:r>
          </a:p>
          <a:p>
            <a:pPr>
              <a:spcBef>
                <a:spcPct val="20000"/>
              </a:spcBef>
            </a:pPr>
            <a:r>
              <a:rPr lang="en-US" altLang="en-US" sz="2000"/>
              <a:t>for a Location</a:t>
            </a:r>
          </a:p>
          <a:p>
            <a:pPr>
              <a:spcBef>
                <a:spcPct val="50000"/>
              </a:spcBef>
            </a:pPr>
            <a:endParaRPr lang="en-US" altLang="en-US"/>
          </a:p>
        </p:txBody>
      </p:sp>
      <p:pic>
        <p:nvPicPr>
          <p:cNvPr id="55301" name="Picture 5" descr="hierarchy screen"/>
          <p:cNvPicPr>
            <a:picLocks noChangeAspect="1" noChangeArrowheads="1"/>
          </p:cNvPicPr>
          <p:nvPr/>
        </p:nvPicPr>
        <p:blipFill>
          <a:blip r:embed="rId3" cstate="print"/>
          <a:srcRect/>
          <a:stretch>
            <a:fillRect/>
          </a:stretch>
        </p:blipFill>
        <p:spPr bwMode="auto">
          <a:xfrm>
            <a:off x="3733800" y="2743200"/>
            <a:ext cx="4876800" cy="3200400"/>
          </a:xfrm>
          <a:prstGeom prst="rect">
            <a:avLst/>
          </a:prstGeom>
          <a:noFill/>
          <a:ln w="9525">
            <a:noFill/>
            <a:miter lim="800000"/>
            <a:headEnd/>
            <a:tailEnd/>
          </a:ln>
        </p:spPr>
      </p:pic>
      <p:sp>
        <p:nvSpPr>
          <p:cNvPr id="190470" name="Line 6"/>
          <p:cNvSpPr>
            <a:spLocks noChangeShapeType="1"/>
          </p:cNvSpPr>
          <p:nvPr/>
        </p:nvSpPr>
        <p:spPr bwMode="auto">
          <a:xfrm>
            <a:off x="990600" y="2971800"/>
            <a:ext cx="2819400" cy="381000"/>
          </a:xfrm>
          <a:prstGeom prst="line">
            <a:avLst/>
          </a:prstGeom>
          <a:noFill/>
          <a:ln w="57150">
            <a:solidFill>
              <a:srgbClr val="FFFF00"/>
            </a:solidFill>
            <a:round/>
            <a:headEnd/>
            <a:tailEnd type="triangle" w="med" len="med"/>
          </a:ln>
        </p:spPr>
        <p:txBody>
          <a:bodyPr/>
          <a:lstStyle/>
          <a:p>
            <a:endParaRPr lang="en-IN"/>
          </a:p>
        </p:txBody>
      </p:sp>
      <p:sp>
        <p:nvSpPr>
          <p:cNvPr id="190471" name="Line 7"/>
          <p:cNvSpPr>
            <a:spLocks noChangeShapeType="1"/>
          </p:cNvSpPr>
          <p:nvPr/>
        </p:nvSpPr>
        <p:spPr bwMode="auto">
          <a:xfrm>
            <a:off x="1600200" y="3352800"/>
            <a:ext cx="2286000" cy="228600"/>
          </a:xfrm>
          <a:prstGeom prst="line">
            <a:avLst/>
          </a:prstGeom>
          <a:noFill/>
          <a:ln w="57150">
            <a:solidFill>
              <a:srgbClr val="FFFF00"/>
            </a:solidFill>
            <a:round/>
            <a:headEnd/>
            <a:tailEnd type="triangle" w="med" len="med"/>
          </a:ln>
        </p:spPr>
        <p:txBody>
          <a:bodyPr/>
          <a:lstStyle/>
          <a:p>
            <a:endParaRPr lang="en-IN"/>
          </a:p>
        </p:txBody>
      </p:sp>
      <p:sp>
        <p:nvSpPr>
          <p:cNvPr id="190472" name="Line 8"/>
          <p:cNvSpPr>
            <a:spLocks noChangeShapeType="1"/>
          </p:cNvSpPr>
          <p:nvPr/>
        </p:nvSpPr>
        <p:spPr bwMode="auto">
          <a:xfrm>
            <a:off x="1066800" y="3657600"/>
            <a:ext cx="3124200" cy="152400"/>
          </a:xfrm>
          <a:prstGeom prst="line">
            <a:avLst/>
          </a:prstGeom>
          <a:noFill/>
          <a:ln w="57150">
            <a:solidFill>
              <a:srgbClr val="FFFF00"/>
            </a:solidFill>
            <a:round/>
            <a:headEnd/>
            <a:tailEnd type="triangle" w="med" len="med"/>
          </a:ln>
        </p:spPr>
        <p:txBody>
          <a:bodyPr/>
          <a:lstStyle/>
          <a:p>
            <a:endParaRPr lang="en-IN"/>
          </a:p>
        </p:txBody>
      </p:sp>
      <p:sp>
        <p:nvSpPr>
          <p:cNvPr id="190473" name="Line 9"/>
          <p:cNvSpPr>
            <a:spLocks noChangeShapeType="1"/>
          </p:cNvSpPr>
          <p:nvPr/>
        </p:nvSpPr>
        <p:spPr bwMode="auto">
          <a:xfrm>
            <a:off x="1371600" y="4038600"/>
            <a:ext cx="3048000" cy="0"/>
          </a:xfrm>
          <a:prstGeom prst="line">
            <a:avLst/>
          </a:prstGeom>
          <a:noFill/>
          <a:ln w="57150">
            <a:solidFill>
              <a:srgbClr val="FFFF00"/>
            </a:solidFill>
            <a:round/>
            <a:headEnd/>
            <a:tailEnd type="triangle" w="med" len="med"/>
          </a:ln>
        </p:spPr>
        <p:txBody>
          <a:bodyPr/>
          <a:lstStyle/>
          <a:p>
            <a:endParaRPr lang="en-IN"/>
          </a:p>
        </p:txBody>
      </p:sp>
      <p:sp>
        <p:nvSpPr>
          <p:cNvPr id="190474" name="Line 10"/>
          <p:cNvSpPr>
            <a:spLocks noChangeShapeType="1"/>
          </p:cNvSpPr>
          <p:nvPr/>
        </p:nvSpPr>
        <p:spPr bwMode="auto">
          <a:xfrm flipV="1">
            <a:off x="2362200" y="4343400"/>
            <a:ext cx="2209800" cy="76200"/>
          </a:xfrm>
          <a:prstGeom prst="line">
            <a:avLst/>
          </a:prstGeom>
          <a:noFill/>
          <a:ln w="57150">
            <a:solidFill>
              <a:srgbClr val="FFFF00"/>
            </a:solidFill>
            <a:round/>
            <a:headEnd/>
            <a:tailEnd type="triangle" w="med" len="med"/>
          </a:ln>
        </p:spPr>
        <p:txBody>
          <a:bodyPr/>
          <a:lstStyle/>
          <a:p>
            <a:endParaRPr lang="en-IN"/>
          </a:p>
        </p:txBody>
      </p:sp>
      <p:sp>
        <p:nvSpPr>
          <p:cNvPr id="190475" name="Line 11"/>
          <p:cNvSpPr>
            <a:spLocks noChangeShapeType="1"/>
          </p:cNvSpPr>
          <p:nvPr/>
        </p:nvSpPr>
        <p:spPr bwMode="auto">
          <a:xfrm flipV="1">
            <a:off x="2362200" y="4648200"/>
            <a:ext cx="2514600" cy="228600"/>
          </a:xfrm>
          <a:prstGeom prst="line">
            <a:avLst/>
          </a:prstGeom>
          <a:noFill/>
          <a:ln w="57150">
            <a:solidFill>
              <a:srgbClr val="FFFF00"/>
            </a:solidFill>
            <a:round/>
            <a:headEnd/>
            <a:tailEnd type="triangle" w="med" len="med"/>
          </a:ln>
        </p:spPr>
        <p:txBody>
          <a:bodyPr/>
          <a:lstStyle/>
          <a:p>
            <a:endParaRPr lang="en-IN"/>
          </a:p>
        </p:txBody>
      </p:sp>
      <p:sp>
        <p:nvSpPr>
          <p:cNvPr id="13" name="Footer Placeholder 12"/>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0470"/>
                                        </p:tgtEl>
                                        <p:attrNameLst>
                                          <p:attrName>style.visibility</p:attrName>
                                        </p:attrNameLst>
                                      </p:cBhvr>
                                      <p:to>
                                        <p:strVal val="visible"/>
                                      </p:to>
                                    </p:set>
                                    <p:anim calcmode="lin" valueType="num">
                                      <p:cBhvr additive="base">
                                        <p:cTn id="7" dur="500" fill="hold"/>
                                        <p:tgtEl>
                                          <p:spTgt spid="190470"/>
                                        </p:tgtEl>
                                        <p:attrNameLst>
                                          <p:attrName>ppt_x</p:attrName>
                                        </p:attrNameLst>
                                      </p:cBhvr>
                                      <p:tavLst>
                                        <p:tav tm="0">
                                          <p:val>
                                            <p:strVal val="0-#ppt_w/2"/>
                                          </p:val>
                                        </p:tav>
                                        <p:tav tm="100000">
                                          <p:val>
                                            <p:strVal val="#ppt_x"/>
                                          </p:val>
                                        </p:tav>
                                      </p:tavLst>
                                    </p:anim>
                                    <p:anim calcmode="lin" valueType="num">
                                      <p:cBhvr additive="base">
                                        <p:cTn id="8" dur="500" fill="hold"/>
                                        <p:tgtEl>
                                          <p:spTgt spid="19047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90471"/>
                                        </p:tgtEl>
                                        <p:attrNameLst>
                                          <p:attrName>style.visibility</p:attrName>
                                        </p:attrNameLst>
                                      </p:cBhvr>
                                      <p:to>
                                        <p:strVal val="visible"/>
                                      </p:to>
                                    </p:set>
                                    <p:anim calcmode="lin" valueType="num">
                                      <p:cBhvr additive="base">
                                        <p:cTn id="12" dur="500" fill="hold"/>
                                        <p:tgtEl>
                                          <p:spTgt spid="190471"/>
                                        </p:tgtEl>
                                        <p:attrNameLst>
                                          <p:attrName>ppt_x</p:attrName>
                                        </p:attrNameLst>
                                      </p:cBhvr>
                                      <p:tavLst>
                                        <p:tav tm="0">
                                          <p:val>
                                            <p:strVal val="0-#ppt_w/2"/>
                                          </p:val>
                                        </p:tav>
                                        <p:tav tm="100000">
                                          <p:val>
                                            <p:strVal val="#ppt_x"/>
                                          </p:val>
                                        </p:tav>
                                      </p:tavLst>
                                    </p:anim>
                                    <p:anim calcmode="lin" valueType="num">
                                      <p:cBhvr additive="base">
                                        <p:cTn id="13" dur="500" fill="hold"/>
                                        <p:tgtEl>
                                          <p:spTgt spid="19047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90472"/>
                                        </p:tgtEl>
                                        <p:attrNameLst>
                                          <p:attrName>style.visibility</p:attrName>
                                        </p:attrNameLst>
                                      </p:cBhvr>
                                      <p:to>
                                        <p:strVal val="visible"/>
                                      </p:to>
                                    </p:set>
                                    <p:anim calcmode="lin" valueType="num">
                                      <p:cBhvr additive="base">
                                        <p:cTn id="17" dur="500" fill="hold"/>
                                        <p:tgtEl>
                                          <p:spTgt spid="190472"/>
                                        </p:tgtEl>
                                        <p:attrNameLst>
                                          <p:attrName>ppt_x</p:attrName>
                                        </p:attrNameLst>
                                      </p:cBhvr>
                                      <p:tavLst>
                                        <p:tav tm="0">
                                          <p:val>
                                            <p:strVal val="0-#ppt_w/2"/>
                                          </p:val>
                                        </p:tav>
                                        <p:tav tm="100000">
                                          <p:val>
                                            <p:strVal val="#ppt_x"/>
                                          </p:val>
                                        </p:tav>
                                      </p:tavLst>
                                    </p:anim>
                                    <p:anim calcmode="lin" valueType="num">
                                      <p:cBhvr additive="base">
                                        <p:cTn id="18" dur="500" fill="hold"/>
                                        <p:tgtEl>
                                          <p:spTgt spid="19047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90473"/>
                                        </p:tgtEl>
                                        <p:attrNameLst>
                                          <p:attrName>style.visibility</p:attrName>
                                        </p:attrNameLst>
                                      </p:cBhvr>
                                      <p:to>
                                        <p:strVal val="visible"/>
                                      </p:to>
                                    </p:set>
                                    <p:anim calcmode="lin" valueType="num">
                                      <p:cBhvr additive="base">
                                        <p:cTn id="22" dur="500" fill="hold"/>
                                        <p:tgtEl>
                                          <p:spTgt spid="190473"/>
                                        </p:tgtEl>
                                        <p:attrNameLst>
                                          <p:attrName>ppt_x</p:attrName>
                                        </p:attrNameLst>
                                      </p:cBhvr>
                                      <p:tavLst>
                                        <p:tav tm="0">
                                          <p:val>
                                            <p:strVal val="0-#ppt_w/2"/>
                                          </p:val>
                                        </p:tav>
                                        <p:tav tm="100000">
                                          <p:val>
                                            <p:strVal val="#ppt_x"/>
                                          </p:val>
                                        </p:tav>
                                      </p:tavLst>
                                    </p:anim>
                                    <p:anim calcmode="lin" valueType="num">
                                      <p:cBhvr additive="base">
                                        <p:cTn id="23" dur="500" fill="hold"/>
                                        <p:tgtEl>
                                          <p:spTgt spid="19047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90474"/>
                                        </p:tgtEl>
                                        <p:attrNameLst>
                                          <p:attrName>style.visibility</p:attrName>
                                        </p:attrNameLst>
                                      </p:cBhvr>
                                      <p:to>
                                        <p:strVal val="visible"/>
                                      </p:to>
                                    </p:set>
                                    <p:anim calcmode="lin" valueType="num">
                                      <p:cBhvr additive="base">
                                        <p:cTn id="27" dur="500" fill="hold"/>
                                        <p:tgtEl>
                                          <p:spTgt spid="190474"/>
                                        </p:tgtEl>
                                        <p:attrNameLst>
                                          <p:attrName>ppt_x</p:attrName>
                                        </p:attrNameLst>
                                      </p:cBhvr>
                                      <p:tavLst>
                                        <p:tav tm="0">
                                          <p:val>
                                            <p:strVal val="0-#ppt_w/2"/>
                                          </p:val>
                                        </p:tav>
                                        <p:tav tm="100000">
                                          <p:val>
                                            <p:strVal val="#ppt_x"/>
                                          </p:val>
                                        </p:tav>
                                      </p:tavLst>
                                    </p:anim>
                                    <p:anim calcmode="lin" valueType="num">
                                      <p:cBhvr additive="base">
                                        <p:cTn id="28" dur="500" fill="hold"/>
                                        <p:tgtEl>
                                          <p:spTgt spid="19047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90475"/>
                                        </p:tgtEl>
                                        <p:attrNameLst>
                                          <p:attrName>style.visibility</p:attrName>
                                        </p:attrNameLst>
                                      </p:cBhvr>
                                      <p:to>
                                        <p:strVal val="visible"/>
                                      </p:to>
                                    </p:set>
                                    <p:anim calcmode="lin" valueType="num">
                                      <p:cBhvr additive="base">
                                        <p:cTn id="32" dur="500" fill="hold"/>
                                        <p:tgtEl>
                                          <p:spTgt spid="190475"/>
                                        </p:tgtEl>
                                        <p:attrNameLst>
                                          <p:attrName>ppt_x</p:attrName>
                                        </p:attrNameLst>
                                      </p:cBhvr>
                                      <p:tavLst>
                                        <p:tav tm="0">
                                          <p:val>
                                            <p:strVal val="0-#ppt_w/2"/>
                                          </p:val>
                                        </p:tav>
                                        <p:tav tm="100000">
                                          <p:val>
                                            <p:strVal val="#ppt_x"/>
                                          </p:val>
                                        </p:tav>
                                      </p:tavLst>
                                    </p:anim>
                                    <p:anim calcmode="lin" valueType="num">
                                      <p:cBhvr additive="base">
                                        <p:cTn id="33" dur="500" fill="hold"/>
                                        <p:tgtEl>
                                          <p:spTgt spid="1904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0" grpId="0" animBg="1"/>
      <p:bldP spid="190471" grpId="0" animBg="1"/>
      <p:bldP spid="190472" grpId="0" animBg="1"/>
      <p:bldP spid="190473" grpId="0" animBg="1"/>
      <p:bldP spid="190474" grpId="0" animBg="1"/>
      <p:bldP spid="19047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6322" name="Rectangle 5"/>
          <p:cNvSpPr>
            <a:spLocks noGrp="1" noChangeArrowheads="1"/>
          </p:cNvSpPr>
          <p:nvPr>
            <p:ph type="title"/>
          </p:nvPr>
        </p:nvSpPr>
        <p:spPr>
          <a:xfrm>
            <a:off x="457200" y="838200"/>
            <a:ext cx="7696200" cy="1139825"/>
          </a:xfrm>
        </p:spPr>
        <p:txBody>
          <a:bodyPr/>
          <a:lstStyle/>
          <a:p>
            <a:pPr eaLnBrk="1" hangingPunct="1"/>
            <a:r>
              <a:rPr lang="en-US" altLang="en-US" sz="3200" b="1" dirty="0" smtClean="0">
                <a:solidFill>
                  <a:srgbClr val="000099"/>
                </a:solidFill>
              </a:rPr>
              <a:t>CONDITION BASED LUBRICATION</a:t>
            </a:r>
            <a:br>
              <a:rPr lang="en-US" altLang="en-US" sz="3200" b="1" dirty="0" smtClean="0">
                <a:solidFill>
                  <a:srgbClr val="000099"/>
                </a:solidFill>
              </a:rPr>
            </a:br>
            <a:r>
              <a:rPr lang="en-US" altLang="en-US" sz="3200" b="1" dirty="0" smtClean="0">
                <a:solidFill>
                  <a:srgbClr val="000099"/>
                </a:solidFill>
              </a:rPr>
              <a:t>with Ultrasonic GREASE CADDY</a:t>
            </a:r>
          </a:p>
        </p:txBody>
      </p:sp>
      <p:pic>
        <p:nvPicPr>
          <p:cNvPr id="56324" name="Picture 9" descr="cuback copy"/>
          <p:cNvPicPr>
            <a:picLocks noChangeAspect="1" noChangeArrowheads="1"/>
          </p:cNvPicPr>
          <p:nvPr/>
        </p:nvPicPr>
        <p:blipFill>
          <a:blip r:embed="rId3" cstate="print"/>
          <a:srcRect/>
          <a:stretch>
            <a:fillRect/>
          </a:stretch>
        </p:blipFill>
        <p:spPr bwMode="auto">
          <a:xfrm>
            <a:off x="1066800" y="3657600"/>
            <a:ext cx="2667000" cy="2000250"/>
          </a:xfrm>
          <a:prstGeom prst="rect">
            <a:avLst/>
          </a:prstGeom>
          <a:noFill/>
          <a:ln w="9525">
            <a:noFill/>
            <a:miter lim="800000"/>
            <a:headEnd/>
            <a:tailEnd/>
          </a:ln>
        </p:spPr>
      </p:pic>
      <p:pic>
        <p:nvPicPr>
          <p:cNvPr id="56325" name="Picture 10" descr="Grease Caddy 2CU"/>
          <p:cNvPicPr>
            <a:picLocks noChangeAspect="1" noChangeArrowheads="1"/>
          </p:cNvPicPr>
          <p:nvPr/>
        </p:nvPicPr>
        <p:blipFill>
          <a:blip r:embed="rId4" cstate="print"/>
          <a:srcRect/>
          <a:stretch>
            <a:fillRect/>
          </a:stretch>
        </p:blipFill>
        <p:spPr bwMode="auto">
          <a:xfrm>
            <a:off x="4267200" y="2133600"/>
            <a:ext cx="3371850" cy="38100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a:xfrm>
            <a:off x="2286000" y="533400"/>
            <a:ext cx="4572000" cy="685800"/>
          </a:xfrm>
        </p:spPr>
        <p:txBody>
          <a:bodyPr/>
          <a:lstStyle/>
          <a:p>
            <a:r>
              <a:rPr lang="en-US" altLang="en-US" b="1"/>
              <a:t>Over Lubrication</a:t>
            </a:r>
          </a:p>
        </p:txBody>
      </p:sp>
      <p:sp>
        <p:nvSpPr>
          <p:cNvPr id="70659" name="Rectangle 3"/>
          <p:cNvSpPr>
            <a:spLocks noGrp="1"/>
          </p:cNvSpPr>
          <p:nvPr>
            <p:ph type="body" idx="4294967295"/>
          </p:nvPr>
        </p:nvSpPr>
        <p:spPr>
          <a:xfrm>
            <a:off x="685800" y="1828800"/>
            <a:ext cx="7772400" cy="838200"/>
          </a:xfrm>
        </p:spPr>
        <p:txBody>
          <a:bodyPr>
            <a:normAutofit fontScale="92500" lnSpcReduction="10000"/>
          </a:bodyPr>
          <a:lstStyle/>
          <a:p>
            <a:pPr>
              <a:buFontTx/>
              <a:buNone/>
              <a:defRPr/>
            </a:pPr>
            <a:r>
              <a:rPr lang="en-US" b="1" dirty="0"/>
              <a:t>Examples Of:</a:t>
            </a:r>
            <a:br>
              <a:rPr lang="en-US" b="1" dirty="0"/>
            </a:br>
            <a:r>
              <a:rPr lang="en-US" sz="2400" b="1" dirty="0"/>
              <a:t>Over Lubrication                                      Bare Wire</a:t>
            </a:r>
            <a:endParaRPr lang="en-US" b="1" dirty="0"/>
          </a:p>
        </p:txBody>
      </p:sp>
      <p:pic>
        <p:nvPicPr>
          <p:cNvPr id="61444" name="Picture 4" descr="aepco 700hp overgreased wind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9718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5" descr="aepco 700hp bare lea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29718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7" name="Footer Placeholder 6"/>
          <p:cNvSpPr>
            <a:spLocks noGrp="1"/>
          </p:cNvSpPr>
          <p:nvPr>
            <p:ph type="ftr" sz="quarter" idx="10"/>
          </p:nvPr>
        </p:nvSpPr>
        <p:spPr>
          <a:xfrm>
            <a:off x="1905000" y="6248400"/>
            <a:ext cx="4953000" cy="365125"/>
          </a:xfrm>
        </p:spPr>
        <p:txBody>
          <a:bodyPr/>
          <a:lstStyle/>
          <a:p>
            <a:pPr>
              <a:defRPr/>
            </a:pPr>
            <a:r>
              <a:rPr lang="en-US" b="0" dirty="0" smtClean="0">
                <a:solidFill>
                  <a:schemeClr val="tx1"/>
                </a:solidFill>
              </a:rPr>
              <a:t>TRANSTECH PUNE 2018</a:t>
            </a:r>
            <a:endParaRPr lang="en-US" b="0" dirty="0">
              <a:solidFill>
                <a:schemeClr val="tx1"/>
              </a:solidFill>
            </a:endParaRPr>
          </a:p>
        </p:txBody>
      </p:sp>
    </p:spTree>
  </p:cSld>
  <p:clrMapOvr>
    <a:masterClrMapping/>
  </p:clrMapOvr>
  <p:transition spd="slow">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131888" y="14288"/>
            <a:ext cx="7772400" cy="1143000"/>
          </a:xfrm>
        </p:spPr>
        <p:txBody>
          <a:bodyPr/>
          <a:lstStyle/>
          <a:p>
            <a:pPr eaLnBrk="1" hangingPunct="1"/>
            <a:r>
              <a:rPr lang="en-US" altLang="en-US" smtClean="0"/>
              <a:t>BEARING TESTING</a:t>
            </a:r>
          </a:p>
        </p:txBody>
      </p:sp>
      <p:sp>
        <p:nvSpPr>
          <p:cNvPr id="57347" name="Rectangle 3"/>
          <p:cNvSpPr>
            <a:spLocks noGrp="1" noChangeArrowheads="1"/>
          </p:cNvSpPr>
          <p:nvPr>
            <p:ph type="body" idx="1"/>
          </p:nvPr>
        </p:nvSpPr>
        <p:spPr>
          <a:xfrm>
            <a:off x="685800" y="996950"/>
            <a:ext cx="7772400" cy="3276600"/>
          </a:xfrm>
        </p:spPr>
        <p:txBody>
          <a:bodyPr/>
          <a:lstStyle/>
          <a:p>
            <a:pPr eaLnBrk="1" hangingPunct="1">
              <a:defRPr/>
            </a:pPr>
            <a:r>
              <a:rPr lang="en-US" altLang="en-US" dirty="0" smtClean="0"/>
              <a:t>GOOD</a:t>
            </a:r>
          </a:p>
          <a:p>
            <a:pPr marL="0" indent="0" eaLnBrk="1" hangingPunct="1">
              <a:buFontTx/>
              <a:buNone/>
              <a:defRPr/>
            </a:pPr>
            <a:endParaRPr lang="en-US" altLang="en-US" dirty="0" smtClean="0"/>
          </a:p>
          <a:p>
            <a:pPr eaLnBrk="1" hangingPunct="1">
              <a:defRPr/>
            </a:pPr>
            <a:r>
              <a:rPr lang="en-US" altLang="en-US" dirty="0" smtClean="0"/>
              <a:t>SUSPECT</a:t>
            </a:r>
          </a:p>
          <a:p>
            <a:pPr marL="0" indent="0" eaLnBrk="1" hangingPunct="1">
              <a:buFontTx/>
              <a:buNone/>
              <a:defRPr/>
            </a:pPr>
            <a:endParaRPr lang="en-US" altLang="en-US" dirty="0" smtClean="0"/>
          </a:p>
          <a:p>
            <a:pPr eaLnBrk="1" hangingPunct="1">
              <a:defRPr/>
            </a:pPr>
            <a:r>
              <a:rPr lang="en-US" altLang="en-US" dirty="0" smtClean="0"/>
              <a:t>LUBRICATE</a:t>
            </a:r>
          </a:p>
          <a:p>
            <a:pPr eaLnBrk="1" hangingPunct="1">
              <a:defRPr/>
            </a:pPr>
            <a:endParaRPr lang="en-US" altLang="en-US" dirty="0" smtClean="0"/>
          </a:p>
          <a:p>
            <a:pPr eaLnBrk="1" hangingPunct="1">
              <a:defRPr/>
            </a:pPr>
            <a:endParaRPr lang="en-US" altLang="en-US" dirty="0" smtClean="0"/>
          </a:p>
        </p:txBody>
      </p:sp>
      <p:pic>
        <p:nvPicPr>
          <p:cNvPr id="57349" name="Picture 10" descr="up9 bearing"/>
          <p:cNvPicPr>
            <a:picLocks noChangeAspect="1" noChangeArrowheads="1"/>
          </p:cNvPicPr>
          <p:nvPr/>
        </p:nvPicPr>
        <p:blipFill>
          <a:blip r:embed="rId5" cstate="print"/>
          <a:srcRect/>
          <a:stretch>
            <a:fillRect/>
          </a:stretch>
        </p:blipFill>
        <p:spPr bwMode="auto">
          <a:xfrm>
            <a:off x="5257800" y="1371600"/>
            <a:ext cx="3352800" cy="3962400"/>
          </a:xfrm>
          <a:prstGeom prst="rect">
            <a:avLst/>
          </a:prstGeom>
          <a:noFill/>
          <a:ln w="9525">
            <a:noFill/>
            <a:miter lim="800000"/>
            <a:headEnd/>
            <a:tailEnd/>
          </a:ln>
        </p:spPr>
      </p:pic>
      <p:pic>
        <p:nvPicPr>
          <p:cNvPr id="2" name="Good Bearing">
            <a:hlinkClick r:id="" action="ppaction://media"/>
          </p:cNvPr>
          <p:cNvPicPr>
            <a:picLocks noRot="1" noChangeAspect="1"/>
          </p:cNvPicPr>
          <p:nvPr>
            <a:wavAudioFile r:embed="rId1" name="Good Bearing.wav"/>
          </p:nvPr>
        </p:nvPicPr>
        <p:blipFill>
          <a:blip r:embed="rId6" cstate="print"/>
          <a:srcRect/>
          <a:stretch>
            <a:fillRect/>
          </a:stretch>
        </p:blipFill>
        <p:spPr bwMode="auto">
          <a:xfrm>
            <a:off x="4408488" y="1020763"/>
            <a:ext cx="609600" cy="609600"/>
          </a:xfrm>
          <a:prstGeom prst="rect">
            <a:avLst/>
          </a:prstGeom>
          <a:noFill/>
          <a:ln w="9525">
            <a:noFill/>
            <a:miter lim="800000"/>
            <a:headEnd/>
            <a:tailEnd/>
          </a:ln>
        </p:spPr>
      </p:pic>
      <p:pic>
        <p:nvPicPr>
          <p:cNvPr id="3" name="Bad Bearing">
            <a:hlinkClick r:id="" action="ppaction://media"/>
          </p:cNvPr>
          <p:cNvPicPr>
            <a:picLocks noRot="1" noChangeAspect="1"/>
          </p:cNvPicPr>
          <p:nvPr>
            <a:wavAudioFile r:embed="rId2" name="Bad Bearing.wav"/>
          </p:nvPr>
        </p:nvPicPr>
        <p:blipFill>
          <a:blip r:embed="rId6" cstate="print"/>
          <a:srcRect/>
          <a:stretch>
            <a:fillRect/>
          </a:stretch>
        </p:blipFill>
        <p:spPr bwMode="auto">
          <a:xfrm>
            <a:off x="4419600" y="2174875"/>
            <a:ext cx="609600" cy="609600"/>
          </a:xfrm>
          <a:prstGeom prst="rect">
            <a:avLst/>
          </a:prstGeom>
          <a:noFill/>
          <a:ln w="9525">
            <a:noFill/>
            <a:miter lim="800000"/>
            <a:headEnd/>
            <a:tailEnd/>
          </a:ln>
        </p:spPr>
      </p:pic>
      <p:pic>
        <p:nvPicPr>
          <p:cNvPr id="4" name="Bad Bearing being greased">
            <a:hlinkClick r:id="" action="ppaction://media"/>
          </p:cNvPr>
          <p:cNvPicPr>
            <a:picLocks noRot="1" noChangeAspect="1"/>
          </p:cNvPicPr>
          <p:nvPr>
            <a:wavAudioFile r:embed="rId3" name="Bad Bearing being greased.wav"/>
          </p:nvPr>
        </p:nvPicPr>
        <p:blipFill>
          <a:blip r:embed="rId6" cstate="print"/>
          <a:srcRect/>
          <a:stretch>
            <a:fillRect/>
          </a:stretch>
        </p:blipFill>
        <p:spPr bwMode="auto">
          <a:xfrm>
            <a:off x="4408488" y="3259138"/>
            <a:ext cx="609600" cy="609600"/>
          </a:xfrm>
          <a:prstGeom prst="rect">
            <a:avLst/>
          </a:prstGeom>
          <a:noFill/>
          <a:ln w="9525">
            <a:noFill/>
            <a:miter lim="800000"/>
            <a:headEnd/>
            <a:tailEnd/>
          </a:ln>
        </p:spPr>
      </p:pic>
      <p:pic>
        <p:nvPicPr>
          <p:cNvPr id="9" name="Picture 8"/>
          <p:cNvPicPr/>
          <p:nvPr/>
        </p:nvPicPr>
        <p:blipFill>
          <a:blip r:embed="rId7"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74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6476"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seq concurrent="1" nextAc="seek">
              <p:cTn id="14" restart="whenNotActive" fill="hold" evtFilter="cancelBubble" nodeType="interactiveSeq">
                <p:stCondLst>
                  <p:cond evt="onClick" delay="0">
                    <p:tgtEl>
                      <p:spTgt spid="4"/>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4727" fill="hold"/>
                                        <p:tgtEl>
                                          <p:spTgt spid="4"/>
                                        </p:tgtEl>
                                      </p:cBhvr>
                                    </p:cmd>
                                  </p:childTnLst>
                                </p:cTn>
                              </p:par>
                            </p:childTnLst>
                          </p:cTn>
                        </p:par>
                      </p:childTnLst>
                    </p:cTn>
                  </p:par>
                </p:childTnLst>
              </p:cTn>
              <p:nextCondLst>
                <p:cond evt="onClick" delay="0">
                  <p:tgtEl>
                    <p:spTgt spid="4"/>
                  </p:tgtEl>
                </p:cond>
              </p:nextCondLst>
            </p:seq>
            <p:audio>
              <p:cMediaNode vol="80000">
                <p:cTn id="19"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2290" name="Rectangle 2"/>
          <p:cNvSpPr>
            <a:spLocks noGrp="1" noChangeArrowheads="1"/>
          </p:cNvSpPr>
          <p:nvPr>
            <p:ph type="title"/>
          </p:nvPr>
        </p:nvSpPr>
        <p:spPr/>
        <p:txBody>
          <a:bodyPr/>
          <a:lstStyle/>
          <a:p>
            <a:r>
              <a:rPr lang="en-US" altLang="en-US" sz="4000" b="1" dirty="0" smtClean="0">
                <a:solidFill>
                  <a:srgbClr val="000099"/>
                </a:solidFill>
              </a:rPr>
              <a:t>Where doe ULTRASOUND fit into an overall RELIABILITY PROGRAM?</a:t>
            </a:r>
          </a:p>
        </p:txBody>
      </p:sp>
      <p:sp>
        <p:nvSpPr>
          <p:cNvPr id="12291" name="Rectangle 3"/>
          <p:cNvSpPr>
            <a:spLocks noGrp="1" noChangeArrowheads="1"/>
          </p:cNvSpPr>
          <p:nvPr>
            <p:ph type="body" idx="1"/>
          </p:nvPr>
        </p:nvSpPr>
        <p:spPr>
          <a:xfrm>
            <a:off x="685800" y="2286000"/>
            <a:ext cx="7772400" cy="4114800"/>
          </a:xfrm>
        </p:spPr>
        <p:txBody>
          <a:bodyPr/>
          <a:lstStyle/>
          <a:p>
            <a:r>
              <a:rPr lang="en-US" altLang="en-US" dirty="0" smtClean="0"/>
              <a:t>CBM Technologies are an integral part of a Reliability Program</a:t>
            </a:r>
          </a:p>
          <a:p>
            <a:r>
              <a:rPr lang="en-US" altLang="en-US" dirty="0" smtClean="0"/>
              <a:t>The following slides demonstrate where Ultrasound falls on the PF Curve as compared with other CBM technologies and programs</a:t>
            </a:r>
          </a:p>
        </p:txBody>
      </p:sp>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 name="TextBox 1"/>
          <p:cNvSpPr txBox="1"/>
          <p:nvPr/>
        </p:nvSpPr>
        <p:spPr>
          <a:xfrm>
            <a:off x="762000" y="228600"/>
            <a:ext cx="4876800" cy="461665"/>
          </a:xfrm>
          <a:prstGeom prst="rect">
            <a:avLst/>
          </a:prstGeom>
          <a:noFill/>
        </p:spPr>
        <p:txBody>
          <a:bodyPr wrap="square" rtlCol="0">
            <a:spAutoFit/>
          </a:bodyPr>
          <a:lstStyle/>
          <a:p>
            <a:r>
              <a:rPr lang="en-IN" dirty="0"/>
              <a:t>BEARING BEING LUBRICATED:-</a:t>
            </a:r>
          </a:p>
        </p:txBody>
      </p:sp>
      <p:pic>
        <p:nvPicPr>
          <p:cNvPr id="3" name="UE Spectralyzer 4.2 05-12-2016 20_36_2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cstate="print"/>
          <a:stretch>
            <a:fillRect/>
          </a:stretch>
        </p:blipFill>
        <p:spPr>
          <a:xfrm>
            <a:off x="381000" y="1219201"/>
            <a:ext cx="7467600" cy="4953000"/>
          </a:xfrm>
          <a:prstGeom prst="rect">
            <a:avLst/>
          </a:prstGeom>
        </p:spPr>
      </p:pic>
    </p:spTree>
    <p:extLst>
      <p:ext uri="{BB962C8B-B14F-4D97-AF65-F5344CB8AC3E}">
        <p14:creationId xmlns:p14="http://schemas.microsoft.com/office/powerpoint/2010/main" val="2264811707"/>
      </p:ext>
    </p:extLst>
  </p:cSld>
  <p:clrMapOvr>
    <a:masterClrMapping/>
  </p:clrMapOvr>
  <p:transition>
    <p:fade thruBlk="1"/>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grpSp>
        <p:nvGrpSpPr>
          <p:cNvPr id="25602" name="Group 9"/>
          <p:cNvGrpSpPr>
            <a:grpSpLocks/>
          </p:cNvGrpSpPr>
          <p:nvPr/>
        </p:nvGrpSpPr>
        <p:grpSpPr bwMode="auto">
          <a:xfrm>
            <a:off x="0" y="0"/>
            <a:ext cx="9144000" cy="5013960"/>
            <a:chOff x="0" y="0"/>
            <a:chExt cx="9144000" cy="5013960"/>
          </a:xfrm>
        </p:grpSpPr>
        <p:sp>
          <p:nvSpPr>
            <p:cNvPr id="25603" name="Text Box 2"/>
            <p:cNvSpPr txBox="1">
              <a:spLocks noChangeArrowheads="1"/>
            </p:cNvSpPr>
            <p:nvPr/>
          </p:nvSpPr>
          <p:spPr bwMode="auto">
            <a:xfrm>
              <a:off x="0" y="0"/>
              <a:ext cx="9144000" cy="523220"/>
            </a:xfrm>
            <a:prstGeom prst="rect">
              <a:avLst/>
            </a:prstGeom>
            <a:noFill/>
            <a:ln w="12700">
              <a:noFill/>
              <a:miter lim="800000"/>
              <a:headEnd type="none" w="sm" len="sm"/>
              <a:tailEnd type="none" w="sm" len="sm"/>
            </a:ln>
          </p:spPr>
          <p:txBody>
            <a:bodyPr>
              <a:spAutoFit/>
            </a:bodyPr>
            <a:lstStyle/>
            <a:p>
              <a:pPr algn="ctr"/>
              <a:r>
                <a:rPr lang="en-US" altLang="en-US" sz="2800" b="1">
                  <a:solidFill>
                    <a:srgbClr val="000099"/>
                  </a:solidFill>
                </a:rPr>
                <a:t>TYPICAL APPLICATIONS</a:t>
              </a:r>
            </a:p>
          </p:txBody>
        </p:sp>
        <p:sp>
          <p:nvSpPr>
            <p:cNvPr id="25605" name="Text Box 2"/>
            <p:cNvSpPr txBox="1">
              <a:spLocks noChangeArrowheads="1"/>
            </p:cNvSpPr>
            <p:nvPr/>
          </p:nvSpPr>
          <p:spPr bwMode="auto">
            <a:xfrm>
              <a:off x="685800" y="838200"/>
              <a:ext cx="7620000" cy="707886"/>
            </a:xfrm>
            <a:prstGeom prst="rect">
              <a:avLst/>
            </a:prstGeom>
            <a:noFill/>
            <a:ln w="12700">
              <a:noFill/>
              <a:miter lim="800000"/>
              <a:headEnd type="none" w="sm" len="sm"/>
              <a:tailEnd type="none" w="sm" len="sm"/>
            </a:ln>
          </p:spPr>
          <p:txBody>
            <a:bodyPr wrap="square">
              <a:spAutoFit/>
            </a:bodyPr>
            <a:lstStyle/>
            <a:p>
              <a:pPr algn="ctr"/>
              <a:r>
                <a:rPr lang="en-US" altLang="en-US" sz="4000" b="1" dirty="0">
                  <a:solidFill>
                    <a:srgbClr val="000099"/>
                  </a:solidFill>
                </a:rPr>
                <a:t>MECHANICAL INSPECTION</a:t>
              </a:r>
            </a:p>
          </p:txBody>
        </p:sp>
        <p:sp>
          <p:nvSpPr>
            <p:cNvPr id="9" name="Text Box 5"/>
            <p:cNvSpPr txBox="1">
              <a:spLocks noChangeArrowheads="1"/>
            </p:cNvSpPr>
            <p:nvPr/>
          </p:nvSpPr>
          <p:spPr bwMode="auto">
            <a:xfrm>
              <a:off x="4724400" y="2514600"/>
              <a:ext cx="4038600" cy="1938338"/>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a:defRPr/>
              </a:pPr>
              <a:r>
                <a:rPr lang="en-US" b="1" dirty="0">
                  <a:latin typeface="Calibri" pitchFamily="34" charset="0"/>
                </a:rPr>
                <a:t>PUMPS &amp; MOTORS</a:t>
              </a:r>
            </a:p>
            <a:p>
              <a:pPr>
                <a:defRPr/>
              </a:pPr>
              <a:r>
                <a:rPr lang="en-US" b="1" dirty="0">
                  <a:latin typeface="Calibri" pitchFamily="34" charset="0"/>
                </a:rPr>
                <a:t>GEARS/GEAR BOXES</a:t>
              </a:r>
            </a:p>
            <a:p>
              <a:pPr>
                <a:defRPr/>
              </a:pPr>
              <a:r>
                <a:rPr lang="en-US" b="1" dirty="0">
                  <a:latin typeface="Calibri" pitchFamily="34" charset="0"/>
                </a:rPr>
                <a:t>FANS</a:t>
              </a:r>
            </a:p>
            <a:p>
              <a:pPr>
                <a:defRPr/>
              </a:pPr>
              <a:r>
                <a:rPr lang="en-US" b="1" dirty="0">
                  <a:latin typeface="Calibri" pitchFamily="34" charset="0"/>
                </a:rPr>
                <a:t>COMPRESSORS</a:t>
              </a:r>
            </a:p>
            <a:p>
              <a:pPr>
                <a:defRPr/>
              </a:pPr>
              <a:r>
                <a:rPr lang="en-US" b="1" dirty="0">
                  <a:latin typeface="Calibri" pitchFamily="34" charset="0"/>
                </a:rPr>
                <a:t>CONVEYERS etc</a:t>
              </a:r>
              <a:endParaRPr lang="en-US" sz="1400" dirty="0"/>
            </a:p>
          </p:txBody>
        </p:sp>
        <p:pic>
          <p:nvPicPr>
            <p:cNvPr id="25607" name="Picture 7" descr="C:\Users\Support\Desktop\IRW 2014\20120624060631!Centrifugal_Pump-mod.jpg"/>
            <p:cNvPicPr>
              <a:picLocks noChangeAspect="1" noChangeArrowheads="1"/>
            </p:cNvPicPr>
            <p:nvPr/>
          </p:nvPicPr>
          <p:blipFill>
            <a:blip r:embed="rId3" cstate="print"/>
            <a:srcRect/>
            <a:stretch>
              <a:fillRect/>
            </a:stretch>
          </p:blipFill>
          <p:spPr bwMode="auto">
            <a:xfrm>
              <a:off x="304800" y="1905000"/>
              <a:ext cx="4023360" cy="3108960"/>
            </a:xfrm>
            <a:prstGeom prst="rect">
              <a:avLst/>
            </a:prstGeom>
            <a:noFill/>
            <a:ln w="9525">
              <a:noFill/>
              <a:miter lim="800000"/>
              <a:headEnd/>
              <a:tailEnd/>
            </a:ln>
          </p:spPr>
        </p:pic>
      </p:grpSp>
      <p:sp>
        <p:nvSpPr>
          <p:cNvPr id="10" name="Footer Placeholder 9"/>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grpSp>
        <p:nvGrpSpPr>
          <p:cNvPr id="23554" name="Group 13"/>
          <p:cNvGrpSpPr>
            <a:grpSpLocks/>
          </p:cNvGrpSpPr>
          <p:nvPr/>
        </p:nvGrpSpPr>
        <p:grpSpPr bwMode="auto">
          <a:xfrm>
            <a:off x="0" y="0"/>
            <a:ext cx="9144000" cy="6118324"/>
            <a:chOff x="0" y="0"/>
            <a:chExt cx="9144000" cy="6118324"/>
          </a:xfrm>
        </p:grpSpPr>
        <p:sp>
          <p:nvSpPr>
            <p:cNvPr id="23555" name="Text Box 2"/>
            <p:cNvSpPr txBox="1">
              <a:spLocks noChangeArrowheads="1"/>
            </p:cNvSpPr>
            <p:nvPr/>
          </p:nvSpPr>
          <p:spPr bwMode="auto">
            <a:xfrm>
              <a:off x="0" y="0"/>
              <a:ext cx="9144000" cy="523220"/>
            </a:xfrm>
            <a:prstGeom prst="rect">
              <a:avLst/>
            </a:prstGeom>
            <a:noFill/>
            <a:ln w="12700">
              <a:noFill/>
              <a:miter lim="800000"/>
              <a:headEnd type="none" w="sm" len="sm"/>
              <a:tailEnd type="none" w="sm" len="sm"/>
            </a:ln>
          </p:spPr>
          <p:txBody>
            <a:bodyPr>
              <a:spAutoFit/>
            </a:bodyPr>
            <a:lstStyle/>
            <a:p>
              <a:pPr algn="ctr"/>
              <a:r>
                <a:rPr lang="en-US" altLang="en-US" sz="2800" b="1">
                  <a:solidFill>
                    <a:srgbClr val="000099"/>
                  </a:solidFill>
                </a:rPr>
                <a:t>TYPICAL  APPLICATIONS</a:t>
              </a:r>
            </a:p>
          </p:txBody>
        </p:sp>
        <p:sp>
          <p:nvSpPr>
            <p:cNvPr id="23557" name="Text Box 2"/>
            <p:cNvSpPr txBox="1">
              <a:spLocks noChangeArrowheads="1"/>
            </p:cNvSpPr>
            <p:nvPr/>
          </p:nvSpPr>
          <p:spPr bwMode="auto">
            <a:xfrm>
              <a:off x="0" y="609600"/>
              <a:ext cx="9144000" cy="762000"/>
            </a:xfrm>
            <a:prstGeom prst="rect">
              <a:avLst/>
            </a:prstGeom>
            <a:noFill/>
            <a:ln w="12700">
              <a:noFill/>
              <a:miter lim="800000"/>
              <a:headEnd type="none" w="sm" len="sm"/>
              <a:tailEnd type="none" w="sm" len="sm"/>
            </a:ln>
          </p:spPr>
          <p:txBody>
            <a:bodyPr>
              <a:spAutoFit/>
            </a:bodyPr>
            <a:lstStyle/>
            <a:p>
              <a:pPr algn="ctr"/>
              <a:r>
                <a:rPr lang="en-US" altLang="en-US" sz="4400" b="1" dirty="0" smtClean="0">
                  <a:solidFill>
                    <a:srgbClr val="000099"/>
                  </a:solidFill>
                </a:rPr>
                <a:t>VALVE INSPECTION</a:t>
              </a:r>
              <a:endParaRPr lang="en-US" altLang="en-US" sz="4400" b="1" dirty="0">
                <a:solidFill>
                  <a:srgbClr val="000099"/>
                </a:solidFill>
              </a:endParaRPr>
            </a:p>
          </p:txBody>
        </p:sp>
        <p:sp>
          <p:nvSpPr>
            <p:cNvPr id="9" name="Text Box 3"/>
            <p:cNvSpPr txBox="1">
              <a:spLocks noChangeArrowheads="1"/>
            </p:cNvSpPr>
            <p:nvPr/>
          </p:nvSpPr>
          <p:spPr bwMode="auto">
            <a:xfrm>
              <a:off x="457200" y="3810000"/>
              <a:ext cx="3657600" cy="2308324"/>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smtClean="0">
                  <a:latin typeface="Calibri" pitchFamily="34" charset="0"/>
                </a:rPr>
                <a:t>LEAK DETECTION IN </a:t>
              </a:r>
            </a:p>
            <a:p>
              <a:pPr algn="ctr">
                <a:defRPr/>
              </a:pPr>
              <a:r>
                <a:rPr lang="en-US" b="1" dirty="0" smtClean="0">
                  <a:latin typeface="Calibri" pitchFamily="34" charset="0"/>
                </a:rPr>
                <a:t>HEAT </a:t>
              </a:r>
              <a:r>
                <a:rPr lang="en-US" b="1" dirty="0">
                  <a:latin typeface="Calibri" pitchFamily="34" charset="0"/>
                </a:rPr>
                <a:t>EXCHANGERS</a:t>
              </a:r>
            </a:p>
            <a:p>
              <a:pPr algn="ctr">
                <a:defRPr/>
              </a:pPr>
              <a:r>
                <a:rPr lang="en-US" b="1" dirty="0">
                  <a:latin typeface="Calibri" pitchFamily="34" charset="0"/>
                </a:rPr>
                <a:t>BOILERS</a:t>
              </a:r>
            </a:p>
            <a:p>
              <a:pPr algn="ctr">
                <a:defRPr/>
              </a:pPr>
              <a:r>
                <a:rPr lang="en-US" b="1" dirty="0">
                  <a:latin typeface="Calibri" pitchFamily="34" charset="0"/>
                </a:rPr>
                <a:t>CONDENSERS</a:t>
              </a:r>
            </a:p>
            <a:p>
              <a:pPr algn="ctr">
                <a:defRPr/>
              </a:pPr>
              <a:r>
                <a:rPr lang="en-US" b="1" dirty="0">
                  <a:latin typeface="Calibri" pitchFamily="34" charset="0"/>
                </a:rPr>
                <a:t>TANKS</a:t>
              </a:r>
            </a:p>
            <a:p>
              <a:pPr algn="ctr">
                <a:defRPr/>
              </a:pPr>
              <a:r>
                <a:rPr lang="en-US" b="1" dirty="0">
                  <a:latin typeface="Calibri" pitchFamily="34" charset="0"/>
                </a:rPr>
                <a:t>PIPES</a:t>
              </a:r>
              <a:endParaRPr lang="en-US" sz="1400" b="1" dirty="0">
                <a:latin typeface="Calibri" pitchFamily="34" charset="0"/>
              </a:endParaRPr>
            </a:p>
          </p:txBody>
        </p:sp>
        <p:sp>
          <p:nvSpPr>
            <p:cNvPr id="11" name="Text Box 3"/>
            <p:cNvSpPr txBox="1">
              <a:spLocks noChangeArrowheads="1"/>
            </p:cNvSpPr>
            <p:nvPr/>
          </p:nvSpPr>
          <p:spPr bwMode="auto">
            <a:xfrm>
              <a:off x="5029200" y="2057400"/>
              <a:ext cx="3657600" cy="461963"/>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b="1" dirty="0">
                  <a:latin typeface="Calibri" pitchFamily="34" charset="0"/>
                </a:rPr>
                <a:t>VALVE INSPECTION</a:t>
              </a:r>
              <a:endParaRPr lang="en-US" sz="1400" b="1" dirty="0">
                <a:latin typeface="Calibri" pitchFamily="34" charset="0"/>
              </a:endParaRPr>
            </a:p>
          </p:txBody>
        </p:sp>
        <p:pic>
          <p:nvPicPr>
            <p:cNvPr id="23561" name="Picture 2" descr="C:\Users\Support\Desktop\IRW 2014\testing_heat_exchanger_tubes.jpg"/>
            <p:cNvPicPr>
              <a:picLocks noChangeAspect="1" noChangeArrowheads="1"/>
            </p:cNvPicPr>
            <p:nvPr/>
          </p:nvPicPr>
          <p:blipFill>
            <a:blip r:embed="rId3" cstate="print"/>
            <a:srcRect/>
            <a:stretch>
              <a:fillRect/>
            </a:stretch>
          </p:blipFill>
          <p:spPr bwMode="auto">
            <a:xfrm>
              <a:off x="4953000" y="2667000"/>
              <a:ext cx="3733800" cy="3429000"/>
            </a:xfrm>
            <a:prstGeom prst="rect">
              <a:avLst/>
            </a:prstGeom>
            <a:noFill/>
            <a:ln w="9525">
              <a:noFill/>
              <a:miter lim="800000"/>
              <a:headEnd/>
              <a:tailEnd/>
            </a:ln>
          </p:spPr>
        </p:pic>
      </p:grpSp>
      <p:pic>
        <p:nvPicPr>
          <p:cNvPr id="67586" name="Picture 2" descr="Related image"/>
          <p:cNvPicPr>
            <a:picLocks noChangeAspect="1" noChangeArrowheads="1"/>
          </p:cNvPicPr>
          <p:nvPr/>
        </p:nvPicPr>
        <p:blipFill>
          <a:blip r:embed="rId4" cstate="print"/>
          <a:srcRect/>
          <a:stretch>
            <a:fillRect/>
          </a:stretch>
        </p:blipFill>
        <p:spPr bwMode="auto">
          <a:xfrm>
            <a:off x="533400" y="1447800"/>
            <a:ext cx="3615068" cy="2286000"/>
          </a:xfrm>
          <a:prstGeom prst="rect">
            <a:avLst/>
          </a:prstGeom>
          <a:noFill/>
        </p:spPr>
      </p:pic>
      <p:sp>
        <p:nvSpPr>
          <p:cNvPr id="12" name="Footer Placeholder 11"/>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spd="slow">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34818" name="Rectangle 2"/>
          <p:cNvSpPr>
            <a:spLocks noGrp="1" noChangeArrowheads="1"/>
          </p:cNvSpPr>
          <p:nvPr>
            <p:ph type="title" idx="4294967295"/>
          </p:nvPr>
        </p:nvSpPr>
        <p:spPr>
          <a:xfrm>
            <a:off x="990600" y="0"/>
            <a:ext cx="7010400" cy="1143000"/>
          </a:xfrm>
        </p:spPr>
        <p:txBody>
          <a:bodyPr/>
          <a:lstStyle/>
          <a:p>
            <a:pPr eaLnBrk="1" hangingPunct="1"/>
            <a:r>
              <a:rPr lang="en-US" altLang="en-US" sz="3600" b="1" dirty="0" smtClean="0">
                <a:solidFill>
                  <a:srgbClr val="000099"/>
                </a:solidFill>
              </a:rPr>
              <a:t>VALVES AND STEAM TRAPS</a:t>
            </a:r>
          </a:p>
        </p:txBody>
      </p:sp>
      <p:sp>
        <p:nvSpPr>
          <p:cNvPr id="34819" name="Rectangle 3"/>
          <p:cNvSpPr>
            <a:spLocks noGrp="1" noChangeArrowheads="1"/>
          </p:cNvSpPr>
          <p:nvPr>
            <p:ph type="body" idx="4294967295"/>
          </p:nvPr>
        </p:nvSpPr>
        <p:spPr>
          <a:xfrm>
            <a:off x="0" y="990600"/>
            <a:ext cx="9144000" cy="2819400"/>
          </a:xfrm>
        </p:spPr>
        <p:txBody>
          <a:bodyPr/>
          <a:lstStyle/>
          <a:p>
            <a:pPr eaLnBrk="1" hangingPunct="1"/>
            <a:r>
              <a:rPr lang="en-US" altLang="en-US" sz="2400" b="1" dirty="0" smtClean="0"/>
              <a:t>VALVES EFFECT FLOW - LEAKAGE CAN</a:t>
            </a:r>
            <a:br>
              <a:rPr lang="en-US" altLang="en-US" sz="2400" b="1" dirty="0" smtClean="0"/>
            </a:br>
            <a:r>
              <a:rPr lang="en-US" altLang="en-US" sz="2400" b="1" dirty="0" smtClean="0"/>
              <a:t>EFFECT THE EFFICIENCY OF THE SYSTEM</a:t>
            </a:r>
          </a:p>
          <a:p>
            <a:pPr eaLnBrk="1" hangingPunct="1"/>
            <a:r>
              <a:rPr lang="en-US" altLang="en-US" sz="2400" b="1" dirty="0" smtClean="0"/>
              <a:t>DETERMINE IF FLOW IS UPSTREAM OR DOWNSTREAM</a:t>
            </a:r>
          </a:p>
          <a:p>
            <a:pPr eaLnBrk="1" hangingPunct="1"/>
            <a:r>
              <a:rPr lang="en-US" altLang="en-US" sz="2400" b="1" dirty="0" smtClean="0"/>
              <a:t>ALL TYPES OF VALVES TESTED - EVEN WHILE OPERATIONAL</a:t>
            </a:r>
          </a:p>
          <a:p>
            <a:pPr eaLnBrk="1" hangingPunct="1"/>
            <a:r>
              <a:rPr lang="en-US" altLang="en-US" sz="2400" b="1" dirty="0" smtClean="0"/>
              <a:t>DETERMINE IF A TRAP IS OPERATING PROPERLY</a:t>
            </a:r>
          </a:p>
        </p:txBody>
      </p:sp>
      <p:pic>
        <p:nvPicPr>
          <p:cNvPr id="34820" name="Picture 6" descr="hydraulicactuator"/>
          <p:cNvPicPr>
            <a:picLocks noChangeAspect="1" noChangeArrowheads="1"/>
          </p:cNvPicPr>
          <p:nvPr/>
        </p:nvPicPr>
        <p:blipFill>
          <a:blip r:embed="rId4" cstate="print"/>
          <a:srcRect/>
          <a:stretch>
            <a:fillRect/>
          </a:stretch>
        </p:blipFill>
        <p:spPr bwMode="auto">
          <a:xfrm>
            <a:off x="1143000" y="3810000"/>
            <a:ext cx="2667000" cy="2000250"/>
          </a:xfrm>
          <a:prstGeom prst="rect">
            <a:avLst/>
          </a:prstGeom>
          <a:noFill/>
          <a:ln w="9525">
            <a:noFill/>
            <a:miter lim="800000"/>
            <a:headEnd/>
            <a:tailEnd/>
          </a:ln>
        </p:spPr>
      </p:pic>
      <p:graphicFrame>
        <p:nvGraphicFramePr>
          <p:cNvPr id="34822" name="Object 9"/>
          <p:cNvGraphicFramePr>
            <a:graphicFrameLocks noChangeAspect="1"/>
          </p:cNvGraphicFramePr>
          <p:nvPr/>
        </p:nvGraphicFramePr>
        <p:xfrm>
          <a:off x="4876800" y="3810000"/>
          <a:ext cx="2590800" cy="1935163"/>
        </p:xfrm>
        <a:graphic>
          <a:graphicData uri="http://schemas.openxmlformats.org/presentationml/2006/ole">
            <mc:AlternateContent xmlns:mc="http://schemas.openxmlformats.org/markup-compatibility/2006">
              <mc:Choice xmlns:v="urn:schemas-microsoft-com:vml" Requires="v">
                <p:oleObj spid="_x0000_s34825" r:id="rId5" imgW="3590544" imgH="2682240" progId="">
                  <p:embed/>
                </p:oleObj>
              </mc:Choice>
              <mc:Fallback>
                <p:oleObj r:id="rId5" imgW="3590544" imgH="2682240" progId="">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810000"/>
                        <a:ext cx="2590800" cy="193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Footer Placeholder 7"/>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7" descr="K:\Final 2.5 day material 12-30-08\ABCD valve.jpg"/>
          <p:cNvPicPr>
            <a:picLocks noChangeAspect="1" noChangeArrowheads="1"/>
          </p:cNvPicPr>
          <p:nvPr/>
        </p:nvPicPr>
        <p:blipFill>
          <a:blip r:embed="rId3" cstate="print"/>
          <a:srcRect/>
          <a:stretch>
            <a:fillRect/>
          </a:stretch>
        </p:blipFill>
        <p:spPr bwMode="auto">
          <a:xfrm>
            <a:off x="185738" y="2063750"/>
            <a:ext cx="8729662" cy="2513013"/>
          </a:xfrm>
          <a:prstGeom prst="rect">
            <a:avLst/>
          </a:prstGeom>
          <a:noFill/>
          <a:ln w="9525">
            <a:noFill/>
            <a:miter lim="800000"/>
            <a:headEnd/>
            <a:tailEnd/>
          </a:ln>
        </p:spPr>
      </p:pic>
      <p:sp>
        <p:nvSpPr>
          <p:cNvPr id="35843" name="Rectangle 2"/>
          <p:cNvSpPr>
            <a:spLocks noGrp="1"/>
          </p:cNvSpPr>
          <p:nvPr>
            <p:ph type="title" idx="4294967295"/>
          </p:nvPr>
        </p:nvSpPr>
        <p:spPr>
          <a:xfrm>
            <a:off x="457200" y="503238"/>
            <a:ext cx="8229600" cy="792162"/>
          </a:xfrm>
        </p:spPr>
        <p:txBody>
          <a:bodyPr/>
          <a:lstStyle/>
          <a:p>
            <a:pPr eaLnBrk="1" hangingPunct="1"/>
            <a:r>
              <a:rPr lang="en-US" altLang="en-US" b="1" smtClean="0"/>
              <a:t>Testing On/Off Valves</a:t>
            </a:r>
          </a:p>
        </p:txBody>
      </p:sp>
      <p:sp>
        <p:nvSpPr>
          <p:cNvPr id="35844" name="Text Box 7"/>
          <p:cNvSpPr txBox="1">
            <a:spLocks noChangeArrowheads="1"/>
          </p:cNvSpPr>
          <p:nvPr/>
        </p:nvSpPr>
        <p:spPr bwMode="auto">
          <a:xfrm>
            <a:off x="357188" y="4114800"/>
            <a:ext cx="1066800" cy="304800"/>
          </a:xfrm>
          <a:prstGeom prst="rect">
            <a:avLst/>
          </a:prstGeom>
          <a:noFill/>
          <a:ln w="12700">
            <a:noFill/>
            <a:miter lim="800000"/>
            <a:headEnd/>
            <a:tailEnd/>
          </a:ln>
        </p:spPr>
        <p:txBody>
          <a:bodyPr>
            <a:spAutoFit/>
          </a:bodyPr>
          <a:lstStyle/>
          <a:p>
            <a:pPr eaLnBrk="1" hangingPunct="1">
              <a:spcBef>
                <a:spcPct val="50000"/>
              </a:spcBef>
            </a:pPr>
            <a:r>
              <a:rPr lang="en-US" altLang="en-US" sz="1400">
                <a:latin typeface="Calibri" pitchFamily="34" charset="0"/>
              </a:rPr>
              <a:t>A=35 dB</a:t>
            </a:r>
          </a:p>
        </p:txBody>
      </p:sp>
      <p:sp>
        <p:nvSpPr>
          <p:cNvPr id="35845" name="Text Box 8"/>
          <p:cNvSpPr txBox="1">
            <a:spLocks noChangeArrowheads="1"/>
          </p:cNvSpPr>
          <p:nvPr/>
        </p:nvSpPr>
        <p:spPr bwMode="auto">
          <a:xfrm>
            <a:off x="2776538" y="4114800"/>
            <a:ext cx="1066800" cy="304800"/>
          </a:xfrm>
          <a:prstGeom prst="rect">
            <a:avLst/>
          </a:prstGeom>
          <a:noFill/>
          <a:ln w="12700">
            <a:noFill/>
            <a:miter lim="800000"/>
            <a:headEnd/>
            <a:tailEnd/>
          </a:ln>
        </p:spPr>
        <p:txBody>
          <a:bodyPr>
            <a:spAutoFit/>
          </a:bodyPr>
          <a:lstStyle/>
          <a:p>
            <a:pPr eaLnBrk="1" hangingPunct="1">
              <a:spcBef>
                <a:spcPct val="50000"/>
              </a:spcBef>
            </a:pPr>
            <a:r>
              <a:rPr lang="en-US" altLang="en-US" sz="1400">
                <a:latin typeface="Calibri" pitchFamily="34" charset="0"/>
              </a:rPr>
              <a:t>B=33 dB</a:t>
            </a:r>
          </a:p>
        </p:txBody>
      </p:sp>
      <p:sp>
        <p:nvSpPr>
          <p:cNvPr id="35846" name="Text Box 10"/>
          <p:cNvSpPr txBox="1">
            <a:spLocks noChangeArrowheads="1"/>
          </p:cNvSpPr>
          <p:nvPr/>
        </p:nvSpPr>
        <p:spPr bwMode="auto">
          <a:xfrm>
            <a:off x="7424738" y="4095750"/>
            <a:ext cx="1066800" cy="304800"/>
          </a:xfrm>
          <a:prstGeom prst="rect">
            <a:avLst/>
          </a:prstGeom>
          <a:noFill/>
          <a:ln w="12700">
            <a:noFill/>
            <a:miter lim="800000"/>
            <a:headEnd/>
            <a:tailEnd/>
          </a:ln>
        </p:spPr>
        <p:txBody>
          <a:bodyPr>
            <a:spAutoFit/>
          </a:bodyPr>
          <a:lstStyle/>
          <a:p>
            <a:pPr eaLnBrk="1" hangingPunct="1">
              <a:spcBef>
                <a:spcPct val="50000"/>
              </a:spcBef>
            </a:pPr>
            <a:r>
              <a:rPr lang="en-US" altLang="en-US" sz="1400">
                <a:latin typeface="Calibri" pitchFamily="34" charset="0"/>
              </a:rPr>
              <a:t>D=28 dB</a:t>
            </a:r>
          </a:p>
        </p:txBody>
      </p:sp>
      <p:sp>
        <p:nvSpPr>
          <p:cNvPr id="35847" name="Text Box 18"/>
          <p:cNvSpPr txBox="1">
            <a:spLocks noChangeArrowheads="1"/>
          </p:cNvSpPr>
          <p:nvPr/>
        </p:nvSpPr>
        <p:spPr bwMode="auto">
          <a:xfrm>
            <a:off x="719138" y="2895600"/>
            <a:ext cx="304800" cy="336550"/>
          </a:xfrm>
          <a:prstGeom prst="rect">
            <a:avLst/>
          </a:prstGeom>
          <a:noFill/>
          <a:ln w="12700">
            <a:noFill/>
            <a:miter lim="800000"/>
            <a:headEnd/>
            <a:tailEnd/>
          </a:ln>
        </p:spPr>
        <p:txBody>
          <a:bodyPr>
            <a:spAutoFit/>
          </a:bodyPr>
          <a:lstStyle/>
          <a:p>
            <a:pPr eaLnBrk="1" hangingPunct="1">
              <a:spcBef>
                <a:spcPct val="50000"/>
              </a:spcBef>
            </a:pPr>
            <a:r>
              <a:rPr lang="en-US" altLang="en-US" sz="1600">
                <a:latin typeface="Calibri" pitchFamily="34" charset="0"/>
              </a:rPr>
              <a:t>A</a:t>
            </a:r>
          </a:p>
        </p:txBody>
      </p:sp>
      <p:sp>
        <p:nvSpPr>
          <p:cNvPr id="35848" name="Text Box 19"/>
          <p:cNvSpPr txBox="1">
            <a:spLocks noChangeArrowheads="1"/>
          </p:cNvSpPr>
          <p:nvPr/>
        </p:nvSpPr>
        <p:spPr bwMode="auto">
          <a:xfrm>
            <a:off x="3024188" y="2857500"/>
            <a:ext cx="304800" cy="336550"/>
          </a:xfrm>
          <a:prstGeom prst="rect">
            <a:avLst/>
          </a:prstGeom>
          <a:noFill/>
          <a:ln w="12700">
            <a:noFill/>
            <a:miter lim="800000"/>
            <a:headEnd/>
            <a:tailEnd/>
          </a:ln>
        </p:spPr>
        <p:txBody>
          <a:bodyPr>
            <a:spAutoFit/>
          </a:bodyPr>
          <a:lstStyle/>
          <a:p>
            <a:pPr eaLnBrk="1" hangingPunct="1">
              <a:spcBef>
                <a:spcPct val="50000"/>
              </a:spcBef>
            </a:pPr>
            <a:r>
              <a:rPr lang="en-US" altLang="en-US" sz="1600">
                <a:latin typeface="Calibri" pitchFamily="34" charset="0"/>
              </a:rPr>
              <a:t>B</a:t>
            </a:r>
          </a:p>
        </p:txBody>
      </p:sp>
      <p:sp>
        <p:nvSpPr>
          <p:cNvPr id="35849" name="Text Box 22"/>
          <p:cNvSpPr txBox="1">
            <a:spLocks noChangeArrowheads="1"/>
          </p:cNvSpPr>
          <p:nvPr/>
        </p:nvSpPr>
        <p:spPr bwMode="auto">
          <a:xfrm>
            <a:off x="5653088" y="2895600"/>
            <a:ext cx="304800" cy="336550"/>
          </a:xfrm>
          <a:prstGeom prst="rect">
            <a:avLst/>
          </a:prstGeom>
          <a:noFill/>
          <a:ln w="12700">
            <a:noFill/>
            <a:miter lim="800000"/>
            <a:headEnd/>
            <a:tailEnd/>
          </a:ln>
        </p:spPr>
        <p:txBody>
          <a:bodyPr>
            <a:spAutoFit/>
          </a:bodyPr>
          <a:lstStyle/>
          <a:p>
            <a:pPr eaLnBrk="1" hangingPunct="1">
              <a:spcBef>
                <a:spcPct val="50000"/>
              </a:spcBef>
            </a:pPr>
            <a:r>
              <a:rPr lang="en-US" altLang="en-US" sz="1600">
                <a:latin typeface="Calibri" pitchFamily="34" charset="0"/>
              </a:rPr>
              <a:t>C</a:t>
            </a:r>
          </a:p>
        </p:txBody>
      </p:sp>
      <p:sp>
        <p:nvSpPr>
          <p:cNvPr id="35850" name="Text Box 23"/>
          <p:cNvSpPr txBox="1">
            <a:spLocks noChangeArrowheads="1"/>
          </p:cNvSpPr>
          <p:nvPr/>
        </p:nvSpPr>
        <p:spPr bwMode="auto">
          <a:xfrm>
            <a:off x="7672388" y="2857500"/>
            <a:ext cx="304800" cy="336550"/>
          </a:xfrm>
          <a:prstGeom prst="rect">
            <a:avLst/>
          </a:prstGeom>
          <a:noFill/>
          <a:ln w="12700">
            <a:noFill/>
            <a:miter lim="800000"/>
            <a:headEnd/>
            <a:tailEnd/>
          </a:ln>
        </p:spPr>
        <p:txBody>
          <a:bodyPr>
            <a:spAutoFit/>
          </a:bodyPr>
          <a:lstStyle/>
          <a:p>
            <a:pPr eaLnBrk="1" hangingPunct="1">
              <a:spcBef>
                <a:spcPct val="50000"/>
              </a:spcBef>
            </a:pPr>
            <a:r>
              <a:rPr lang="en-US" altLang="en-US" sz="1600">
                <a:latin typeface="Calibri" pitchFamily="34" charset="0"/>
              </a:rPr>
              <a:t>D</a:t>
            </a:r>
          </a:p>
        </p:txBody>
      </p:sp>
      <p:sp>
        <p:nvSpPr>
          <p:cNvPr id="35851" name="Oval 28"/>
          <p:cNvSpPr>
            <a:spLocks noChangeArrowheads="1"/>
          </p:cNvSpPr>
          <p:nvPr/>
        </p:nvSpPr>
        <p:spPr bwMode="auto">
          <a:xfrm>
            <a:off x="795338" y="3429000"/>
            <a:ext cx="152400" cy="152400"/>
          </a:xfrm>
          <a:prstGeom prst="ellipse">
            <a:avLst/>
          </a:prstGeom>
          <a:solidFill>
            <a:schemeClr val="tx1"/>
          </a:solidFill>
          <a:ln w="12700">
            <a:solidFill>
              <a:schemeClr val="tx1"/>
            </a:solidFill>
            <a:round/>
            <a:headEnd/>
            <a:tailEnd/>
          </a:ln>
        </p:spPr>
        <p:txBody>
          <a:bodyPr wrap="none" anchor="ctr"/>
          <a:lstStyle/>
          <a:p>
            <a:pPr eaLnBrk="1" hangingPunct="1"/>
            <a:endParaRPr lang="en-US" altLang="en-US">
              <a:latin typeface="Calibri" pitchFamily="34" charset="0"/>
            </a:endParaRPr>
          </a:p>
        </p:txBody>
      </p:sp>
      <p:sp>
        <p:nvSpPr>
          <p:cNvPr id="35852" name="Oval 29"/>
          <p:cNvSpPr>
            <a:spLocks noChangeArrowheads="1"/>
          </p:cNvSpPr>
          <p:nvPr/>
        </p:nvSpPr>
        <p:spPr bwMode="auto">
          <a:xfrm>
            <a:off x="3081338" y="3429000"/>
            <a:ext cx="152400" cy="152400"/>
          </a:xfrm>
          <a:prstGeom prst="ellipse">
            <a:avLst/>
          </a:prstGeom>
          <a:solidFill>
            <a:schemeClr val="tx1"/>
          </a:solidFill>
          <a:ln w="12700">
            <a:solidFill>
              <a:schemeClr val="tx1"/>
            </a:solidFill>
            <a:round/>
            <a:headEnd/>
            <a:tailEnd/>
          </a:ln>
        </p:spPr>
        <p:txBody>
          <a:bodyPr wrap="none" anchor="ctr"/>
          <a:lstStyle/>
          <a:p>
            <a:pPr eaLnBrk="1" hangingPunct="1"/>
            <a:endParaRPr lang="en-US" altLang="en-US">
              <a:latin typeface="Calibri" pitchFamily="34" charset="0"/>
            </a:endParaRPr>
          </a:p>
        </p:txBody>
      </p:sp>
      <p:sp>
        <p:nvSpPr>
          <p:cNvPr id="35853" name="Oval 30"/>
          <p:cNvSpPr>
            <a:spLocks noChangeArrowheads="1"/>
          </p:cNvSpPr>
          <p:nvPr/>
        </p:nvSpPr>
        <p:spPr bwMode="auto">
          <a:xfrm>
            <a:off x="5748338" y="3429000"/>
            <a:ext cx="152400" cy="152400"/>
          </a:xfrm>
          <a:prstGeom prst="ellipse">
            <a:avLst/>
          </a:prstGeom>
          <a:solidFill>
            <a:schemeClr val="tx1"/>
          </a:solidFill>
          <a:ln w="12700">
            <a:solidFill>
              <a:schemeClr val="tx1"/>
            </a:solidFill>
            <a:round/>
            <a:headEnd/>
            <a:tailEnd/>
          </a:ln>
        </p:spPr>
        <p:txBody>
          <a:bodyPr wrap="none" anchor="ctr"/>
          <a:lstStyle/>
          <a:p>
            <a:pPr eaLnBrk="1" hangingPunct="1"/>
            <a:endParaRPr lang="en-US" altLang="en-US">
              <a:latin typeface="Calibri" pitchFamily="34" charset="0"/>
            </a:endParaRPr>
          </a:p>
        </p:txBody>
      </p:sp>
      <p:sp>
        <p:nvSpPr>
          <p:cNvPr id="35854" name="Oval 31"/>
          <p:cNvSpPr>
            <a:spLocks noChangeArrowheads="1"/>
          </p:cNvSpPr>
          <p:nvPr/>
        </p:nvSpPr>
        <p:spPr bwMode="auto">
          <a:xfrm>
            <a:off x="7805738" y="3429000"/>
            <a:ext cx="152400" cy="152400"/>
          </a:xfrm>
          <a:prstGeom prst="ellipse">
            <a:avLst/>
          </a:prstGeom>
          <a:solidFill>
            <a:schemeClr val="tx1"/>
          </a:solidFill>
          <a:ln w="12700">
            <a:solidFill>
              <a:schemeClr val="tx1"/>
            </a:solidFill>
            <a:round/>
            <a:headEnd/>
            <a:tailEnd/>
          </a:ln>
        </p:spPr>
        <p:txBody>
          <a:bodyPr wrap="none" anchor="ctr"/>
          <a:lstStyle/>
          <a:p>
            <a:pPr eaLnBrk="1" hangingPunct="1"/>
            <a:endParaRPr lang="en-US" altLang="en-US">
              <a:latin typeface="Calibri" pitchFamily="34" charset="0"/>
            </a:endParaRPr>
          </a:p>
        </p:txBody>
      </p:sp>
      <p:sp>
        <p:nvSpPr>
          <p:cNvPr id="35855" name="Text Box 9"/>
          <p:cNvSpPr txBox="1">
            <a:spLocks noChangeArrowheads="1"/>
          </p:cNvSpPr>
          <p:nvPr/>
        </p:nvSpPr>
        <p:spPr bwMode="auto">
          <a:xfrm>
            <a:off x="5405438" y="4114800"/>
            <a:ext cx="1066800" cy="304800"/>
          </a:xfrm>
          <a:prstGeom prst="rect">
            <a:avLst/>
          </a:prstGeom>
          <a:noFill/>
          <a:ln w="12700">
            <a:noFill/>
            <a:miter lim="800000"/>
            <a:headEnd/>
            <a:tailEnd/>
          </a:ln>
        </p:spPr>
        <p:txBody>
          <a:bodyPr>
            <a:spAutoFit/>
          </a:bodyPr>
          <a:lstStyle/>
          <a:p>
            <a:pPr eaLnBrk="1" hangingPunct="1">
              <a:spcBef>
                <a:spcPct val="50000"/>
              </a:spcBef>
            </a:pPr>
            <a:r>
              <a:rPr lang="en-US" altLang="en-US" sz="1400">
                <a:latin typeface="Calibri" pitchFamily="34" charset="0"/>
              </a:rPr>
              <a:t>C=32 dB</a:t>
            </a:r>
          </a:p>
        </p:txBody>
      </p:sp>
      <p:pic>
        <p:nvPicPr>
          <p:cNvPr id="16" name="Picture 15"/>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7" name="Footer Placeholder 16"/>
          <p:cNvSpPr>
            <a:spLocks noGrp="1"/>
          </p:cNvSpPr>
          <p:nvPr>
            <p:ph type="ftr" sz="quarter" idx="10"/>
          </p:nvPr>
        </p:nvSpPr>
        <p:spPr>
          <a:xfrm>
            <a:off x="2286000" y="6248400"/>
            <a:ext cx="4953000" cy="365125"/>
          </a:xfrm>
        </p:spPr>
        <p:txBody>
          <a:bodyPr/>
          <a:lstStyle/>
          <a:p>
            <a:pPr>
              <a:defRPr/>
            </a:pPr>
            <a:r>
              <a:rPr lang="en-US" b="0" dirty="0" smtClean="0">
                <a:solidFill>
                  <a:schemeClr val="tx1"/>
                </a:solidFill>
              </a:rPr>
              <a:t>TRANSTECH PUNE 2018</a:t>
            </a:r>
            <a:endParaRPr lang="en-US" b="0" dirty="0">
              <a:solidFill>
                <a:schemeClr val="tx1"/>
              </a:solidFill>
            </a:endParaRPr>
          </a:p>
        </p:txBody>
      </p:sp>
    </p:spTree>
  </p:cSld>
  <p:clrMapOvr>
    <a:masterClrMapping/>
  </p:clrMapOvr>
  <p:transition>
    <p:cut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5"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37890" name="Rectangle 3074"/>
          <p:cNvSpPr>
            <a:spLocks noGrp="1" noChangeArrowheads="1"/>
          </p:cNvSpPr>
          <p:nvPr>
            <p:ph type="title"/>
          </p:nvPr>
        </p:nvSpPr>
        <p:spPr>
          <a:xfrm>
            <a:off x="685800" y="0"/>
            <a:ext cx="7772400" cy="1143000"/>
          </a:xfrm>
        </p:spPr>
        <p:txBody>
          <a:bodyPr/>
          <a:lstStyle/>
          <a:p>
            <a:pPr eaLnBrk="1" hangingPunct="1"/>
            <a:r>
              <a:rPr lang="en-US" altLang="en-US" b="1" smtClean="0">
                <a:solidFill>
                  <a:srgbClr val="000099"/>
                </a:solidFill>
              </a:rPr>
              <a:t>INVERTED BUCKET TRAP</a:t>
            </a:r>
          </a:p>
        </p:txBody>
      </p:sp>
      <p:sp>
        <p:nvSpPr>
          <p:cNvPr id="37891" name="Rectangle 3075"/>
          <p:cNvSpPr>
            <a:spLocks noGrp="1" noChangeArrowheads="1"/>
          </p:cNvSpPr>
          <p:nvPr>
            <p:ph type="body" sz="half" idx="1"/>
          </p:nvPr>
        </p:nvSpPr>
        <p:spPr>
          <a:xfrm>
            <a:off x="685800" y="1981200"/>
            <a:ext cx="3814763" cy="4114800"/>
          </a:xfrm>
        </p:spPr>
        <p:txBody>
          <a:bodyPr/>
          <a:lstStyle/>
          <a:p>
            <a:pPr eaLnBrk="1" hangingPunct="1"/>
            <a:r>
              <a:rPr lang="en-US" altLang="en-US" b="1" smtClean="0"/>
              <a:t>Normal</a:t>
            </a:r>
            <a:br>
              <a:rPr lang="en-US" altLang="en-US" b="1" smtClean="0"/>
            </a:br>
            <a:endParaRPr lang="en-US" altLang="en-US" b="1" smtClean="0"/>
          </a:p>
          <a:p>
            <a:pPr eaLnBrk="1" hangingPunct="1"/>
            <a:r>
              <a:rPr lang="en-US" altLang="en-US" b="1" smtClean="0"/>
              <a:t>Failed Open</a:t>
            </a:r>
            <a:br>
              <a:rPr lang="en-US" altLang="en-US" b="1" smtClean="0"/>
            </a:br>
            <a:endParaRPr lang="en-US" altLang="en-US" b="1" smtClean="0"/>
          </a:p>
          <a:p>
            <a:pPr eaLnBrk="1" hangingPunct="1"/>
            <a:r>
              <a:rPr lang="en-US" altLang="en-US" b="1" smtClean="0"/>
              <a:t>Bad Linkage</a:t>
            </a:r>
          </a:p>
          <a:p>
            <a:pPr lvl="1" eaLnBrk="1" hangingPunct="1"/>
            <a:r>
              <a:rPr lang="en-US" altLang="en-US" sz="2400" b="1" smtClean="0"/>
              <a:t>Early Warning indication </a:t>
            </a:r>
            <a:br>
              <a:rPr lang="en-US" altLang="en-US" sz="2400" b="1" smtClean="0"/>
            </a:br>
            <a:r>
              <a:rPr lang="en-US" altLang="en-US" sz="2400" b="1" smtClean="0"/>
              <a:t>of Potential Leakage</a:t>
            </a:r>
            <a:br>
              <a:rPr lang="en-US" altLang="en-US" sz="2400" b="1" smtClean="0"/>
            </a:br>
            <a:r>
              <a:rPr lang="en-US" altLang="en-US" sz="2400" b="1" smtClean="0"/>
              <a:t/>
            </a:r>
            <a:br>
              <a:rPr lang="en-US" altLang="en-US" sz="2400" b="1" smtClean="0"/>
            </a:br>
            <a:r>
              <a:rPr lang="en-US" altLang="en-US" sz="1000" smtClean="0"/>
              <a:t>                                               </a:t>
            </a:r>
            <a:r>
              <a:rPr lang="en-US" altLang="en-US" sz="2400" smtClean="0"/>
              <a:t>                    </a:t>
            </a:r>
          </a:p>
        </p:txBody>
      </p:sp>
      <p:sp>
        <p:nvSpPr>
          <p:cNvPr id="37892" name="Text Box 3076"/>
          <p:cNvSpPr txBox="1">
            <a:spLocks noChangeArrowheads="1"/>
          </p:cNvSpPr>
          <p:nvPr/>
        </p:nvSpPr>
        <p:spPr bwMode="auto">
          <a:xfrm>
            <a:off x="1355725" y="5222875"/>
            <a:ext cx="184150" cy="457200"/>
          </a:xfrm>
          <a:prstGeom prst="rect">
            <a:avLst/>
          </a:prstGeom>
          <a:noFill/>
          <a:ln w="12700">
            <a:noFill/>
            <a:miter lim="800000"/>
            <a:headEnd type="none" w="sm" len="sm"/>
            <a:tailEnd type="none" w="sm" len="sm"/>
          </a:ln>
        </p:spPr>
        <p:txBody>
          <a:bodyPr wrap="none">
            <a:spAutoFit/>
          </a:bodyPr>
          <a:lstStyle/>
          <a:p>
            <a:endParaRPr lang="en-US" altLang="en-US"/>
          </a:p>
        </p:txBody>
      </p:sp>
      <p:graphicFrame>
        <p:nvGraphicFramePr>
          <p:cNvPr id="37893" name="Object 3077"/>
          <p:cNvGraphicFramePr>
            <a:graphicFrameLocks noChangeAspect="1"/>
          </p:cNvGraphicFramePr>
          <p:nvPr/>
        </p:nvGraphicFramePr>
        <p:xfrm>
          <a:off x="5410200" y="3505200"/>
          <a:ext cx="3048000" cy="2293938"/>
        </p:xfrm>
        <a:graphic>
          <a:graphicData uri="http://schemas.openxmlformats.org/presentationml/2006/ole">
            <mc:AlternateContent xmlns:mc="http://schemas.openxmlformats.org/markup-compatibility/2006">
              <mc:Choice xmlns:v="urn:schemas-microsoft-com:vml" Requires="v">
                <p:oleObj spid="_x0000_s37899" name="Bitmap Image" r:id="rId6" imgW="6162075" imgH="4638926" progId="PBrush">
                  <p:embed/>
                </p:oleObj>
              </mc:Choice>
              <mc:Fallback>
                <p:oleObj name="Bitmap Image" r:id="rId6" imgW="6162075" imgH="4638926" progId="PBrush">
                  <p:embed/>
                  <p:pic>
                    <p:nvPicPr>
                      <p:cNvPr id="0" name="Object 307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3505200"/>
                        <a:ext cx="3048000" cy="229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894" name="Object 3078"/>
          <p:cNvGraphicFramePr>
            <a:graphicFrameLocks noChangeAspect="1"/>
          </p:cNvGraphicFramePr>
          <p:nvPr/>
        </p:nvGraphicFramePr>
        <p:xfrm>
          <a:off x="5410200" y="1143000"/>
          <a:ext cx="3048000" cy="2276475"/>
        </p:xfrm>
        <a:graphic>
          <a:graphicData uri="http://schemas.openxmlformats.org/presentationml/2006/ole">
            <mc:AlternateContent xmlns:mc="http://schemas.openxmlformats.org/markup-compatibility/2006">
              <mc:Choice xmlns:v="urn:schemas-microsoft-com:vml" Requires="v">
                <p:oleObj spid="_x0000_s37900" r:id="rId8" imgW="3590544" imgH="2682240" progId="">
                  <p:embed/>
                </p:oleObj>
              </mc:Choice>
              <mc:Fallback>
                <p:oleObj r:id="rId8" imgW="3590544" imgH="2682240" progId="">
                  <p:embed/>
                  <p:pic>
                    <p:nvPicPr>
                      <p:cNvPr id="0" name="Object 307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10200" y="1143000"/>
                        <a:ext cx="3048000"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895" name="Text Box 3083"/>
          <p:cNvSpPr txBox="1">
            <a:spLocks noChangeArrowheads="1"/>
          </p:cNvSpPr>
          <p:nvPr/>
        </p:nvSpPr>
        <p:spPr bwMode="auto">
          <a:xfrm flipV="1">
            <a:off x="0" y="6216650"/>
            <a:ext cx="2057400" cy="641350"/>
          </a:xfrm>
          <a:prstGeom prst="rect">
            <a:avLst/>
          </a:prstGeom>
          <a:noFill/>
          <a:ln w="9525">
            <a:noFill/>
            <a:miter lim="800000"/>
            <a:headEnd/>
            <a:tailEnd/>
          </a:ln>
        </p:spPr>
        <p:txBody>
          <a:bodyPr>
            <a:spAutoFit/>
          </a:bodyPr>
          <a:lstStyle/>
          <a:p>
            <a:pPr>
              <a:spcBef>
                <a:spcPct val="50000"/>
              </a:spcBef>
            </a:pPr>
            <a:endParaRPr lang="en-US" altLang="en-US" sz="3600" b="1">
              <a:solidFill>
                <a:srgbClr val="FFFF00"/>
              </a:solidFill>
            </a:endParaRPr>
          </a:p>
        </p:txBody>
      </p:sp>
      <p:pic>
        <p:nvPicPr>
          <p:cNvPr id="12" name="inverted bucket good.wav">
            <a:hlinkClick r:id="" action="ppaction://media"/>
          </p:cNvPr>
          <p:cNvPicPr>
            <a:picLocks noRot="1" noChangeAspect="1"/>
          </p:cNvPicPr>
          <p:nvPr>
            <a:audioFile r:link="rId2"/>
          </p:nvPr>
        </p:nvPicPr>
        <p:blipFill>
          <a:blip r:embed="rId10" cstate="print"/>
          <a:stretch>
            <a:fillRect/>
          </a:stretch>
        </p:blipFill>
        <p:spPr>
          <a:xfrm>
            <a:off x="4419600" y="2057400"/>
            <a:ext cx="304800" cy="304800"/>
          </a:xfrm>
          <a:prstGeom prst="rect">
            <a:avLst/>
          </a:prstGeom>
        </p:spPr>
      </p:pic>
      <p:pic>
        <p:nvPicPr>
          <p:cNvPr id="13" name="inverted bucket lost prime bad.wav">
            <a:hlinkClick r:id="" action="ppaction://media"/>
          </p:cNvPr>
          <p:cNvPicPr>
            <a:picLocks noRot="1" noChangeAspect="1"/>
          </p:cNvPicPr>
          <p:nvPr>
            <a:audioFile r:link="rId3"/>
          </p:nvPr>
        </p:nvPicPr>
        <p:blipFill>
          <a:blip r:embed="rId11" cstate="print"/>
          <a:stretch>
            <a:fillRect/>
          </a:stretch>
        </p:blipFill>
        <p:spPr>
          <a:xfrm>
            <a:off x="4419600" y="3276600"/>
            <a:ext cx="304800" cy="304800"/>
          </a:xfrm>
          <a:prstGeom prst="rect">
            <a:avLst/>
          </a:prstGeom>
        </p:spPr>
      </p:pic>
      <p:sp>
        <p:nvSpPr>
          <p:cNvPr id="14" name="Media Placeholder 13"/>
          <p:cNvSpPr>
            <a:spLocks noGrp="1"/>
          </p:cNvSpPr>
          <p:nvPr>
            <p:ph type="media" sz="half" idx="2"/>
          </p:nvPr>
        </p:nvSpPr>
        <p:spPr/>
      </p:sp>
      <p:sp>
        <p:nvSpPr>
          <p:cNvPr id="15" name="Footer Placeholder 1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2"/>
                                        </p:tgtEl>
                                      </p:cBhvr>
                                    </p:cmd>
                                  </p:childTnLst>
                                </p:cTn>
                              </p:par>
                            </p:childTnLst>
                          </p:cTn>
                        </p:par>
                      </p:childTnLst>
                    </p:cTn>
                  </p:par>
                </p:childTnLst>
              </p:cTn>
              <p:nextCondLst>
                <p:cond evt="onClick" delay="0">
                  <p:tgtEl>
                    <p:spTgt spid="1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 fill="hold"/>
                                        <p:tgtEl>
                                          <p:spTgt spid="13"/>
                                        </p:tgtEl>
                                      </p:cBhvr>
                                    </p:cmd>
                                  </p:childTnLst>
                                </p:cTn>
                              </p:par>
                            </p:childTnLst>
                          </p:cTn>
                        </p:par>
                      </p:childTnLst>
                    </p:cTn>
                  </p:par>
                </p:childTnLst>
              </p:cTn>
              <p:nextCondLst>
                <p:cond evt="onClick" delay="0">
                  <p:tgtEl>
                    <p:spTgt spid="13"/>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b="1" smtClean="0">
                <a:solidFill>
                  <a:srgbClr val="000099"/>
                </a:solidFill>
              </a:rPr>
              <a:t>Good Valve – Bad Valve</a:t>
            </a:r>
          </a:p>
        </p:txBody>
      </p:sp>
      <p:pic>
        <p:nvPicPr>
          <p:cNvPr id="38915" name="Picture 3"/>
          <p:cNvPicPr>
            <a:picLocks noGrp="1" noChangeAspect="1" noChangeArrowheads="1"/>
          </p:cNvPicPr>
          <p:nvPr>
            <p:ph sz="half" idx="1"/>
          </p:nvPr>
        </p:nvPicPr>
        <p:blipFill>
          <a:blip r:embed="rId4" cstate="print"/>
          <a:srcRect/>
          <a:stretch>
            <a:fillRect/>
          </a:stretch>
        </p:blipFill>
        <p:spPr>
          <a:xfrm>
            <a:off x="685800" y="2324100"/>
            <a:ext cx="3597275" cy="3025775"/>
          </a:xfrm>
          <a:noFill/>
        </p:spPr>
      </p:pic>
      <p:pic>
        <p:nvPicPr>
          <p:cNvPr id="38916" name="Picture 4"/>
          <p:cNvPicPr>
            <a:picLocks noGrp="1" noChangeAspect="1" noChangeArrowheads="1"/>
          </p:cNvPicPr>
          <p:nvPr>
            <p:ph sz="half" idx="2"/>
          </p:nvPr>
        </p:nvPicPr>
        <p:blipFill>
          <a:blip r:embed="rId5" cstate="print"/>
          <a:srcRect/>
          <a:stretch>
            <a:fillRect/>
          </a:stretch>
        </p:blipFill>
        <p:spPr>
          <a:xfrm>
            <a:off x="4841875" y="2344738"/>
            <a:ext cx="3597275" cy="3025775"/>
          </a:xfrm>
          <a:noFill/>
        </p:spPr>
      </p:pic>
      <p:pic>
        <p:nvPicPr>
          <p:cNvPr id="7" name="Picture 6"/>
          <p:cNvPicPr/>
          <p:nvPr/>
        </p:nvPicPr>
        <p:blipFill>
          <a:blip r:embed="rId6" cstate="print"/>
          <a:srcRect l="8309" t="31687" r="78572" b="51029"/>
          <a:stretch>
            <a:fillRect/>
          </a:stretch>
        </p:blipFill>
        <p:spPr bwMode="auto">
          <a:xfrm>
            <a:off x="7467600" y="0"/>
            <a:ext cx="1647825" cy="1447800"/>
          </a:xfrm>
          <a:prstGeom prst="rect">
            <a:avLst/>
          </a:prstGeom>
          <a:noFill/>
          <a:ln w="9525">
            <a:noFill/>
            <a:miter lim="800000"/>
            <a:headEnd/>
            <a:tailEnd/>
          </a:ln>
        </p:spPr>
      </p:pic>
      <p:pic>
        <p:nvPicPr>
          <p:cNvPr id="10" name="good compressor valve.wav">
            <a:hlinkClick r:id="" action="ppaction://media"/>
          </p:cNvPr>
          <p:cNvPicPr>
            <a:picLocks noRot="1" noChangeAspect="1"/>
          </p:cNvPicPr>
          <p:nvPr>
            <a:audioFile r:link="rId1"/>
          </p:nvPr>
        </p:nvPicPr>
        <p:blipFill>
          <a:blip r:embed="rId7" cstate="print"/>
          <a:stretch>
            <a:fillRect/>
          </a:stretch>
        </p:blipFill>
        <p:spPr>
          <a:xfrm>
            <a:off x="2362200" y="5562600"/>
            <a:ext cx="304800" cy="304800"/>
          </a:xfrm>
          <a:prstGeom prst="rect">
            <a:avLst/>
          </a:prstGeom>
        </p:spPr>
      </p:pic>
      <p:pic>
        <p:nvPicPr>
          <p:cNvPr id="11" name="Bad compressor valve.wav">
            <a:hlinkClick r:id="" action="ppaction://media"/>
          </p:cNvPr>
          <p:cNvPicPr>
            <a:picLocks noRot="1" noChangeAspect="1"/>
          </p:cNvPicPr>
          <p:nvPr>
            <a:audioFile r:link="rId2"/>
          </p:nvPr>
        </p:nvPicPr>
        <p:blipFill>
          <a:blip r:embed="rId8" cstate="print"/>
          <a:stretch>
            <a:fillRect/>
          </a:stretch>
        </p:blipFill>
        <p:spPr>
          <a:xfrm>
            <a:off x="6172200" y="5638800"/>
            <a:ext cx="304800" cy="304800"/>
          </a:xfrm>
          <a:prstGeom prst="rect">
            <a:avLst/>
          </a:prstGeom>
        </p:spPr>
      </p:pic>
      <p:sp>
        <p:nvSpPr>
          <p:cNvPr id="8" name="Footer Placeholder 7"/>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353"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9175" fill="hold"/>
                                        <p:tgtEl>
                                          <p:spTgt spid="11"/>
                                        </p:tgtEl>
                                      </p:cBhvr>
                                    </p:cmd>
                                  </p:childTnLst>
                                </p:cTn>
                              </p:par>
                            </p:childTnLst>
                          </p:cTn>
                        </p:par>
                      </p:childTnLst>
                    </p:cTn>
                  </p:par>
                </p:childTnLst>
              </p:cTn>
              <p:nextCondLst>
                <p:cond evt="onClick" delay="0">
                  <p:tgtEl>
                    <p:spTgt spid="11"/>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09600" y="76200"/>
            <a:ext cx="7772400" cy="609600"/>
          </a:xfrm>
        </p:spPr>
        <p:txBody>
          <a:bodyPr/>
          <a:lstStyle/>
          <a:p>
            <a:pPr eaLnBrk="1" hangingPunct="1"/>
            <a:r>
              <a:rPr lang="en-US" altLang="en-US" b="1" dirty="0">
                <a:solidFill>
                  <a:srgbClr val="000099"/>
                </a:solidFill>
              </a:rPr>
              <a:t>Good Valve – Bad Valve</a:t>
            </a:r>
          </a:p>
        </p:txBody>
      </p:sp>
      <p:pic>
        <p:nvPicPr>
          <p:cNvPr id="4" name="UE Spectralyzer 4.2 05-12-2016 20_48_40">
            <a:hlinkClick r:id="" action="ppaction://media"/>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6" cstate="print"/>
          <a:stretch>
            <a:fillRect/>
          </a:stretch>
        </p:blipFill>
        <p:spPr>
          <a:xfrm>
            <a:off x="152400" y="685800"/>
            <a:ext cx="4343400" cy="5257800"/>
          </a:xfrm>
        </p:spPr>
      </p:pic>
      <p:pic>
        <p:nvPicPr>
          <p:cNvPr id="5" name="UE Spectralyzer 4.2 05-12-2016 20_50_33">
            <a:hlinkClick r:id="" action="ppaction://media"/>
          </p:cNvPr>
          <p:cNvPicPr>
            <a:picLocks noGrp="1" noChangeAspect="1"/>
          </p:cNvPicPr>
          <p:nvPr>
            <p:ph sz="half" idx="2"/>
            <a:videoFile r:link="rId4"/>
            <p:extLst>
              <p:ext uri="{DAA4B4D4-6D71-4841-9C94-3DE7FCFB9230}">
                <p14:media xmlns:p14="http://schemas.microsoft.com/office/powerpoint/2010/main" r:embed="rId3"/>
              </p:ext>
            </p:extLst>
          </p:nvPr>
        </p:nvPicPr>
        <p:blipFill>
          <a:blip r:embed="rId7" cstate="print"/>
          <a:stretch>
            <a:fillRect/>
          </a:stretch>
        </p:blipFill>
        <p:spPr>
          <a:xfrm>
            <a:off x="4648200" y="685800"/>
            <a:ext cx="4419600" cy="5257800"/>
          </a:xfrm>
        </p:spPr>
      </p:pic>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 name="Title 1"/>
          <p:cNvSpPr>
            <a:spLocks noGrp="1"/>
          </p:cNvSpPr>
          <p:nvPr>
            <p:ph type="title"/>
          </p:nvPr>
        </p:nvSpPr>
        <p:spPr>
          <a:xfrm>
            <a:off x="685800" y="685800"/>
            <a:ext cx="7772400" cy="304800"/>
          </a:xfrm>
        </p:spPr>
        <p:txBody>
          <a:bodyPr/>
          <a:lstStyle/>
          <a:p>
            <a:r>
              <a:rPr lang="en-IN" sz="2800" dirty="0"/>
              <a:t>OTHER APPLICATIONS OF ULTRASOUND TECHNOLOGY</a:t>
            </a:r>
            <a:r>
              <a:rPr lang="en-IN" sz="3600" dirty="0"/>
              <a:t/>
            </a:r>
            <a:br>
              <a:rPr lang="en-IN" sz="3600" dirty="0"/>
            </a:br>
            <a:endParaRPr lang="en-IN" sz="3600" b="1" u="sng" dirty="0"/>
          </a:p>
        </p:txBody>
      </p:sp>
      <p:graphicFrame>
        <p:nvGraphicFramePr>
          <p:cNvPr id="5" name="Content Placeholder 4"/>
          <p:cNvGraphicFramePr>
            <a:graphicFrameLocks noGrp="1"/>
          </p:cNvGraphicFramePr>
          <p:nvPr>
            <p:ph idx="1"/>
            <p:extLst/>
          </p:nvPr>
        </p:nvGraphicFramePr>
        <p:xfrm>
          <a:off x="685800" y="1600200"/>
          <a:ext cx="7772400"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extLst>
      <p:ext uri="{BB962C8B-B14F-4D97-AF65-F5344CB8AC3E}">
        <p14:creationId xmlns:p14="http://schemas.microsoft.com/office/powerpoint/2010/main" val="132798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grpSp>
        <p:nvGrpSpPr>
          <p:cNvPr id="26626" name="Group 13"/>
          <p:cNvGrpSpPr>
            <a:grpSpLocks/>
          </p:cNvGrpSpPr>
          <p:nvPr/>
        </p:nvGrpSpPr>
        <p:grpSpPr bwMode="auto">
          <a:xfrm>
            <a:off x="0" y="0"/>
            <a:ext cx="9144000" cy="6172200"/>
            <a:chOff x="0" y="0"/>
            <a:chExt cx="9144000" cy="6337736"/>
          </a:xfrm>
        </p:grpSpPr>
        <p:sp>
          <p:nvSpPr>
            <p:cNvPr id="26627" name="Text Box 2"/>
            <p:cNvSpPr txBox="1">
              <a:spLocks noChangeArrowheads="1"/>
            </p:cNvSpPr>
            <p:nvPr/>
          </p:nvSpPr>
          <p:spPr bwMode="auto">
            <a:xfrm>
              <a:off x="0" y="0"/>
              <a:ext cx="9144000" cy="523875"/>
            </a:xfrm>
            <a:prstGeom prst="rect">
              <a:avLst/>
            </a:prstGeom>
            <a:noFill/>
            <a:ln w="12700">
              <a:noFill/>
              <a:miter lim="800000"/>
              <a:headEnd type="none" w="sm" len="sm"/>
              <a:tailEnd type="none" w="sm" len="sm"/>
            </a:ln>
          </p:spPr>
          <p:txBody>
            <a:bodyPr>
              <a:spAutoFit/>
            </a:bodyPr>
            <a:lstStyle/>
            <a:p>
              <a:pPr algn="ctr"/>
              <a:r>
                <a:rPr lang="en-US" altLang="en-US" sz="2800" b="1">
                  <a:solidFill>
                    <a:srgbClr val="000099"/>
                  </a:solidFill>
                </a:rPr>
                <a:t>TYPICAL APPLICATIONS</a:t>
              </a:r>
            </a:p>
          </p:txBody>
        </p:sp>
        <p:sp>
          <p:nvSpPr>
            <p:cNvPr id="25604" name="Text Box 4"/>
            <p:cNvSpPr txBox="1">
              <a:spLocks noChangeArrowheads="1"/>
            </p:cNvSpPr>
            <p:nvPr/>
          </p:nvSpPr>
          <p:spPr bwMode="auto">
            <a:xfrm>
              <a:off x="4038600" y="1295400"/>
              <a:ext cx="4648200" cy="3108543"/>
            </a:xfrm>
            <a:prstGeom prst="rect">
              <a:avLst/>
            </a:prstGeom>
            <a:solidFill>
              <a:srgbClr val="00B0F0"/>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wrap="square">
              <a:spAutoFit/>
            </a:bodyPr>
            <a:lstStyle/>
            <a:p>
              <a:pPr>
                <a:defRPr/>
              </a:pPr>
              <a:r>
                <a:rPr lang="en-US" sz="2800" b="1" dirty="0" smtClean="0">
                  <a:latin typeface="Calibri" pitchFamily="34" charset="0"/>
                </a:rPr>
                <a:t>Can be effectively used in </a:t>
              </a:r>
              <a:r>
                <a:rPr lang="en-US" sz="2800" b="1" dirty="0">
                  <a:latin typeface="Calibri" pitchFamily="34" charset="0"/>
                </a:rPr>
                <a:t>- </a:t>
              </a:r>
            </a:p>
            <a:p>
              <a:pPr lvl="1">
                <a:buFont typeface="Wingdings" pitchFamily="2" charset="2"/>
                <a:buChar char="Ø"/>
                <a:defRPr/>
              </a:pPr>
              <a:r>
                <a:rPr lang="en-US" sz="2800" b="1" dirty="0" smtClean="0">
                  <a:latin typeface="Calibri" pitchFamily="34" charset="0"/>
                </a:rPr>
                <a:t>Switch boards</a:t>
              </a:r>
            </a:p>
            <a:p>
              <a:pPr lvl="1">
                <a:buFont typeface="Wingdings" pitchFamily="2" charset="2"/>
                <a:buChar char="Ø"/>
                <a:defRPr/>
              </a:pPr>
              <a:r>
                <a:rPr lang="en-US" sz="2800" b="1" dirty="0" smtClean="0">
                  <a:latin typeface="Calibri" pitchFamily="34" charset="0"/>
                </a:rPr>
                <a:t>Relays</a:t>
              </a:r>
            </a:p>
            <a:p>
              <a:pPr lvl="1">
                <a:buFont typeface="Wingdings" pitchFamily="2" charset="2"/>
                <a:buChar char="Ø"/>
                <a:defRPr/>
              </a:pPr>
              <a:r>
                <a:rPr lang="en-US" sz="2800" b="1" dirty="0" smtClean="0">
                  <a:latin typeface="Calibri" pitchFamily="34" charset="0"/>
                </a:rPr>
                <a:t>Transformers</a:t>
              </a:r>
            </a:p>
            <a:p>
              <a:pPr lvl="1">
                <a:buFont typeface="Wingdings" pitchFamily="2" charset="2"/>
                <a:buChar char="Ø"/>
                <a:defRPr/>
              </a:pPr>
              <a:r>
                <a:rPr lang="en-US" sz="2800" b="1" dirty="0" smtClean="0">
                  <a:latin typeface="Calibri" pitchFamily="34" charset="0"/>
                </a:rPr>
                <a:t>Motor Terminal boxes</a:t>
              </a:r>
              <a:endParaRPr lang="en-US" sz="2800" b="1" dirty="0">
                <a:latin typeface="Calibri" pitchFamily="34" charset="0"/>
              </a:endParaRPr>
            </a:p>
            <a:p>
              <a:pPr lvl="1">
                <a:buFont typeface="Wingdings" pitchFamily="2" charset="2"/>
                <a:buChar char="Ø"/>
                <a:defRPr/>
              </a:pPr>
              <a:r>
                <a:rPr lang="en-US" sz="2800" b="1" dirty="0" smtClean="0">
                  <a:latin typeface="Calibri" pitchFamily="34" charset="0"/>
                </a:rPr>
                <a:t>Switch yards</a:t>
              </a:r>
            </a:p>
            <a:p>
              <a:pPr lvl="1">
                <a:defRPr/>
              </a:pPr>
              <a:endParaRPr lang="en-US" sz="2800" b="1" dirty="0">
                <a:latin typeface="Calibri" pitchFamily="34" charset="0"/>
              </a:endParaRPr>
            </a:p>
          </p:txBody>
        </p:sp>
        <p:sp>
          <p:nvSpPr>
            <p:cNvPr id="26630" name="Rectangle 7"/>
            <p:cNvSpPr>
              <a:spLocks noChangeArrowheads="1"/>
            </p:cNvSpPr>
            <p:nvPr/>
          </p:nvSpPr>
          <p:spPr bwMode="auto">
            <a:xfrm>
              <a:off x="0" y="457200"/>
              <a:ext cx="9144000" cy="769938"/>
            </a:xfrm>
            <a:prstGeom prst="rect">
              <a:avLst/>
            </a:prstGeom>
            <a:noFill/>
            <a:ln w="9525">
              <a:noFill/>
              <a:miter lim="800000"/>
              <a:headEnd/>
              <a:tailEnd/>
            </a:ln>
          </p:spPr>
          <p:txBody>
            <a:bodyPr>
              <a:spAutoFit/>
            </a:bodyPr>
            <a:lstStyle/>
            <a:p>
              <a:pPr algn="ctr"/>
              <a:r>
                <a:rPr lang="en-US" altLang="en-US" sz="4400" b="1">
                  <a:solidFill>
                    <a:srgbClr val="000099"/>
                  </a:solidFill>
                </a:rPr>
                <a:t>ELECTICAL INSPECTION</a:t>
              </a:r>
            </a:p>
          </p:txBody>
        </p:sp>
        <p:pic>
          <p:nvPicPr>
            <p:cNvPr id="26632" name="Picture 11" descr="ElecPanl-up2000"/>
            <p:cNvPicPr>
              <a:picLocks noChangeAspect="1" noChangeArrowheads="1"/>
            </p:cNvPicPr>
            <p:nvPr/>
          </p:nvPicPr>
          <p:blipFill>
            <a:blip r:embed="rId3" cstate="print"/>
            <a:srcRect/>
            <a:stretch>
              <a:fillRect/>
            </a:stretch>
          </p:blipFill>
          <p:spPr bwMode="auto">
            <a:xfrm>
              <a:off x="228600" y="4616376"/>
              <a:ext cx="8534400" cy="1721360"/>
            </a:xfrm>
            <a:prstGeom prst="rect">
              <a:avLst/>
            </a:prstGeom>
            <a:noFill/>
            <a:ln w="9525">
              <a:noFill/>
              <a:miter lim="800000"/>
              <a:headEnd/>
              <a:tailEnd/>
            </a:ln>
          </p:spPr>
        </p:pic>
      </p:grpSp>
      <p:pic>
        <p:nvPicPr>
          <p:cNvPr id="64514" name="Picture 2" descr="Image result for ELECTRICAL INSPECTION USING ULTRASOUND TECHNOLOGY"/>
          <p:cNvPicPr>
            <a:picLocks noChangeAspect="1" noChangeArrowheads="1"/>
          </p:cNvPicPr>
          <p:nvPr/>
        </p:nvPicPr>
        <p:blipFill>
          <a:blip r:embed="rId4" cstate="print"/>
          <a:srcRect/>
          <a:stretch>
            <a:fillRect/>
          </a:stretch>
        </p:blipFill>
        <p:spPr bwMode="auto">
          <a:xfrm>
            <a:off x="304800" y="1295400"/>
            <a:ext cx="3505200" cy="3124200"/>
          </a:xfrm>
          <a:prstGeom prst="rect">
            <a:avLst/>
          </a:prstGeom>
          <a:noFill/>
        </p:spPr>
      </p:pic>
      <p:sp>
        <p:nvSpPr>
          <p:cNvPr id="9" name="Footer Placeholder 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3314" name="Slide Number Placeholder 15"/>
          <p:cNvSpPr txBox="1">
            <a:spLocks noGrp="1"/>
          </p:cNvSpPr>
          <p:nvPr/>
        </p:nvSpPr>
        <p:spPr bwMode="auto">
          <a:xfrm>
            <a:off x="8229600" y="6473825"/>
            <a:ext cx="758825" cy="247650"/>
          </a:xfrm>
          <a:prstGeom prst="rect">
            <a:avLst/>
          </a:prstGeom>
          <a:noFill/>
          <a:ln w="9525">
            <a:noFill/>
            <a:miter lim="800000"/>
            <a:headEnd/>
            <a:tailEnd/>
          </a:ln>
        </p:spPr>
        <p:txBody>
          <a:bodyPr/>
          <a:lstStyle/>
          <a:p>
            <a:pPr algn="r" eaLnBrk="1" hangingPunct="1">
              <a:spcBef>
                <a:spcPct val="20000"/>
              </a:spcBef>
              <a:buClr>
                <a:schemeClr val="bg2"/>
              </a:buClr>
              <a:buSzPct val="75000"/>
              <a:buFont typeface="Wingdings" pitchFamily="2" charset="2"/>
              <a:buChar char="n"/>
            </a:pPr>
            <a:endParaRPr lang="en-US" altLang="en-US" sz="1200" dirty="0">
              <a:solidFill>
                <a:srgbClr val="2C86E1"/>
              </a:solidFill>
              <a:latin typeface="Arial" charset="0"/>
            </a:endParaRPr>
          </a:p>
        </p:txBody>
      </p:sp>
      <p:sp>
        <p:nvSpPr>
          <p:cNvPr id="13315" name="Line 2"/>
          <p:cNvSpPr>
            <a:spLocks noChangeShapeType="1"/>
          </p:cNvSpPr>
          <p:nvPr/>
        </p:nvSpPr>
        <p:spPr bwMode="auto">
          <a:xfrm>
            <a:off x="381000" y="990600"/>
            <a:ext cx="0" cy="4876800"/>
          </a:xfrm>
          <a:prstGeom prst="line">
            <a:avLst/>
          </a:prstGeom>
          <a:noFill/>
          <a:ln w="9525">
            <a:solidFill>
              <a:schemeClr val="tx1"/>
            </a:solidFill>
            <a:round/>
            <a:headEnd/>
            <a:tailEnd/>
          </a:ln>
        </p:spPr>
        <p:txBody>
          <a:bodyPr/>
          <a:lstStyle/>
          <a:p>
            <a:endParaRPr lang="en-IN"/>
          </a:p>
        </p:txBody>
      </p:sp>
      <p:sp>
        <p:nvSpPr>
          <p:cNvPr id="13316" name="Arc 3"/>
          <p:cNvSpPr>
            <a:spLocks/>
          </p:cNvSpPr>
          <p:nvPr/>
        </p:nvSpPr>
        <p:spPr bwMode="auto">
          <a:xfrm>
            <a:off x="2895600" y="992188"/>
            <a:ext cx="5410200" cy="4875212"/>
          </a:xfrm>
          <a:custGeom>
            <a:avLst/>
            <a:gdLst>
              <a:gd name="T0" fmla="*/ 0 w 21598"/>
              <a:gd name="T1" fmla="*/ 0 h 21600"/>
              <a:gd name="T2" fmla="*/ 2147483646 w 21598"/>
              <a:gd name="T3" fmla="*/ 2147483646 h 21600"/>
              <a:gd name="T4" fmla="*/ 0 w 21598"/>
              <a:gd name="T5" fmla="*/ 2147483646 h 21600"/>
              <a:gd name="T6" fmla="*/ 0 60000 65536"/>
              <a:gd name="T7" fmla="*/ 0 60000 65536"/>
              <a:gd name="T8" fmla="*/ 0 60000 65536"/>
              <a:gd name="T9" fmla="*/ 0 w 21598"/>
              <a:gd name="T10" fmla="*/ 0 h 21600"/>
              <a:gd name="T11" fmla="*/ 21598 w 21598"/>
              <a:gd name="T12" fmla="*/ 21600 h 21600"/>
            </a:gdLst>
            <a:ahLst/>
            <a:cxnLst>
              <a:cxn ang="T6">
                <a:pos x="T0" y="T1"/>
              </a:cxn>
              <a:cxn ang="T7">
                <a:pos x="T2" y="T3"/>
              </a:cxn>
              <a:cxn ang="T8">
                <a:pos x="T4" y="T5"/>
              </a:cxn>
            </a:cxnLst>
            <a:rect l="T9" t="T10" r="T11" b="T12"/>
            <a:pathLst>
              <a:path w="21598" h="21600" fill="none" extrusionOk="0">
                <a:moveTo>
                  <a:pt x="-1" y="0"/>
                </a:moveTo>
                <a:cubicBezTo>
                  <a:pt x="11826" y="0"/>
                  <a:pt x="21454" y="9511"/>
                  <a:pt x="21598" y="21336"/>
                </a:cubicBezTo>
              </a:path>
              <a:path w="21598" h="21600" stroke="0" extrusionOk="0">
                <a:moveTo>
                  <a:pt x="-1" y="0"/>
                </a:moveTo>
                <a:cubicBezTo>
                  <a:pt x="11826" y="0"/>
                  <a:pt x="21454" y="9511"/>
                  <a:pt x="21598" y="21336"/>
                </a:cubicBezTo>
                <a:lnTo>
                  <a:pt x="0" y="21600"/>
                </a:lnTo>
                <a:lnTo>
                  <a:pt x="-1" y="0"/>
                </a:lnTo>
                <a:close/>
              </a:path>
            </a:pathLst>
          </a:custGeom>
          <a:noFill/>
          <a:ln w="9525">
            <a:solidFill>
              <a:schemeClr val="tx1"/>
            </a:solidFill>
            <a:round/>
            <a:headEnd/>
            <a:tailEnd/>
          </a:ln>
        </p:spPr>
        <p:txBody>
          <a:bodyPr wrap="none" anchor="ctr"/>
          <a:lstStyle/>
          <a:p>
            <a:endParaRPr lang="en-IN"/>
          </a:p>
        </p:txBody>
      </p:sp>
      <p:sp>
        <p:nvSpPr>
          <p:cNvPr id="13317" name="Line 4"/>
          <p:cNvSpPr>
            <a:spLocks noChangeShapeType="1"/>
          </p:cNvSpPr>
          <p:nvPr/>
        </p:nvSpPr>
        <p:spPr bwMode="auto">
          <a:xfrm flipH="1">
            <a:off x="381000" y="990600"/>
            <a:ext cx="2514600" cy="0"/>
          </a:xfrm>
          <a:prstGeom prst="line">
            <a:avLst/>
          </a:prstGeom>
          <a:noFill/>
          <a:ln w="9525">
            <a:solidFill>
              <a:schemeClr val="tx1"/>
            </a:solidFill>
            <a:round/>
            <a:headEnd/>
            <a:tailEnd/>
          </a:ln>
        </p:spPr>
        <p:txBody>
          <a:bodyPr/>
          <a:lstStyle/>
          <a:p>
            <a:endParaRPr lang="en-IN"/>
          </a:p>
        </p:txBody>
      </p:sp>
      <p:sp>
        <p:nvSpPr>
          <p:cNvPr id="13318" name="Line 5"/>
          <p:cNvSpPr>
            <a:spLocks noChangeShapeType="1"/>
          </p:cNvSpPr>
          <p:nvPr/>
        </p:nvSpPr>
        <p:spPr bwMode="auto">
          <a:xfrm flipH="1">
            <a:off x="381000" y="5867400"/>
            <a:ext cx="8229600" cy="0"/>
          </a:xfrm>
          <a:prstGeom prst="line">
            <a:avLst/>
          </a:prstGeom>
          <a:noFill/>
          <a:ln w="9525">
            <a:solidFill>
              <a:schemeClr val="tx1"/>
            </a:solidFill>
            <a:round/>
            <a:headEnd/>
            <a:tailEnd/>
          </a:ln>
        </p:spPr>
        <p:txBody>
          <a:bodyPr/>
          <a:lstStyle/>
          <a:p>
            <a:endParaRPr lang="en-IN"/>
          </a:p>
        </p:txBody>
      </p:sp>
      <p:sp>
        <p:nvSpPr>
          <p:cNvPr id="13319" name="Rectangle 6"/>
          <p:cNvSpPr>
            <a:spLocks noChangeArrowheads="1"/>
          </p:cNvSpPr>
          <p:nvPr/>
        </p:nvSpPr>
        <p:spPr bwMode="auto">
          <a:xfrm rot="-1860000">
            <a:off x="7596188" y="2895600"/>
            <a:ext cx="704850" cy="396875"/>
          </a:xfrm>
          <a:prstGeom prst="rect">
            <a:avLst/>
          </a:prstGeom>
          <a:noFill/>
          <a:ln w="9525">
            <a:noFill/>
            <a:miter lim="800000"/>
            <a:headEnd/>
            <a:tailEnd/>
          </a:ln>
        </p:spPr>
        <p:txBody>
          <a:bodyPr wrap="none" lIns="92075" tIns="46038" rIns="92075" bIns="46038">
            <a:spAutoFit/>
          </a:bodyPr>
          <a:lstStyle/>
          <a:p>
            <a:pPr eaLnBrk="1" hangingPunct="1"/>
            <a:r>
              <a:rPr lang="en-US" altLang="en-US" sz="2000" b="1">
                <a:solidFill>
                  <a:srgbClr val="FF0000"/>
                </a:solidFill>
              </a:rPr>
              <a:t>Heat</a:t>
            </a:r>
            <a:endParaRPr lang="en-US" altLang="en-US" sz="1800">
              <a:solidFill>
                <a:srgbClr val="FF0000"/>
              </a:solidFill>
              <a:latin typeface="Tahoma" pitchFamily="34" charset="0"/>
            </a:endParaRPr>
          </a:p>
        </p:txBody>
      </p:sp>
      <p:sp>
        <p:nvSpPr>
          <p:cNvPr id="13320" name="Rectangle 7"/>
          <p:cNvSpPr>
            <a:spLocks noChangeArrowheads="1"/>
          </p:cNvSpPr>
          <p:nvPr/>
        </p:nvSpPr>
        <p:spPr bwMode="auto">
          <a:xfrm rot="-1740000">
            <a:off x="8142288" y="3790950"/>
            <a:ext cx="965200" cy="400050"/>
          </a:xfrm>
          <a:prstGeom prst="rect">
            <a:avLst/>
          </a:prstGeom>
          <a:noFill/>
          <a:ln w="9525">
            <a:noFill/>
            <a:miter lim="800000"/>
            <a:headEnd/>
            <a:tailEnd/>
          </a:ln>
        </p:spPr>
        <p:txBody>
          <a:bodyPr lIns="92075" tIns="46038" rIns="92075" bIns="46038">
            <a:spAutoFit/>
          </a:bodyPr>
          <a:lstStyle/>
          <a:p>
            <a:pPr eaLnBrk="1" hangingPunct="1"/>
            <a:r>
              <a:rPr lang="en-US" altLang="en-US" sz="2000"/>
              <a:t>Noise</a:t>
            </a:r>
            <a:endParaRPr lang="en-US" altLang="en-US" sz="1800">
              <a:latin typeface="Tahoma" pitchFamily="34" charset="0"/>
            </a:endParaRPr>
          </a:p>
        </p:txBody>
      </p:sp>
      <p:sp>
        <p:nvSpPr>
          <p:cNvPr id="13321" name="Rectangle 8"/>
          <p:cNvSpPr>
            <a:spLocks noChangeArrowheads="1"/>
          </p:cNvSpPr>
          <p:nvPr/>
        </p:nvSpPr>
        <p:spPr bwMode="auto">
          <a:xfrm rot="-1560000">
            <a:off x="8126031" y="4569079"/>
            <a:ext cx="774700" cy="401638"/>
          </a:xfrm>
          <a:prstGeom prst="rect">
            <a:avLst/>
          </a:prstGeom>
          <a:noFill/>
          <a:ln w="9525">
            <a:noFill/>
            <a:miter lim="800000"/>
            <a:headEnd/>
            <a:tailEnd/>
          </a:ln>
        </p:spPr>
        <p:txBody>
          <a:bodyPr lIns="92075" tIns="46038" rIns="92075" bIns="46038">
            <a:spAutoFit/>
          </a:bodyPr>
          <a:lstStyle/>
          <a:p>
            <a:pPr eaLnBrk="1" hangingPunct="1"/>
            <a:r>
              <a:rPr lang="en-US" altLang="en-US" sz="2000" dirty="0"/>
              <a:t>Smell</a:t>
            </a:r>
            <a:endParaRPr lang="en-US" altLang="en-US" sz="1800" dirty="0">
              <a:latin typeface="Tahoma" pitchFamily="34" charset="0"/>
            </a:endParaRPr>
          </a:p>
        </p:txBody>
      </p:sp>
      <p:sp>
        <p:nvSpPr>
          <p:cNvPr id="13322" name="Rectangle 9"/>
          <p:cNvSpPr>
            <a:spLocks noChangeArrowheads="1"/>
          </p:cNvSpPr>
          <p:nvPr/>
        </p:nvSpPr>
        <p:spPr bwMode="auto">
          <a:xfrm rot="-1560000">
            <a:off x="8212996" y="5203973"/>
            <a:ext cx="889000" cy="396875"/>
          </a:xfrm>
          <a:prstGeom prst="rect">
            <a:avLst/>
          </a:prstGeom>
          <a:noFill/>
          <a:ln w="9525">
            <a:noFill/>
            <a:miter lim="800000"/>
            <a:headEnd/>
            <a:tailEnd/>
          </a:ln>
        </p:spPr>
        <p:txBody>
          <a:bodyPr wrap="none" lIns="92075" tIns="46038" rIns="92075" bIns="46038">
            <a:spAutoFit/>
          </a:bodyPr>
          <a:lstStyle/>
          <a:p>
            <a:pPr eaLnBrk="1" hangingPunct="1"/>
            <a:r>
              <a:rPr lang="en-US" altLang="en-US" sz="2000" dirty="0"/>
              <a:t>Smoke</a:t>
            </a:r>
            <a:endParaRPr lang="en-US" altLang="en-US" sz="1800" dirty="0">
              <a:latin typeface="Tahoma" pitchFamily="34" charset="0"/>
            </a:endParaRPr>
          </a:p>
        </p:txBody>
      </p:sp>
      <p:sp>
        <p:nvSpPr>
          <p:cNvPr id="13323" name="Text Box 10"/>
          <p:cNvSpPr txBox="1">
            <a:spLocks noChangeArrowheads="1"/>
          </p:cNvSpPr>
          <p:nvPr/>
        </p:nvSpPr>
        <p:spPr bwMode="auto">
          <a:xfrm rot="-1711947">
            <a:off x="7897813" y="3405188"/>
            <a:ext cx="628650" cy="366712"/>
          </a:xfrm>
          <a:prstGeom prst="rect">
            <a:avLst/>
          </a:prstGeom>
          <a:noFill/>
          <a:ln w="9525">
            <a:noFill/>
            <a:miter lim="800000"/>
            <a:headEnd/>
            <a:tailEnd/>
          </a:ln>
        </p:spPr>
        <p:txBody>
          <a:bodyPr wrap="none">
            <a:spAutoFit/>
          </a:bodyPr>
          <a:lstStyle/>
          <a:p>
            <a:pPr eaLnBrk="1" hangingPunct="1"/>
            <a:r>
              <a:rPr lang="en-US" altLang="en-US" sz="1800">
                <a:latin typeface="Arial" charset="0"/>
              </a:rPr>
              <a:t>Feel</a:t>
            </a:r>
            <a:endParaRPr lang="en-US" altLang="en-US" sz="1800">
              <a:latin typeface="Tahoma" pitchFamily="34" charset="0"/>
            </a:endParaRPr>
          </a:p>
        </p:txBody>
      </p:sp>
      <p:sp>
        <p:nvSpPr>
          <p:cNvPr id="13324" name="Line 11"/>
          <p:cNvSpPr>
            <a:spLocks noChangeShapeType="1"/>
          </p:cNvSpPr>
          <p:nvPr/>
        </p:nvSpPr>
        <p:spPr bwMode="auto">
          <a:xfrm flipV="1">
            <a:off x="7543800" y="1025525"/>
            <a:ext cx="52388" cy="4841875"/>
          </a:xfrm>
          <a:prstGeom prst="line">
            <a:avLst/>
          </a:prstGeom>
          <a:noFill/>
          <a:ln w="9525">
            <a:solidFill>
              <a:schemeClr val="tx1"/>
            </a:solidFill>
            <a:round/>
            <a:headEnd/>
            <a:tailEnd/>
          </a:ln>
        </p:spPr>
        <p:txBody>
          <a:bodyPr/>
          <a:lstStyle/>
          <a:p>
            <a:endParaRPr lang="en-IN"/>
          </a:p>
        </p:txBody>
      </p:sp>
      <p:sp>
        <p:nvSpPr>
          <p:cNvPr id="13325" name="Rectangle 12"/>
          <p:cNvSpPr>
            <a:spLocks noChangeArrowheads="1"/>
          </p:cNvSpPr>
          <p:nvPr/>
        </p:nvSpPr>
        <p:spPr bwMode="auto">
          <a:xfrm rot="5400000">
            <a:off x="-1480343" y="3607593"/>
            <a:ext cx="3408362" cy="457201"/>
          </a:xfrm>
          <a:prstGeom prst="rect">
            <a:avLst/>
          </a:prstGeom>
          <a:noFill/>
          <a:ln w="9525">
            <a:noFill/>
            <a:miter lim="800000"/>
            <a:headEnd/>
            <a:tailEnd/>
          </a:ln>
        </p:spPr>
        <p:txBody>
          <a:bodyPr wrap="none" lIns="92075" tIns="46038" rIns="92075" bIns="46038">
            <a:spAutoFit/>
          </a:bodyPr>
          <a:lstStyle/>
          <a:p>
            <a:pPr eaLnBrk="1" hangingPunct="1"/>
            <a:r>
              <a:rPr lang="en-US" altLang="en-US" b="1"/>
              <a:t>Equipment Performance</a:t>
            </a:r>
            <a:endParaRPr lang="en-US" altLang="en-US" b="1">
              <a:latin typeface="Tahoma" pitchFamily="34" charset="0"/>
            </a:endParaRPr>
          </a:p>
        </p:txBody>
      </p:sp>
      <p:sp>
        <p:nvSpPr>
          <p:cNvPr id="13326" name="Rectangle 13"/>
          <p:cNvSpPr>
            <a:spLocks noChangeArrowheads="1"/>
          </p:cNvSpPr>
          <p:nvPr/>
        </p:nvSpPr>
        <p:spPr bwMode="auto">
          <a:xfrm>
            <a:off x="381000" y="5867400"/>
            <a:ext cx="8458200" cy="462307"/>
          </a:xfrm>
          <a:prstGeom prst="rect">
            <a:avLst/>
          </a:prstGeom>
          <a:noFill/>
          <a:ln w="9525">
            <a:noFill/>
            <a:miter lim="800000"/>
            <a:headEnd/>
            <a:tailEnd/>
          </a:ln>
        </p:spPr>
        <p:txBody>
          <a:bodyPr wrap="square" lIns="92075" tIns="46038" rIns="92075" bIns="46038">
            <a:spAutoFit/>
          </a:bodyPr>
          <a:lstStyle/>
          <a:p>
            <a:pPr eaLnBrk="1" hangingPunct="1"/>
            <a:r>
              <a:rPr lang="en-US" altLang="en-US" dirty="0" smtClean="0">
                <a:latin typeface="Tahoma" pitchFamily="34" charset="0"/>
                <a:sym typeface="Wingdings" pitchFamily="2" charset="2"/>
              </a:rPr>
              <a:t>-----------------Life span of Equipment------------------------</a:t>
            </a:r>
            <a:endParaRPr lang="en-US" altLang="en-US" dirty="0">
              <a:latin typeface="Tahoma" pitchFamily="34" charset="0"/>
            </a:endParaRPr>
          </a:p>
        </p:txBody>
      </p:sp>
      <p:sp>
        <p:nvSpPr>
          <p:cNvPr id="13327" name="Text Box 14"/>
          <p:cNvSpPr txBox="1">
            <a:spLocks noChangeArrowheads="1"/>
          </p:cNvSpPr>
          <p:nvPr/>
        </p:nvSpPr>
        <p:spPr bwMode="auto">
          <a:xfrm>
            <a:off x="8680450" y="5715000"/>
            <a:ext cx="463550" cy="366713"/>
          </a:xfrm>
          <a:prstGeom prst="rect">
            <a:avLst/>
          </a:prstGeom>
          <a:noFill/>
          <a:ln w="9525">
            <a:noFill/>
            <a:miter lim="800000"/>
            <a:headEnd/>
            <a:tailEnd/>
          </a:ln>
        </p:spPr>
        <p:txBody>
          <a:bodyPr wrap="none">
            <a:spAutoFit/>
          </a:bodyPr>
          <a:lstStyle/>
          <a:p>
            <a:pPr eaLnBrk="1" hangingPunct="1"/>
            <a:r>
              <a:rPr lang="en-US" altLang="en-US" sz="1800">
                <a:latin typeface="Arial" charset="0"/>
              </a:rPr>
              <a:t>FF</a:t>
            </a:r>
            <a:endParaRPr lang="en-US" altLang="en-US" sz="1800">
              <a:latin typeface="Tahoma" pitchFamily="34" charset="0"/>
            </a:endParaRPr>
          </a:p>
        </p:txBody>
      </p:sp>
      <p:sp>
        <p:nvSpPr>
          <p:cNvPr id="13328" name="Text Box 15"/>
          <p:cNvSpPr txBox="1">
            <a:spLocks noChangeArrowheads="1"/>
          </p:cNvSpPr>
          <p:nvPr/>
        </p:nvSpPr>
        <p:spPr bwMode="auto">
          <a:xfrm>
            <a:off x="0" y="609600"/>
            <a:ext cx="2015232" cy="369332"/>
          </a:xfrm>
          <a:prstGeom prst="rect">
            <a:avLst/>
          </a:prstGeom>
          <a:noFill/>
          <a:ln w="9525">
            <a:noFill/>
            <a:miter lim="800000"/>
            <a:headEnd/>
            <a:tailEnd/>
          </a:ln>
        </p:spPr>
        <p:txBody>
          <a:bodyPr wrap="none">
            <a:spAutoFit/>
          </a:bodyPr>
          <a:lstStyle/>
          <a:p>
            <a:pPr eaLnBrk="1" hangingPunct="1"/>
            <a:r>
              <a:rPr lang="en-US" altLang="en-US" sz="1800" dirty="0" smtClean="0">
                <a:latin typeface="Tahoma" pitchFamily="34" charset="0"/>
              </a:rPr>
              <a:t>Peak Performance</a:t>
            </a:r>
            <a:endParaRPr lang="en-US" altLang="en-US" sz="1800" dirty="0">
              <a:latin typeface="Tahoma" pitchFamily="34" charset="0"/>
            </a:endParaRPr>
          </a:p>
        </p:txBody>
      </p:sp>
      <p:sp>
        <p:nvSpPr>
          <p:cNvPr id="13329" name="Text Box 17"/>
          <p:cNvSpPr txBox="1">
            <a:spLocks noChangeArrowheads="1"/>
          </p:cNvSpPr>
          <p:nvPr/>
        </p:nvSpPr>
        <p:spPr bwMode="auto">
          <a:xfrm>
            <a:off x="7772400" y="1447800"/>
            <a:ext cx="1123950" cy="366713"/>
          </a:xfrm>
          <a:prstGeom prst="rect">
            <a:avLst/>
          </a:prstGeom>
          <a:noFill/>
          <a:ln w="9525">
            <a:noFill/>
            <a:miter lim="800000"/>
            <a:headEnd/>
            <a:tailEnd/>
          </a:ln>
        </p:spPr>
        <p:txBody>
          <a:bodyPr wrap="none">
            <a:spAutoFit/>
          </a:bodyPr>
          <a:lstStyle/>
          <a:p>
            <a:pPr eaLnBrk="1" hangingPunct="1"/>
            <a:r>
              <a:rPr lang="en-US" altLang="en-US" sz="1800" b="1" dirty="0">
                <a:solidFill>
                  <a:srgbClr val="FF0000"/>
                </a:solidFill>
                <a:latin typeface="Arial" charset="0"/>
              </a:rPr>
              <a:t>Reactive</a:t>
            </a:r>
          </a:p>
        </p:txBody>
      </p:sp>
      <p:sp>
        <p:nvSpPr>
          <p:cNvPr id="19" name="Footer Placeholder 1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27" descr="corona spectra"/>
          <p:cNvPicPr>
            <a:picLocks noChangeAspect="1" noChangeArrowheads="1"/>
          </p:cNvPicPr>
          <p:nvPr/>
        </p:nvPicPr>
        <p:blipFill>
          <a:blip r:embed="rId3" cstate="print"/>
          <a:srcRect l="3017" t="18591" r="19397" b="21439"/>
          <a:stretch>
            <a:fillRect/>
          </a:stretch>
        </p:blipFill>
        <p:spPr bwMode="auto">
          <a:xfrm>
            <a:off x="4953000" y="1524000"/>
            <a:ext cx="3429000" cy="1905000"/>
          </a:xfrm>
          <a:prstGeom prst="rect">
            <a:avLst/>
          </a:prstGeom>
          <a:noFill/>
          <a:ln w="9525">
            <a:noFill/>
            <a:miter lim="800000"/>
            <a:headEnd/>
            <a:tailEnd/>
          </a:ln>
        </p:spPr>
      </p:pic>
      <p:pic>
        <p:nvPicPr>
          <p:cNvPr id="41987" name="Picture 1028" descr="Corona time series"/>
          <p:cNvPicPr>
            <a:picLocks noChangeAspect="1" noChangeArrowheads="1"/>
          </p:cNvPicPr>
          <p:nvPr/>
        </p:nvPicPr>
        <p:blipFill>
          <a:blip r:embed="rId4" cstate="print"/>
          <a:srcRect l="3017" t="18443" r="19397" b="22063"/>
          <a:stretch>
            <a:fillRect/>
          </a:stretch>
        </p:blipFill>
        <p:spPr bwMode="auto">
          <a:xfrm>
            <a:off x="5105400" y="3505200"/>
            <a:ext cx="3429000" cy="1905000"/>
          </a:xfrm>
          <a:prstGeom prst="rect">
            <a:avLst/>
          </a:prstGeom>
          <a:noFill/>
          <a:ln w="9525">
            <a:noFill/>
            <a:miter lim="800000"/>
            <a:headEnd/>
            <a:tailEnd/>
          </a:ln>
        </p:spPr>
      </p:pic>
      <p:sp>
        <p:nvSpPr>
          <p:cNvPr id="163845" name="Rectangle 1029"/>
          <p:cNvSpPr>
            <a:spLocks noChangeArrowheads="1"/>
          </p:cNvSpPr>
          <p:nvPr/>
        </p:nvSpPr>
        <p:spPr bwMode="auto">
          <a:xfrm>
            <a:off x="685800" y="0"/>
            <a:ext cx="7772400" cy="590550"/>
          </a:xfrm>
          <a:prstGeom prst="rect">
            <a:avLst/>
          </a:prstGeom>
          <a:noFill/>
          <a:ln w="9525">
            <a:noFill/>
            <a:miter lim="800000"/>
            <a:headEnd/>
            <a:tailEnd/>
          </a:ln>
        </p:spPr>
        <p:txBody>
          <a:bodyPr anchor="ctr"/>
          <a:lstStyle/>
          <a:p>
            <a:pPr algn="ctr" eaLnBrk="1" fontAlgn="auto" hangingPunct="1">
              <a:spcBef>
                <a:spcPts val="0"/>
              </a:spcBef>
              <a:spcAft>
                <a:spcPts val="0"/>
              </a:spcAft>
              <a:defRPr/>
            </a:pPr>
            <a:r>
              <a:rPr lang="en-US" sz="3600" b="1" u="sng" dirty="0">
                <a:solidFill>
                  <a:schemeClr val="tx2"/>
                </a:solidFill>
                <a:latin typeface="+mj-lt"/>
              </a:rPr>
              <a:t>Corona Sound Signature</a:t>
            </a:r>
            <a:endParaRPr lang="en-US" sz="3600" u="sng" dirty="0">
              <a:solidFill>
                <a:schemeClr val="tx2"/>
              </a:solidFill>
              <a:latin typeface="Franklin Gothic Medium" pitchFamily="34" charset="0"/>
            </a:endParaRPr>
          </a:p>
        </p:txBody>
      </p:sp>
      <p:sp>
        <p:nvSpPr>
          <p:cNvPr id="41989" name="Rectangle 1031"/>
          <p:cNvSpPr>
            <a:spLocks noChangeArrowheads="1"/>
          </p:cNvSpPr>
          <p:nvPr/>
        </p:nvSpPr>
        <p:spPr bwMode="auto">
          <a:xfrm>
            <a:off x="533400" y="4267200"/>
            <a:ext cx="4038600" cy="1200150"/>
          </a:xfrm>
          <a:prstGeom prst="rect">
            <a:avLst/>
          </a:prstGeom>
          <a:noFill/>
          <a:ln w="12700">
            <a:noFill/>
            <a:miter lim="800000"/>
            <a:headEnd/>
            <a:tailEnd/>
          </a:ln>
        </p:spPr>
        <p:txBody>
          <a:bodyPr>
            <a:spAutoFit/>
          </a:bodyPr>
          <a:lstStyle/>
          <a:p>
            <a:r>
              <a:rPr lang="en-US" altLang="en-US">
                <a:solidFill>
                  <a:srgbClr val="12378A"/>
                </a:solidFill>
                <a:latin typeface="Calibri" pitchFamily="34" charset="0"/>
              </a:rPr>
              <a:t>Corona:    Steady Constant Frying Sound</a:t>
            </a:r>
          </a:p>
          <a:p>
            <a:r>
              <a:rPr lang="en-US" altLang="en-US">
                <a:solidFill>
                  <a:srgbClr val="12378A"/>
                </a:solidFill>
                <a:latin typeface="Calibri" pitchFamily="34" charset="0"/>
              </a:rPr>
              <a:t>Baseline:    No Sound</a:t>
            </a:r>
          </a:p>
        </p:txBody>
      </p:sp>
      <p:pic>
        <p:nvPicPr>
          <p:cNvPr id="41990" name="Picture 11" descr="electrical_switchgear room.jpg"/>
          <p:cNvPicPr>
            <a:picLocks noChangeAspect="1"/>
          </p:cNvPicPr>
          <p:nvPr/>
        </p:nvPicPr>
        <p:blipFill>
          <a:blip r:embed="rId5" cstate="print"/>
          <a:srcRect/>
          <a:stretch>
            <a:fillRect/>
          </a:stretch>
        </p:blipFill>
        <p:spPr bwMode="auto">
          <a:xfrm>
            <a:off x="381000" y="838200"/>
            <a:ext cx="4057650" cy="3041650"/>
          </a:xfrm>
          <a:prstGeom prst="rect">
            <a:avLst/>
          </a:prstGeom>
          <a:noFill/>
          <a:ln w="9525">
            <a:noFill/>
            <a:miter lim="800000"/>
            <a:headEnd/>
            <a:tailEnd/>
          </a:ln>
        </p:spPr>
      </p:pic>
      <p:pic>
        <p:nvPicPr>
          <p:cNvPr id="11" name="Electrical slide  15 Corona.wav">
            <a:hlinkClick r:id="" action="ppaction://media"/>
          </p:cNvPr>
          <p:cNvPicPr>
            <a:picLocks noRot="1" noChangeAspect="1"/>
          </p:cNvPicPr>
          <p:nvPr>
            <a:wavAudioFile r:embed="rId1" name="Electrical slide  15 Corona.wav"/>
          </p:nvPr>
        </p:nvPicPr>
        <p:blipFill>
          <a:blip r:embed="rId6" cstate="print"/>
          <a:srcRect/>
          <a:stretch>
            <a:fillRect/>
          </a:stretch>
        </p:blipFill>
        <p:spPr bwMode="auto">
          <a:xfrm>
            <a:off x="4343400" y="5410200"/>
            <a:ext cx="1295400" cy="838200"/>
          </a:xfrm>
          <a:prstGeom prst="rect">
            <a:avLst/>
          </a:prstGeom>
          <a:noFill/>
          <a:ln w="9525">
            <a:noFill/>
            <a:miter lim="800000"/>
            <a:headEnd/>
            <a:tailEnd/>
          </a:ln>
        </p:spPr>
      </p:pic>
      <p:pic>
        <p:nvPicPr>
          <p:cNvPr id="8" name="Picture 7"/>
          <p:cNvPicPr/>
          <p:nvPr/>
        </p:nvPicPr>
        <p:blipFill>
          <a:blip r:embed="rId7"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6749"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3" descr="Tracking spectra"/>
          <p:cNvPicPr>
            <a:picLocks noChangeAspect="1" noChangeArrowheads="1"/>
          </p:cNvPicPr>
          <p:nvPr/>
        </p:nvPicPr>
        <p:blipFill>
          <a:blip r:embed="rId3" cstate="print"/>
          <a:srcRect l="3333" t="18497" r="18333" b="21387"/>
          <a:stretch>
            <a:fillRect/>
          </a:stretch>
        </p:blipFill>
        <p:spPr bwMode="auto">
          <a:xfrm>
            <a:off x="381000" y="1600200"/>
            <a:ext cx="3581400" cy="1981200"/>
          </a:xfrm>
          <a:prstGeom prst="rect">
            <a:avLst/>
          </a:prstGeom>
          <a:noFill/>
          <a:ln w="9525">
            <a:noFill/>
            <a:miter lim="800000"/>
            <a:headEnd/>
            <a:tailEnd/>
          </a:ln>
        </p:spPr>
      </p:pic>
      <p:pic>
        <p:nvPicPr>
          <p:cNvPr id="44035" name="Picture 4" descr="Tracking time series"/>
          <p:cNvPicPr>
            <a:picLocks noChangeAspect="1" noChangeArrowheads="1"/>
          </p:cNvPicPr>
          <p:nvPr/>
        </p:nvPicPr>
        <p:blipFill>
          <a:blip r:embed="rId4" cstate="print"/>
          <a:srcRect l="1666" t="18605" r="20000" b="20930"/>
          <a:stretch>
            <a:fillRect/>
          </a:stretch>
        </p:blipFill>
        <p:spPr bwMode="auto">
          <a:xfrm>
            <a:off x="5257800" y="1600200"/>
            <a:ext cx="3581400" cy="1981200"/>
          </a:xfrm>
          <a:prstGeom prst="rect">
            <a:avLst/>
          </a:prstGeom>
          <a:noFill/>
          <a:ln w="9525">
            <a:noFill/>
            <a:miter lim="800000"/>
            <a:headEnd/>
            <a:tailEnd/>
          </a:ln>
        </p:spPr>
      </p:pic>
      <p:sp>
        <p:nvSpPr>
          <p:cNvPr id="44036" name="Rectangle 5"/>
          <p:cNvSpPr>
            <a:spLocks noChangeArrowheads="1"/>
          </p:cNvSpPr>
          <p:nvPr/>
        </p:nvSpPr>
        <p:spPr bwMode="auto">
          <a:xfrm>
            <a:off x="3657600" y="533400"/>
            <a:ext cx="1828800" cy="685800"/>
          </a:xfrm>
          <a:prstGeom prst="rect">
            <a:avLst/>
          </a:prstGeom>
          <a:noFill/>
          <a:ln w="9525">
            <a:noFill/>
            <a:miter lim="800000"/>
            <a:headEnd/>
            <a:tailEnd/>
          </a:ln>
        </p:spPr>
        <p:txBody>
          <a:bodyPr anchor="ctr"/>
          <a:lstStyle/>
          <a:p>
            <a:pPr eaLnBrk="1" hangingPunct="1"/>
            <a:r>
              <a:rPr lang="en-US" altLang="en-US" sz="3600" b="1" u="sng">
                <a:solidFill>
                  <a:schemeClr val="tx2"/>
                </a:solidFill>
                <a:latin typeface="Calibri" pitchFamily="34" charset="0"/>
              </a:rPr>
              <a:t>Tracking</a:t>
            </a:r>
          </a:p>
        </p:txBody>
      </p:sp>
      <p:sp>
        <p:nvSpPr>
          <p:cNvPr id="44037" name="Rectangle 8"/>
          <p:cNvSpPr>
            <a:spLocks noChangeArrowheads="1"/>
          </p:cNvSpPr>
          <p:nvPr/>
        </p:nvSpPr>
        <p:spPr bwMode="auto">
          <a:xfrm>
            <a:off x="3200400" y="3886200"/>
            <a:ext cx="5791200" cy="1016000"/>
          </a:xfrm>
          <a:prstGeom prst="rect">
            <a:avLst/>
          </a:prstGeom>
          <a:noFill/>
          <a:ln w="12700">
            <a:noFill/>
            <a:miter lim="800000"/>
            <a:headEnd/>
            <a:tailEnd/>
          </a:ln>
        </p:spPr>
        <p:txBody>
          <a:bodyPr>
            <a:spAutoFit/>
          </a:bodyPr>
          <a:lstStyle/>
          <a:p>
            <a:r>
              <a:rPr lang="en-US" altLang="en-US" sz="2000">
                <a:solidFill>
                  <a:srgbClr val="0037A4"/>
                </a:solidFill>
                <a:latin typeface="Calibri" pitchFamily="34" charset="0"/>
              </a:rPr>
              <a:t>Tracking builds in intensity, then  discharges. A small temperature difference is not always an indication of a problem using Thermography.  </a:t>
            </a:r>
          </a:p>
        </p:txBody>
      </p:sp>
      <p:pic>
        <p:nvPicPr>
          <p:cNvPr id="44038" name="Picture 12" descr="IR%20transmission%20line.jpg"/>
          <p:cNvPicPr>
            <a:picLocks noChangeAspect="1"/>
          </p:cNvPicPr>
          <p:nvPr/>
        </p:nvPicPr>
        <p:blipFill>
          <a:blip r:embed="rId5" cstate="print"/>
          <a:srcRect/>
          <a:stretch>
            <a:fillRect/>
          </a:stretch>
        </p:blipFill>
        <p:spPr bwMode="auto">
          <a:xfrm>
            <a:off x="400050" y="3733800"/>
            <a:ext cx="2571750" cy="1933575"/>
          </a:xfrm>
          <a:prstGeom prst="rect">
            <a:avLst/>
          </a:prstGeom>
          <a:noFill/>
          <a:ln w="9525">
            <a:noFill/>
            <a:miter lim="800000"/>
            <a:headEnd/>
            <a:tailEnd/>
          </a:ln>
        </p:spPr>
      </p:pic>
      <p:pic>
        <p:nvPicPr>
          <p:cNvPr id="2" name="bad tracking">
            <a:hlinkClick r:id="" action="ppaction://media"/>
          </p:cNvPr>
          <p:cNvPicPr>
            <a:picLocks noRot="1" noChangeAspect="1"/>
          </p:cNvPicPr>
          <p:nvPr>
            <a:wavAudioFile r:embed="rId1" name="bad tracking.wav"/>
          </p:nvPr>
        </p:nvPicPr>
        <p:blipFill>
          <a:blip r:embed="rId6" cstate="print"/>
          <a:srcRect/>
          <a:stretch>
            <a:fillRect/>
          </a:stretch>
        </p:blipFill>
        <p:spPr bwMode="auto">
          <a:xfrm>
            <a:off x="6096000" y="4953000"/>
            <a:ext cx="609600" cy="609600"/>
          </a:xfrm>
          <a:prstGeom prst="rect">
            <a:avLst/>
          </a:prstGeom>
          <a:noFill/>
          <a:ln w="9525">
            <a:noFill/>
            <a:miter lim="800000"/>
            <a:headEnd/>
            <a:tailEnd/>
          </a:ln>
        </p:spPr>
      </p:pic>
      <p:pic>
        <p:nvPicPr>
          <p:cNvPr id="9" name="Picture 8"/>
          <p:cNvPicPr/>
          <p:nvPr/>
        </p:nvPicPr>
        <p:blipFill>
          <a:blip r:embed="rId7"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006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 descr="Arcing spectra"/>
          <p:cNvPicPr>
            <a:picLocks noChangeAspect="1" noChangeArrowheads="1"/>
          </p:cNvPicPr>
          <p:nvPr/>
        </p:nvPicPr>
        <p:blipFill>
          <a:blip r:embed="rId3" cstate="print"/>
          <a:srcRect l="3333" t="18391" r="20000" b="21838"/>
          <a:stretch>
            <a:fillRect/>
          </a:stretch>
        </p:blipFill>
        <p:spPr bwMode="auto">
          <a:xfrm>
            <a:off x="533400" y="1828800"/>
            <a:ext cx="3505200" cy="1981200"/>
          </a:xfrm>
          <a:prstGeom prst="rect">
            <a:avLst/>
          </a:prstGeom>
          <a:noFill/>
          <a:ln w="9525">
            <a:noFill/>
            <a:miter lim="800000"/>
            <a:headEnd/>
            <a:tailEnd/>
          </a:ln>
        </p:spPr>
      </p:pic>
      <p:pic>
        <p:nvPicPr>
          <p:cNvPr id="45059" name="Picture 4" descr="Arcing time series"/>
          <p:cNvPicPr>
            <a:picLocks noChangeAspect="1" noChangeArrowheads="1"/>
          </p:cNvPicPr>
          <p:nvPr/>
        </p:nvPicPr>
        <p:blipFill>
          <a:blip r:embed="rId4" cstate="print"/>
          <a:srcRect l="1666" t="18204" r="20000" b="21535"/>
          <a:stretch>
            <a:fillRect/>
          </a:stretch>
        </p:blipFill>
        <p:spPr bwMode="auto">
          <a:xfrm>
            <a:off x="5029200" y="1828800"/>
            <a:ext cx="3581400" cy="1981200"/>
          </a:xfrm>
          <a:prstGeom prst="rect">
            <a:avLst/>
          </a:prstGeom>
          <a:noFill/>
          <a:ln w="9525">
            <a:noFill/>
            <a:miter lim="800000"/>
            <a:headEnd/>
            <a:tailEnd/>
          </a:ln>
        </p:spPr>
      </p:pic>
      <p:sp>
        <p:nvSpPr>
          <p:cNvPr id="45060" name="Rectangle 5"/>
          <p:cNvSpPr>
            <a:spLocks noChangeArrowheads="1"/>
          </p:cNvSpPr>
          <p:nvPr/>
        </p:nvSpPr>
        <p:spPr bwMode="auto">
          <a:xfrm>
            <a:off x="3200400" y="457200"/>
            <a:ext cx="2514600" cy="762000"/>
          </a:xfrm>
          <a:prstGeom prst="rect">
            <a:avLst/>
          </a:prstGeom>
          <a:noFill/>
          <a:ln w="9525">
            <a:noFill/>
            <a:miter lim="800000"/>
            <a:headEnd/>
            <a:tailEnd/>
          </a:ln>
        </p:spPr>
        <p:txBody>
          <a:bodyPr anchor="ctr"/>
          <a:lstStyle/>
          <a:p>
            <a:pPr algn="ctr" eaLnBrk="1" hangingPunct="1"/>
            <a:r>
              <a:rPr lang="en-US" altLang="en-US" sz="3600" b="1" u="sng">
                <a:solidFill>
                  <a:schemeClr val="tx2"/>
                </a:solidFill>
                <a:latin typeface="Calibri" pitchFamily="34" charset="0"/>
              </a:rPr>
              <a:t>Arcing</a:t>
            </a:r>
          </a:p>
        </p:txBody>
      </p:sp>
      <p:sp>
        <p:nvSpPr>
          <p:cNvPr id="45061" name="Rectangle 6"/>
          <p:cNvSpPr>
            <a:spLocks noChangeArrowheads="1"/>
          </p:cNvSpPr>
          <p:nvPr/>
        </p:nvSpPr>
        <p:spPr bwMode="auto">
          <a:xfrm>
            <a:off x="3276600" y="4419600"/>
            <a:ext cx="5562600" cy="369888"/>
          </a:xfrm>
          <a:prstGeom prst="rect">
            <a:avLst/>
          </a:prstGeom>
          <a:noFill/>
          <a:ln w="12700">
            <a:noFill/>
            <a:miter lim="800000"/>
            <a:headEnd/>
            <a:tailEnd/>
          </a:ln>
        </p:spPr>
        <p:txBody>
          <a:bodyPr>
            <a:spAutoFit/>
          </a:bodyPr>
          <a:lstStyle/>
          <a:p>
            <a:r>
              <a:rPr lang="en-US" altLang="en-US">
                <a:solidFill>
                  <a:srgbClr val="0037A4"/>
                </a:solidFill>
                <a:latin typeface="Calibri" pitchFamily="34" charset="0"/>
              </a:rPr>
              <a:t>Arcing is quick and abrupt. It starts and stops randomly.</a:t>
            </a:r>
          </a:p>
        </p:txBody>
      </p:sp>
      <p:pic>
        <p:nvPicPr>
          <p:cNvPr id="45062" name="Picture 11" descr="420247382_IR_031308_001.jpg"/>
          <p:cNvPicPr>
            <a:picLocks noChangeAspect="1"/>
          </p:cNvPicPr>
          <p:nvPr/>
        </p:nvPicPr>
        <p:blipFill>
          <a:blip r:embed="rId5" cstate="print"/>
          <a:srcRect/>
          <a:stretch>
            <a:fillRect/>
          </a:stretch>
        </p:blipFill>
        <p:spPr bwMode="auto">
          <a:xfrm>
            <a:off x="584200" y="4038600"/>
            <a:ext cx="2540000" cy="1905000"/>
          </a:xfrm>
          <a:prstGeom prst="rect">
            <a:avLst/>
          </a:prstGeom>
          <a:noFill/>
          <a:ln w="9525">
            <a:noFill/>
            <a:miter lim="800000"/>
            <a:headEnd/>
            <a:tailEnd/>
          </a:ln>
        </p:spPr>
      </p:pic>
      <p:pic>
        <p:nvPicPr>
          <p:cNvPr id="2" name="ARCING">
            <a:hlinkClick r:id="" action="ppaction://media"/>
          </p:cNvPr>
          <p:cNvPicPr>
            <a:picLocks noRot="1" noChangeAspect="1"/>
          </p:cNvPicPr>
          <p:nvPr>
            <a:wavAudioFile r:embed="rId1" name="ARCING.wav"/>
          </p:nvPr>
        </p:nvPicPr>
        <p:blipFill>
          <a:blip r:embed="rId6" cstate="print"/>
          <a:srcRect/>
          <a:stretch>
            <a:fillRect/>
          </a:stretch>
        </p:blipFill>
        <p:spPr bwMode="auto">
          <a:xfrm>
            <a:off x="4308475" y="3810000"/>
            <a:ext cx="609600" cy="609600"/>
          </a:xfrm>
          <a:prstGeom prst="rect">
            <a:avLst/>
          </a:prstGeom>
          <a:noFill/>
          <a:ln w="9525">
            <a:noFill/>
            <a:miter lim="800000"/>
            <a:headEnd/>
            <a:tailEnd/>
          </a:ln>
        </p:spPr>
      </p:pic>
      <p:pic>
        <p:nvPicPr>
          <p:cNvPr id="9" name="Picture 8"/>
          <p:cNvPicPr/>
          <p:nvPr/>
        </p:nvPicPr>
        <p:blipFill>
          <a:blip r:embed="rId7"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517"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p:cNvSpPr>
          <p:nvPr>
            <p:ph type="ctrTitle" idx="4294967295"/>
          </p:nvPr>
        </p:nvSpPr>
        <p:spPr>
          <a:xfrm>
            <a:off x="0" y="228600"/>
            <a:ext cx="9144000" cy="609600"/>
          </a:xfrm>
        </p:spPr>
        <p:txBody>
          <a:bodyPr/>
          <a:lstStyle/>
          <a:p>
            <a:r>
              <a:rPr lang="en-US" altLang="en-US" sz="3000" b="1" smtClean="0">
                <a:solidFill>
                  <a:schemeClr val="tx1"/>
                </a:solidFill>
              </a:rPr>
              <a:t>Mechanically Vibrating Components</a:t>
            </a:r>
            <a:endParaRPr lang="en-US" altLang="en-US" sz="3000" smtClean="0">
              <a:solidFill>
                <a:schemeClr val="tx1"/>
              </a:solidFill>
            </a:endParaRPr>
          </a:p>
        </p:txBody>
      </p:sp>
      <p:sp>
        <p:nvSpPr>
          <p:cNvPr id="43011" name="Rectangle 1027"/>
          <p:cNvSpPr>
            <a:spLocks noGrp="1"/>
          </p:cNvSpPr>
          <p:nvPr>
            <p:ph type="subTitle" idx="4294967295"/>
          </p:nvPr>
        </p:nvSpPr>
        <p:spPr>
          <a:xfrm>
            <a:off x="533400" y="4724400"/>
            <a:ext cx="8077200" cy="685800"/>
          </a:xfrm>
        </p:spPr>
        <p:txBody>
          <a:bodyPr/>
          <a:lstStyle/>
          <a:p>
            <a:pPr>
              <a:buFontTx/>
              <a:buNone/>
            </a:pPr>
            <a:r>
              <a:rPr lang="en-US" altLang="en-US" sz="2000" b="1" smtClean="0"/>
              <a:t>Often Can sound like corona, but not the 30 Hz Harmonics which are a tell tale sign of a Vibrating Component.</a:t>
            </a:r>
          </a:p>
        </p:txBody>
      </p:sp>
      <p:pic>
        <p:nvPicPr>
          <p:cNvPr id="43012" name="Picture 1030" descr="Looseness spectra"/>
          <p:cNvPicPr>
            <a:picLocks noChangeAspect="1" noChangeArrowheads="1"/>
          </p:cNvPicPr>
          <p:nvPr/>
        </p:nvPicPr>
        <p:blipFill>
          <a:blip r:embed="rId3" cstate="print"/>
          <a:srcRect l="3529" t="19746" r="20000" b="21014"/>
          <a:stretch>
            <a:fillRect/>
          </a:stretch>
        </p:blipFill>
        <p:spPr bwMode="auto">
          <a:xfrm>
            <a:off x="3962400" y="1752600"/>
            <a:ext cx="4953000" cy="2743200"/>
          </a:xfrm>
          <a:prstGeom prst="rect">
            <a:avLst/>
          </a:prstGeom>
          <a:noFill/>
          <a:ln w="9525">
            <a:noFill/>
            <a:miter lim="800000"/>
            <a:headEnd/>
            <a:tailEnd/>
          </a:ln>
        </p:spPr>
      </p:pic>
      <p:pic>
        <p:nvPicPr>
          <p:cNvPr id="43013" name="Picture 8" descr="orig_THERMAL_ELECTRICAL.jpg"/>
          <p:cNvPicPr>
            <a:picLocks noChangeAspect="1"/>
          </p:cNvPicPr>
          <p:nvPr/>
        </p:nvPicPr>
        <p:blipFill>
          <a:blip r:embed="rId4" cstate="print"/>
          <a:srcRect/>
          <a:stretch>
            <a:fillRect/>
          </a:stretch>
        </p:blipFill>
        <p:spPr bwMode="auto">
          <a:xfrm>
            <a:off x="381000" y="1752600"/>
            <a:ext cx="3498850" cy="2743200"/>
          </a:xfrm>
          <a:prstGeom prst="rect">
            <a:avLst/>
          </a:prstGeom>
          <a:noFill/>
          <a:ln w="9525">
            <a:noFill/>
            <a:miter lim="800000"/>
            <a:headEnd/>
            <a:tailEnd/>
          </a:ln>
        </p:spPr>
      </p:pic>
      <p:pic>
        <p:nvPicPr>
          <p:cNvPr id="2" name="loose">
            <a:hlinkClick r:id="" action="ppaction://media"/>
          </p:cNvPr>
          <p:cNvPicPr>
            <a:picLocks noRot="1" noChangeAspect="1"/>
          </p:cNvPicPr>
          <p:nvPr>
            <a:wavAudioFile r:embed="rId1" name="loose.wav"/>
          </p:nvPr>
        </p:nvPicPr>
        <p:blipFill>
          <a:blip r:embed="rId5" cstate="print"/>
          <a:srcRect/>
          <a:stretch>
            <a:fillRect/>
          </a:stretch>
        </p:blipFill>
        <p:spPr bwMode="auto">
          <a:xfrm>
            <a:off x="6670675" y="5119688"/>
            <a:ext cx="609600" cy="609600"/>
          </a:xfrm>
          <a:prstGeom prst="rect">
            <a:avLst/>
          </a:prstGeom>
          <a:noFill/>
          <a:ln w="9525">
            <a:noFill/>
            <a:miter lim="800000"/>
            <a:headEnd/>
            <a:tailEnd/>
          </a:ln>
        </p:spPr>
      </p:pic>
      <p:pic>
        <p:nvPicPr>
          <p:cNvPr id="8" name="Picture 7"/>
          <p:cNvPicPr/>
          <p:nvPr/>
        </p:nvPicPr>
        <p:blipFill>
          <a:blip r:embed="rId6" cstate="print"/>
          <a:srcRect l="8309" t="31687" r="78572" b="51029"/>
          <a:stretch>
            <a:fillRect/>
          </a:stretch>
        </p:blipFill>
        <p:spPr bwMode="auto">
          <a:xfrm>
            <a:off x="7467600" y="0"/>
            <a:ext cx="1647825" cy="1447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736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a:xfrm>
            <a:off x="2819400" y="533400"/>
            <a:ext cx="3733800" cy="685800"/>
          </a:xfrm>
        </p:spPr>
        <p:txBody>
          <a:bodyPr/>
          <a:lstStyle/>
          <a:p>
            <a:r>
              <a:rPr lang="en-US" altLang="en-US" b="1" smtClean="0"/>
              <a:t>Transformers</a:t>
            </a:r>
          </a:p>
        </p:txBody>
      </p:sp>
      <p:sp>
        <p:nvSpPr>
          <p:cNvPr id="111619" name="Rectangle 4"/>
          <p:cNvSpPr>
            <a:spLocks noGrp="1"/>
          </p:cNvSpPr>
          <p:nvPr>
            <p:ph type="body" idx="4294967295"/>
          </p:nvPr>
        </p:nvSpPr>
        <p:spPr>
          <a:xfrm>
            <a:off x="457200" y="5181600"/>
            <a:ext cx="3505200" cy="381000"/>
          </a:xfrm>
        </p:spPr>
        <p:txBody>
          <a:bodyPr rtlCol="0">
            <a:normAutofit lnSpcReduction="10000"/>
          </a:bodyPr>
          <a:lstStyle/>
          <a:p>
            <a:pPr fontAlgn="auto">
              <a:spcAft>
                <a:spcPts val="0"/>
              </a:spcAft>
              <a:buFont typeface="Arial" pitchFamily="34" charset="0"/>
              <a:buNone/>
              <a:defRPr/>
            </a:pPr>
            <a:r>
              <a:rPr lang="en-US" sz="2000" b="1" dirty="0" smtClean="0"/>
              <a:t>Typical Transformer sound</a:t>
            </a:r>
          </a:p>
        </p:txBody>
      </p:sp>
      <p:pic>
        <p:nvPicPr>
          <p:cNvPr id="46084" name="Picture 8" descr="Transformer typical time series"/>
          <p:cNvPicPr>
            <a:picLocks noChangeAspect="1" noChangeArrowheads="1"/>
          </p:cNvPicPr>
          <p:nvPr/>
        </p:nvPicPr>
        <p:blipFill>
          <a:blip r:embed="rId5" cstate="print"/>
          <a:srcRect l="2950" t="18919" r="20345" b="16216"/>
          <a:stretch>
            <a:fillRect/>
          </a:stretch>
        </p:blipFill>
        <p:spPr bwMode="auto">
          <a:xfrm>
            <a:off x="381000" y="1600200"/>
            <a:ext cx="3657600" cy="1687513"/>
          </a:xfrm>
          <a:prstGeom prst="rect">
            <a:avLst/>
          </a:prstGeom>
          <a:noFill/>
          <a:ln w="9525">
            <a:noFill/>
            <a:miter lim="800000"/>
            <a:headEnd/>
            <a:tailEnd/>
          </a:ln>
        </p:spPr>
      </p:pic>
      <p:pic>
        <p:nvPicPr>
          <p:cNvPr id="46085" name="Picture 9" descr="Transformer typical Spectra"/>
          <p:cNvPicPr>
            <a:picLocks noChangeAspect="1" noChangeArrowheads="1"/>
          </p:cNvPicPr>
          <p:nvPr/>
        </p:nvPicPr>
        <p:blipFill>
          <a:blip r:embed="rId6" cstate="print"/>
          <a:srcRect l="2940" t="21622" r="19118" b="13513"/>
          <a:stretch>
            <a:fillRect/>
          </a:stretch>
        </p:blipFill>
        <p:spPr bwMode="auto">
          <a:xfrm>
            <a:off x="381000" y="3429000"/>
            <a:ext cx="3657600" cy="1690688"/>
          </a:xfrm>
          <a:prstGeom prst="rect">
            <a:avLst/>
          </a:prstGeom>
          <a:noFill/>
          <a:ln w="9525">
            <a:noFill/>
            <a:miter lim="800000"/>
            <a:headEnd/>
            <a:tailEnd/>
          </a:ln>
        </p:spPr>
      </p:pic>
      <p:pic>
        <p:nvPicPr>
          <p:cNvPr id="46089" name="Picture 8" descr="480 Transformer.jpg"/>
          <p:cNvPicPr>
            <a:picLocks noChangeAspect="1"/>
          </p:cNvPicPr>
          <p:nvPr/>
        </p:nvPicPr>
        <p:blipFill>
          <a:blip r:embed="rId7" cstate="print"/>
          <a:srcRect/>
          <a:stretch>
            <a:fillRect/>
          </a:stretch>
        </p:blipFill>
        <p:spPr bwMode="auto">
          <a:xfrm>
            <a:off x="4876800" y="1600200"/>
            <a:ext cx="3333750" cy="3333750"/>
          </a:xfrm>
          <a:prstGeom prst="rect">
            <a:avLst/>
          </a:prstGeom>
          <a:noFill/>
          <a:ln w="9525">
            <a:noFill/>
            <a:miter lim="800000"/>
            <a:headEnd/>
            <a:tailEnd/>
          </a:ln>
        </p:spPr>
      </p:pic>
      <p:pic>
        <p:nvPicPr>
          <p:cNvPr id="12" name="Electrical slide 19 typical transformer.wav">
            <a:hlinkClick r:id="" action="ppaction://media"/>
          </p:cNvPr>
          <p:cNvPicPr>
            <a:picLocks noRot="1" noChangeAspect="1"/>
          </p:cNvPicPr>
          <p:nvPr>
            <a:audioFile r:link="rId1"/>
          </p:nvPr>
        </p:nvPicPr>
        <p:blipFill>
          <a:blip r:embed="rId8" cstate="print"/>
          <a:srcRect/>
          <a:stretch>
            <a:fillRect/>
          </a:stretch>
        </p:blipFill>
        <p:spPr bwMode="auto">
          <a:xfrm>
            <a:off x="6400800" y="5257800"/>
            <a:ext cx="304800" cy="304800"/>
          </a:xfrm>
          <a:prstGeom prst="rect">
            <a:avLst/>
          </a:prstGeom>
          <a:noFill/>
          <a:ln w="9525">
            <a:noFill/>
            <a:miter lim="800000"/>
            <a:headEnd/>
            <a:tailEnd/>
          </a:ln>
        </p:spPr>
      </p:pic>
      <p:pic>
        <p:nvPicPr>
          <p:cNvPr id="2" name="480 TRANSFORMER">
            <a:hlinkClick r:id="" action="ppaction://media"/>
          </p:cNvPr>
          <p:cNvPicPr>
            <a:picLocks noRot="1" noChangeAspect="1"/>
          </p:cNvPicPr>
          <p:nvPr>
            <a:wavAudioFile r:embed="rId2" name="480 TRANSFORMER.wav"/>
          </p:nvPr>
        </p:nvPicPr>
        <p:blipFill>
          <a:blip r:embed="rId9" cstate="print"/>
          <a:srcRect/>
          <a:stretch>
            <a:fillRect/>
          </a:stretch>
        </p:blipFill>
        <p:spPr bwMode="auto">
          <a:xfrm>
            <a:off x="6729413" y="5195888"/>
            <a:ext cx="609600" cy="609600"/>
          </a:xfrm>
          <a:prstGeom prst="rect">
            <a:avLst/>
          </a:prstGeom>
          <a:noFill/>
          <a:ln w="9525">
            <a:noFill/>
            <a:miter lim="800000"/>
            <a:headEnd/>
            <a:tailEnd/>
          </a:ln>
        </p:spPr>
      </p:pic>
      <p:pic>
        <p:nvPicPr>
          <p:cNvPr id="13" name="Picture 12"/>
          <p:cNvPicPr/>
          <p:nvPr/>
        </p:nvPicPr>
        <p:blipFill>
          <a:blip r:embed="rId10"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0" name="Footer Placeholder 9"/>
          <p:cNvSpPr>
            <a:spLocks noGrp="1"/>
          </p:cNvSpPr>
          <p:nvPr>
            <p:ph type="ftr" sz="quarter" idx="10"/>
          </p:nvPr>
        </p:nvSpPr>
        <p:spPr>
          <a:xfrm>
            <a:off x="2133600" y="6172200"/>
            <a:ext cx="4953000" cy="365125"/>
          </a:xfrm>
        </p:spPr>
        <p:txBody>
          <a:bodyPr/>
          <a:lstStyle/>
          <a:p>
            <a:pPr>
              <a:defRPr/>
            </a:pPr>
            <a:r>
              <a:rPr lang="en-US" b="0" dirty="0" smtClean="0">
                <a:solidFill>
                  <a:schemeClr val="tx1"/>
                </a:solidFill>
              </a:rPr>
              <a:t>TRANSTECH PUNE 2018</a:t>
            </a:r>
            <a:endParaRPr lang="en-US" b="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100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seq concurrent="1" nextAc="seek">
              <p:cTn id="8" restart="whenNotActive" fill="hold" evtFilter="cancelBubble" nodeType="interactiveSeq">
                <p:stCondLst>
                  <p:cond evt="onClick" delay="0">
                    <p:tgtEl>
                      <p:spTgt spid="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20999" fill="hold"/>
                                        <p:tgtEl>
                                          <p:spTgt spid="2"/>
                                        </p:tgtEl>
                                      </p:cBhvr>
                                    </p:cmd>
                                  </p:childTnLst>
                                </p:cTn>
                              </p:par>
                            </p:childTnLst>
                          </p:cTn>
                        </p:par>
                      </p:childTnLst>
                    </p:cTn>
                  </p:par>
                </p:childTnLst>
              </p:cTn>
              <p:nextCondLst>
                <p:cond evt="onClick" delay="0">
                  <p:tgtEl>
                    <p:spTgt spid="2"/>
                  </p:tgtEl>
                </p:cond>
              </p:nextCondLst>
            </p:seq>
            <p:audio>
              <p:cMediaNode vol="80000">
                <p:cTn id="13" fill="hold" display="0">
                  <p:stCondLst>
                    <p:cond delay="indefinite"/>
                  </p:stCondLst>
                  <p:endCondLst>
                    <p:cond evt="onStopAudio" delay="0">
                      <p:tgtEl>
                        <p:sldTgt/>
                      </p:tgtEl>
                    </p:cond>
                  </p:endCondLst>
                </p:cTn>
                <p:tgtEl>
                  <p:spTgt spid="2"/>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b="1" smtClean="0">
                <a:solidFill>
                  <a:srgbClr val="000099"/>
                </a:solidFill>
              </a:rPr>
              <a:t>Problem Example</a:t>
            </a:r>
          </a:p>
        </p:txBody>
      </p:sp>
      <p:graphicFrame>
        <p:nvGraphicFramePr>
          <p:cNvPr id="48131" name="Object 3"/>
          <p:cNvGraphicFramePr>
            <a:graphicFrameLocks noChangeAspect="1"/>
          </p:cNvGraphicFramePr>
          <p:nvPr/>
        </p:nvGraphicFramePr>
        <p:xfrm>
          <a:off x="2667000" y="2001838"/>
          <a:ext cx="6248400" cy="4094162"/>
        </p:xfrm>
        <a:graphic>
          <a:graphicData uri="http://schemas.openxmlformats.org/presentationml/2006/ole">
            <mc:AlternateContent xmlns:mc="http://schemas.openxmlformats.org/markup-compatibility/2006">
              <mc:Choice xmlns:v="urn:schemas-microsoft-com:vml" Requires="v">
                <p:oleObj spid="_x0000_s48138" name="Photo Editor Photo" r:id="rId4" imgW="6087325" imgH="4563112" progId="">
                  <p:embed/>
                </p:oleObj>
              </mc:Choice>
              <mc:Fallback>
                <p:oleObj name="Photo Editor Photo" r:id="rId4" imgW="6087325" imgH="4563112"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001838"/>
                        <a:ext cx="6248400" cy="40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8132" name="Line 4"/>
          <p:cNvSpPr>
            <a:spLocks noChangeShapeType="1"/>
          </p:cNvSpPr>
          <p:nvPr/>
        </p:nvSpPr>
        <p:spPr bwMode="auto">
          <a:xfrm>
            <a:off x="4953000" y="3352800"/>
            <a:ext cx="381000" cy="762000"/>
          </a:xfrm>
          <a:prstGeom prst="line">
            <a:avLst/>
          </a:prstGeom>
          <a:noFill/>
          <a:ln w="31750">
            <a:solidFill>
              <a:srgbClr val="FF0000"/>
            </a:solidFill>
            <a:round/>
            <a:headEnd type="none" w="sm" len="sm"/>
            <a:tailEnd type="triangle" w="lg" len="med"/>
          </a:ln>
        </p:spPr>
        <p:txBody>
          <a:bodyPr wrap="none" anchor="ctr"/>
          <a:lstStyle/>
          <a:p>
            <a:endParaRPr lang="en-IN"/>
          </a:p>
        </p:txBody>
      </p:sp>
      <p:graphicFrame>
        <p:nvGraphicFramePr>
          <p:cNvPr id="48133" name="Object 6"/>
          <p:cNvGraphicFramePr>
            <a:graphicFrameLocks noChangeAspect="1"/>
          </p:cNvGraphicFramePr>
          <p:nvPr/>
        </p:nvGraphicFramePr>
        <p:xfrm>
          <a:off x="0" y="3276600"/>
          <a:ext cx="4572000" cy="2068513"/>
        </p:xfrm>
        <a:graphic>
          <a:graphicData uri="http://schemas.openxmlformats.org/presentationml/2006/ole">
            <mc:AlternateContent xmlns:mc="http://schemas.openxmlformats.org/markup-compatibility/2006">
              <mc:Choice xmlns:v="urn:schemas-microsoft-com:vml" Requires="v">
                <p:oleObj spid="_x0000_s48139" name="Image" r:id="rId6" imgW="3599342" imgH="1630103" progId="">
                  <p:embed/>
                </p:oleObj>
              </mc:Choice>
              <mc:Fallback>
                <p:oleObj name="Image" r:id="rId6" imgW="3599342" imgH="1630103" progId="">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276600"/>
                        <a:ext cx="4572000" cy="206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8" name="Picture 7"/>
          <p:cNvPicPr/>
          <p:nvPr/>
        </p:nvPicPr>
        <p:blipFill>
          <a:blip r:embed="rId8" cstate="print"/>
          <a:srcRect l="8309" t="31687" r="78572" b="51029"/>
          <a:stretch>
            <a:fillRect/>
          </a:stretch>
        </p:blipFill>
        <p:spPr bwMode="auto">
          <a:xfrm>
            <a:off x="7467600" y="0"/>
            <a:ext cx="1647825" cy="1447800"/>
          </a:xfrm>
          <a:prstGeom prst="rect">
            <a:avLst/>
          </a:prstGeom>
          <a:noFill/>
          <a:ln w="9525">
            <a:noFill/>
            <a:miter lim="800000"/>
            <a:headEnd/>
            <a:tailEnd/>
          </a:ln>
        </p:spPr>
      </p:pic>
      <p:pic>
        <p:nvPicPr>
          <p:cNvPr id="9" name="bad tracking.wav">
            <a:hlinkClick r:id="" action="ppaction://media"/>
          </p:cNvPr>
          <p:cNvPicPr>
            <a:picLocks noRot="1" noChangeAspect="1"/>
          </p:cNvPicPr>
          <p:nvPr>
            <a:audioFile r:link="rId2"/>
          </p:nvPr>
        </p:nvPicPr>
        <p:blipFill>
          <a:blip r:embed="rId9" cstate="print"/>
          <a:stretch>
            <a:fillRect/>
          </a:stretch>
        </p:blipFill>
        <p:spPr>
          <a:xfrm>
            <a:off x="1219200" y="1828800"/>
            <a:ext cx="304800" cy="304800"/>
          </a:xfrm>
          <a:prstGeom prst="rect">
            <a:avLst/>
          </a:prstGeom>
        </p:spPr>
      </p:pic>
      <p:sp>
        <p:nvSpPr>
          <p:cNvPr id="10" name="Footer Placeholder 9"/>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0063"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49154" name="Rectangle 2"/>
          <p:cNvSpPr>
            <a:spLocks noGrp="1" noChangeArrowheads="1"/>
          </p:cNvSpPr>
          <p:nvPr>
            <p:ph type="body" idx="1"/>
          </p:nvPr>
        </p:nvSpPr>
        <p:spPr>
          <a:xfrm>
            <a:off x="609600" y="685800"/>
            <a:ext cx="7772400" cy="2286000"/>
          </a:xfrm>
        </p:spPr>
        <p:txBody>
          <a:bodyPr/>
          <a:lstStyle/>
          <a:p>
            <a:pPr eaLnBrk="1" hangingPunct="1"/>
            <a:r>
              <a:rPr lang="en-US" altLang="en-US" dirty="0" smtClean="0"/>
              <a:t>High voltage transformer components are well enclosed.</a:t>
            </a:r>
          </a:p>
          <a:p>
            <a:pPr eaLnBrk="1" hangingPunct="1"/>
            <a:r>
              <a:rPr lang="en-US" altLang="en-US" dirty="0" smtClean="0"/>
              <a:t>That makes for poor or sometimes impossible Infrared inspection.</a:t>
            </a:r>
          </a:p>
        </p:txBody>
      </p:sp>
      <p:sp>
        <p:nvSpPr>
          <p:cNvPr id="49155" name="Rectangle 3"/>
          <p:cNvSpPr>
            <a:spLocks noChangeArrowheads="1"/>
          </p:cNvSpPr>
          <p:nvPr/>
        </p:nvSpPr>
        <p:spPr bwMode="auto">
          <a:xfrm>
            <a:off x="3810000" y="2743200"/>
            <a:ext cx="4572000" cy="3505200"/>
          </a:xfrm>
          <a:prstGeom prst="rect">
            <a:avLst/>
          </a:prstGeom>
          <a:solidFill>
            <a:srgbClr val="FFFF00"/>
          </a:solidFill>
          <a:ln w="9525">
            <a:noFill/>
            <a:miter lim="800000"/>
            <a:headEnd/>
            <a:tailEnd/>
          </a:ln>
        </p:spPr>
        <p:txBody>
          <a:bodyPr wrap="none" anchor="ctr"/>
          <a:lstStyle/>
          <a:p>
            <a:pPr eaLnBrk="1" hangingPunct="1"/>
            <a:endParaRPr lang="en-US" altLang="en-US"/>
          </a:p>
        </p:txBody>
      </p:sp>
      <p:pic>
        <p:nvPicPr>
          <p:cNvPr id="49156" name="Picture 4" descr="GOOD-1"/>
          <p:cNvPicPr>
            <a:picLocks noChangeAspect="1" noChangeArrowheads="1"/>
          </p:cNvPicPr>
          <p:nvPr/>
        </p:nvPicPr>
        <p:blipFill>
          <a:blip r:embed="rId3" cstate="print">
            <a:lum bright="18000" contrast="6000"/>
          </a:blip>
          <a:srcRect/>
          <a:stretch>
            <a:fillRect/>
          </a:stretch>
        </p:blipFill>
        <p:spPr bwMode="auto">
          <a:xfrm>
            <a:off x="3962400" y="2895600"/>
            <a:ext cx="4267200" cy="32004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533400" y="2819400"/>
            <a:ext cx="4724400" cy="3352800"/>
          </a:xfrm>
          <a:prstGeom prst="rect">
            <a:avLst/>
          </a:prstGeom>
          <a:solidFill>
            <a:srgbClr val="FFFF00"/>
          </a:solidFill>
          <a:ln w="9525">
            <a:noFill/>
            <a:miter lim="800000"/>
            <a:headEnd/>
            <a:tailEnd/>
          </a:ln>
        </p:spPr>
        <p:txBody>
          <a:bodyPr wrap="none" anchor="ctr"/>
          <a:lstStyle/>
          <a:p>
            <a:pPr algn="ctr"/>
            <a:r>
              <a:rPr lang="en-US" altLang="en-US">
                <a:solidFill>
                  <a:schemeClr val="bg2"/>
                </a:solidFill>
              </a:rPr>
              <a:t> Burned Transformer</a:t>
            </a:r>
            <a:endParaRPr lang="en-US" altLang="en-US"/>
          </a:p>
        </p:txBody>
      </p:sp>
      <p:sp>
        <p:nvSpPr>
          <p:cNvPr id="50179" name="Rectangle 3"/>
          <p:cNvSpPr>
            <a:spLocks noGrp="1" noChangeArrowheads="1"/>
          </p:cNvSpPr>
          <p:nvPr>
            <p:ph type="body" idx="1"/>
          </p:nvPr>
        </p:nvSpPr>
        <p:spPr>
          <a:xfrm>
            <a:off x="2209800" y="304800"/>
            <a:ext cx="7772400" cy="1447800"/>
          </a:xfrm>
        </p:spPr>
        <p:txBody>
          <a:bodyPr/>
          <a:lstStyle/>
          <a:p>
            <a:pPr eaLnBrk="1" hangingPunct="1"/>
            <a:r>
              <a:rPr lang="en-US" altLang="en-US" smtClean="0"/>
              <a:t>The result…</a:t>
            </a:r>
          </a:p>
          <a:p>
            <a:pPr eaLnBrk="1" hangingPunct="1"/>
            <a:r>
              <a:rPr lang="en-US" altLang="en-US" smtClean="0"/>
              <a:t>Can be catastrophic failure.</a:t>
            </a:r>
          </a:p>
        </p:txBody>
      </p:sp>
      <p:pic>
        <p:nvPicPr>
          <p:cNvPr id="50180" name="Picture 4" descr="7"/>
          <p:cNvPicPr>
            <a:picLocks noChangeAspect="1" noChangeArrowheads="1"/>
          </p:cNvPicPr>
          <p:nvPr/>
        </p:nvPicPr>
        <p:blipFill>
          <a:blip r:embed="rId2" cstate="print">
            <a:lum bright="18000" contrast="12000"/>
          </a:blip>
          <a:srcRect/>
          <a:stretch>
            <a:fillRect/>
          </a:stretch>
        </p:blipFill>
        <p:spPr bwMode="auto">
          <a:xfrm>
            <a:off x="609600" y="2895600"/>
            <a:ext cx="4572000" cy="3124200"/>
          </a:xfrm>
          <a:prstGeom prst="rect">
            <a:avLst/>
          </a:prstGeom>
          <a:noFill/>
          <a:ln w="9525">
            <a:noFill/>
            <a:miter lim="800000"/>
            <a:headEnd/>
            <a:tailEnd/>
          </a:ln>
        </p:spPr>
      </p:pic>
      <p:sp>
        <p:nvSpPr>
          <p:cNvPr id="50181" name="Rectangle 5"/>
          <p:cNvSpPr>
            <a:spLocks noChangeArrowheads="1"/>
          </p:cNvSpPr>
          <p:nvPr/>
        </p:nvSpPr>
        <p:spPr bwMode="auto">
          <a:xfrm>
            <a:off x="4038600" y="1905000"/>
            <a:ext cx="4800600" cy="3657600"/>
          </a:xfrm>
          <a:prstGeom prst="rect">
            <a:avLst/>
          </a:prstGeom>
          <a:solidFill>
            <a:srgbClr val="FFFF00"/>
          </a:solidFill>
          <a:ln w="9525">
            <a:noFill/>
            <a:miter lim="800000"/>
            <a:headEnd/>
            <a:tailEnd/>
          </a:ln>
        </p:spPr>
        <p:txBody>
          <a:bodyPr wrap="none" anchor="ctr"/>
          <a:lstStyle/>
          <a:p>
            <a:pPr algn="ctr"/>
            <a:endParaRPr lang="en-US" altLang="en-US"/>
          </a:p>
        </p:txBody>
      </p:sp>
      <p:pic>
        <p:nvPicPr>
          <p:cNvPr id="50182" name="Picture 6" descr="2"/>
          <p:cNvPicPr>
            <a:picLocks noChangeAspect="1" noChangeArrowheads="1"/>
          </p:cNvPicPr>
          <p:nvPr/>
        </p:nvPicPr>
        <p:blipFill>
          <a:blip r:embed="rId3" cstate="print">
            <a:lum bright="12000" contrast="6000"/>
          </a:blip>
          <a:srcRect/>
          <a:stretch>
            <a:fillRect/>
          </a:stretch>
        </p:blipFill>
        <p:spPr bwMode="auto">
          <a:xfrm>
            <a:off x="4114800" y="1981200"/>
            <a:ext cx="4648200" cy="3486150"/>
          </a:xfrm>
          <a:prstGeom prst="rect">
            <a:avLst/>
          </a:prstGeom>
          <a:noFill/>
          <a:ln w="9525">
            <a:noFill/>
            <a:miter lim="800000"/>
            <a:headEnd/>
            <a:tailEnd/>
          </a:ln>
        </p:spPr>
      </p:pic>
      <p:sp>
        <p:nvSpPr>
          <p:cNvPr id="50183" name="Text Box 7"/>
          <p:cNvSpPr txBox="1">
            <a:spLocks noChangeArrowheads="1"/>
          </p:cNvSpPr>
          <p:nvPr/>
        </p:nvSpPr>
        <p:spPr bwMode="auto">
          <a:xfrm>
            <a:off x="3429000" y="2133600"/>
            <a:ext cx="1771650" cy="3902075"/>
          </a:xfrm>
          <a:prstGeom prst="rect">
            <a:avLst/>
          </a:prstGeom>
          <a:noFill/>
          <a:ln w="9525">
            <a:noFill/>
            <a:miter lim="800000"/>
            <a:headEnd/>
            <a:tailEnd/>
          </a:ln>
        </p:spPr>
        <p:txBody>
          <a:bodyPr wrap="none">
            <a:spAutoFit/>
          </a:bodyPr>
          <a:lstStyle/>
          <a:p>
            <a:r>
              <a:rPr lang="en-US" altLang="en-US" sz="25000">
                <a:solidFill>
                  <a:srgbClr val="FF0000"/>
                </a:solidFill>
              </a:rPr>
              <a:t>$</a:t>
            </a:r>
            <a:endParaRPr lang="en-US" altLang="en-US" sz="9600">
              <a:solidFill>
                <a:srgbClr val="FF0000"/>
              </a:solidFill>
            </a:endParaRPr>
          </a:p>
        </p:txBody>
      </p:sp>
      <p:pic>
        <p:nvPicPr>
          <p:cNvPr id="9" name="Picture 8"/>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8370" name="Rectangle 2"/>
          <p:cNvSpPr>
            <a:spLocks noGrp="1" noChangeArrowheads="1"/>
          </p:cNvSpPr>
          <p:nvPr>
            <p:ph type="title" idx="4294967295"/>
          </p:nvPr>
        </p:nvSpPr>
        <p:spPr>
          <a:xfrm>
            <a:off x="0" y="1219200"/>
            <a:ext cx="9144000" cy="1143000"/>
          </a:xfrm>
        </p:spPr>
        <p:txBody>
          <a:bodyPr/>
          <a:lstStyle/>
          <a:p>
            <a:pPr eaLnBrk="1" hangingPunct="1"/>
            <a:r>
              <a:rPr lang="en-US" altLang="en-US" sz="4000" b="1" dirty="0" smtClean="0">
                <a:solidFill>
                  <a:srgbClr val="000099"/>
                </a:solidFill>
              </a:rPr>
              <a:t>SO, WHAT HAVE WE </a:t>
            </a:r>
            <a:br>
              <a:rPr lang="en-US" altLang="en-US" sz="4000" b="1" dirty="0" smtClean="0">
                <a:solidFill>
                  <a:srgbClr val="000099"/>
                </a:solidFill>
              </a:rPr>
            </a:br>
            <a:r>
              <a:rPr lang="en-US" altLang="en-US" sz="4000" b="1" dirty="0" smtClean="0">
                <a:solidFill>
                  <a:srgbClr val="000099"/>
                </a:solidFill>
              </a:rPr>
              <a:t>LEARNED TODAY?</a:t>
            </a:r>
          </a:p>
        </p:txBody>
      </p:sp>
      <p:sp>
        <p:nvSpPr>
          <p:cNvPr id="43011" name="Rectangle 3"/>
          <p:cNvSpPr>
            <a:spLocks noGrp="1" noChangeArrowheads="1"/>
          </p:cNvSpPr>
          <p:nvPr>
            <p:ph type="body" idx="4294967295"/>
          </p:nvPr>
        </p:nvSpPr>
        <p:spPr>
          <a:xfrm>
            <a:off x="304800" y="2362200"/>
            <a:ext cx="8610600" cy="3733800"/>
          </a:xfrm>
        </p:spPr>
        <p:txBody>
          <a:bodyPr/>
          <a:lstStyle/>
          <a:p>
            <a:pPr algn="ctr" eaLnBrk="1" hangingPunct="1">
              <a:lnSpc>
                <a:spcPct val="90000"/>
              </a:lnSpc>
              <a:buFontTx/>
              <a:buNone/>
              <a:defRPr/>
            </a:pPr>
            <a:r>
              <a:rPr lang="en-US" b="1" dirty="0" smtClean="0">
                <a:solidFill>
                  <a:schemeClr val="accent1">
                    <a:lumMod val="50000"/>
                  </a:schemeClr>
                </a:solidFill>
              </a:rPr>
              <a:t>ULTRASOUND IS A  </a:t>
            </a:r>
            <a:r>
              <a:rPr lang="en-US" sz="2800" b="1" dirty="0" smtClean="0">
                <a:solidFill>
                  <a:schemeClr val="accent1">
                    <a:lumMod val="50000"/>
                  </a:schemeClr>
                </a:solidFill>
              </a:rPr>
              <a:t>VERSATILE </a:t>
            </a:r>
            <a:r>
              <a:rPr lang="en-US" sz="2400" b="1" dirty="0" smtClean="0">
                <a:solidFill>
                  <a:schemeClr val="accent1">
                    <a:lumMod val="50000"/>
                  </a:schemeClr>
                </a:solidFill>
              </a:rPr>
              <a:t>TECHNOLOGY</a:t>
            </a:r>
          </a:p>
          <a:p>
            <a:pPr lvl="1" eaLnBrk="1" hangingPunct="1">
              <a:lnSpc>
                <a:spcPct val="90000"/>
              </a:lnSpc>
              <a:buClr>
                <a:srgbClr val="009900"/>
              </a:buClr>
              <a:buFont typeface="Wingdings" pitchFamily="2" charset="2"/>
              <a:buChar char="ü"/>
              <a:defRPr/>
            </a:pPr>
            <a:r>
              <a:rPr lang="en-US" sz="2400" b="1" dirty="0" smtClean="0"/>
              <a:t>Energy Audit Tool</a:t>
            </a:r>
          </a:p>
          <a:p>
            <a:pPr lvl="1" eaLnBrk="1" hangingPunct="1">
              <a:lnSpc>
                <a:spcPct val="90000"/>
              </a:lnSpc>
              <a:buClr>
                <a:srgbClr val="009900"/>
              </a:buClr>
              <a:buFont typeface="Wingdings" pitchFamily="2" charset="2"/>
              <a:buChar char="ü"/>
              <a:defRPr/>
            </a:pPr>
            <a:r>
              <a:rPr lang="en-US" sz="2400" b="1" dirty="0" smtClean="0"/>
              <a:t>Operation / Process Tool</a:t>
            </a:r>
          </a:p>
          <a:p>
            <a:pPr lvl="1" eaLnBrk="1" hangingPunct="1">
              <a:lnSpc>
                <a:spcPct val="90000"/>
              </a:lnSpc>
              <a:buClr>
                <a:srgbClr val="009900"/>
              </a:buClr>
              <a:buFont typeface="Wingdings" pitchFamily="2" charset="2"/>
              <a:buChar char="ü"/>
              <a:defRPr/>
            </a:pPr>
            <a:r>
              <a:rPr lang="en-US" sz="2400" b="1" dirty="0" smtClean="0"/>
              <a:t>Predictive Maintenance Tool - Mechanical</a:t>
            </a:r>
          </a:p>
          <a:p>
            <a:pPr lvl="1" eaLnBrk="1" hangingPunct="1">
              <a:lnSpc>
                <a:spcPct val="90000"/>
              </a:lnSpc>
              <a:buClr>
                <a:srgbClr val="009900"/>
              </a:buClr>
              <a:buFont typeface="Wingdings" pitchFamily="2" charset="2"/>
              <a:buChar char="ü"/>
              <a:defRPr/>
            </a:pPr>
            <a:r>
              <a:rPr lang="en-US" sz="2400" b="1" dirty="0" smtClean="0"/>
              <a:t>Predictive Maintenance Tool – Electrical</a:t>
            </a:r>
          </a:p>
          <a:p>
            <a:pPr lvl="1" eaLnBrk="1" hangingPunct="1">
              <a:lnSpc>
                <a:spcPct val="90000"/>
              </a:lnSpc>
              <a:buClr>
                <a:srgbClr val="009900"/>
              </a:buClr>
              <a:buFont typeface="Wingdings" pitchFamily="2" charset="2"/>
              <a:buChar char="ü"/>
              <a:defRPr/>
            </a:pPr>
            <a:r>
              <a:rPr lang="en-US" sz="2400" b="1" dirty="0" smtClean="0"/>
              <a:t>Trouble shooting- Root cause finding tool-Hydraulic Components/ Hydraulic schematics</a:t>
            </a:r>
          </a:p>
          <a:p>
            <a:pPr lvl="1" eaLnBrk="1" hangingPunct="1">
              <a:lnSpc>
                <a:spcPct val="90000"/>
              </a:lnSpc>
              <a:buClr>
                <a:srgbClr val="009900"/>
              </a:buClr>
              <a:buFont typeface="Wingdings" pitchFamily="2" charset="2"/>
              <a:buChar char="ü"/>
              <a:defRPr/>
            </a:pPr>
            <a:r>
              <a:rPr lang="en-US" sz="2400" b="1" dirty="0" smtClean="0"/>
              <a:t>Trouble shooting- Root Cause finding Tool- Pneumatic Circuits/ components/ Steam and Gas systems</a:t>
            </a:r>
          </a:p>
          <a:p>
            <a:pPr lvl="1" eaLnBrk="1" hangingPunct="1">
              <a:lnSpc>
                <a:spcPct val="90000"/>
              </a:lnSpc>
              <a:defRPr/>
            </a:pPr>
            <a:endParaRPr lang="en-US" b="1" dirty="0" smtClean="0"/>
          </a:p>
          <a:p>
            <a:pPr eaLnBrk="1" hangingPunct="1">
              <a:lnSpc>
                <a:spcPct val="90000"/>
              </a:lnSpc>
              <a:buFontTx/>
              <a:buNone/>
              <a:defRPr/>
            </a:pPr>
            <a:endParaRPr lang="en-US" b="1" dirty="0" smtClean="0"/>
          </a:p>
        </p:txBody>
      </p:sp>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30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43011">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 calcmode="lin" valueType="num">
                                      <p:cBhvr additive="base">
                                        <p:cTn id="12" dur="30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43011">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grpId="0" nodeType="after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 calcmode="lin" valueType="num">
                                      <p:cBhvr additive="base">
                                        <p:cTn id="17" dur="3000" fill="hold"/>
                                        <p:tgtEl>
                                          <p:spTgt spid="43011">
                                            <p:txEl>
                                              <p:pRg st="2" end="2"/>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43011">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9000"/>
                            </p:stCondLst>
                            <p:childTnLst>
                              <p:par>
                                <p:cTn id="20" presetID="2" presetClass="entr" presetSubtype="4" fill="hold" grpId="0" nodeType="afterEffect">
                                  <p:stCondLst>
                                    <p:cond delay="0"/>
                                  </p:stCondLst>
                                  <p:childTnLst>
                                    <p:set>
                                      <p:cBhvr>
                                        <p:cTn id="21" dur="1" fill="hold">
                                          <p:stCondLst>
                                            <p:cond delay="0"/>
                                          </p:stCondLst>
                                        </p:cTn>
                                        <p:tgtEl>
                                          <p:spTgt spid="43011">
                                            <p:txEl>
                                              <p:pRg st="3" end="3"/>
                                            </p:txEl>
                                          </p:spTgt>
                                        </p:tgtEl>
                                        <p:attrNameLst>
                                          <p:attrName>style.visibility</p:attrName>
                                        </p:attrNameLst>
                                      </p:cBhvr>
                                      <p:to>
                                        <p:strVal val="visible"/>
                                      </p:to>
                                    </p:set>
                                    <p:anim calcmode="lin" valueType="num">
                                      <p:cBhvr additive="base">
                                        <p:cTn id="22" dur="3000" fill="hold"/>
                                        <p:tgtEl>
                                          <p:spTgt spid="43011">
                                            <p:txEl>
                                              <p:pRg st="3" end="3"/>
                                            </p:txEl>
                                          </p:spTgt>
                                        </p:tgtEl>
                                        <p:attrNameLst>
                                          <p:attrName>ppt_x</p:attrName>
                                        </p:attrNameLst>
                                      </p:cBhvr>
                                      <p:tavLst>
                                        <p:tav tm="0">
                                          <p:val>
                                            <p:strVal val="#ppt_x"/>
                                          </p:val>
                                        </p:tav>
                                        <p:tav tm="100000">
                                          <p:val>
                                            <p:strVal val="#ppt_x"/>
                                          </p:val>
                                        </p:tav>
                                      </p:tavLst>
                                    </p:anim>
                                    <p:anim calcmode="lin" valueType="num">
                                      <p:cBhvr additive="base">
                                        <p:cTn id="23" dur="3000" fill="hold"/>
                                        <p:tgtEl>
                                          <p:spTgt spid="43011">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2000"/>
                            </p:stCondLst>
                            <p:childTnLst>
                              <p:par>
                                <p:cTn id="25" presetID="2" presetClass="entr" presetSubtype="4" fill="hold" grpId="0" nodeType="afterEffect">
                                  <p:stCondLst>
                                    <p:cond delay="0"/>
                                  </p:stCondLst>
                                  <p:childTnLst>
                                    <p:set>
                                      <p:cBhvr>
                                        <p:cTn id="26" dur="1" fill="hold">
                                          <p:stCondLst>
                                            <p:cond delay="0"/>
                                          </p:stCondLst>
                                        </p:cTn>
                                        <p:tgtEl>
                                          <p:spTgt spid="43011">
                                            <p:txEl>
                                              <p:pRg st="4" end="4"/>
                                            </p:txEl>
                                          </p:spTgt>
                                        </p:tgtEl>
                                        <p:attrNameLst>
                                          <p:attrName>style.visibility</p:attrName>
                                        </p:attrNameLst>
                                      </p:cBhvr>
                                      <p:to>
                                        <p:strVal val="visible"/>
                                      </p:to>
                                    </p:set>
                                    <p:anim calcmode="lin" valueType="num">
                                      <p:cBhvr additive="base">
                                        <p:cTn id="27" dur="3000" fill="hold"/>
                                        <p:tgtEl>
                                          <p:spTgt spid="43011">
                                            <p:txEl>
                                              <p:pRg st="4" end="4"/>
                                            </p:txEl>
                                          </p:spTgt>
                                        </p:tgtEl>
                                        <p:attrNameLst>
                                          <p:attrName>ppt_x</p:attrName>
                                        </p:attrNameLst>
                                      </p:cBhvr>
                                      <p:tavLst>
                                        <p:tav tm="0">
                                          <p:val>
                                            <p:strVal val="#ppt_x"/>
                                          </p:val>
                                        </p:tav>
                                        <p:tav tm="100000">
                                          <p:val>
                                            <p:strVal val="#ppt_x"/>
                                          </p:val>
                                        </p:tav>
                                      </p:tavLst>
                                    </p:anim>
                                    <p:anim calcmode="lin" valueType="num">
                                      <p:cBhvr additive="base">
                                        <p:cTn id="28" dur="3000" fill="hold"/>
                                        <p:tgtEl>
                                          <p:spTgt spid="43011">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011">
                                            <p:txEl>
                                              <p:pRg st="5" end="5"/>
                                            </p:txEl>
                                          </p:spTgt>
                                        </p:tgtEl>
                                        <p:attrNameLst>
                                          <p:attrName>style.visibility</p:attrName>
                                        </p:attrNameLst>
                                      </p:cBhvr>
                                      <p:to>
                                        <p:strVal val="visible"/>
                                      </p:to>
                                    </p:set>
                                    <p:anim calcmode="lin" valueType="num">
                                      <p:cBhvr additive="base">
                                        <p:cTn id="31" dur="3000" fill="hold"/>
                                        <p:tgtEl>
                                          <p:spTgt spid="43011">
                                            <p:txEl>
                                              <p:pRg st="5" end="5"/>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43011">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3011">
                                            <p:txEl>
                                              <p:pRg st="6" end="6"/>
                                            </p:txEl>
                                          </p:spTgt>
                                        </p:tgtEl>
                                        <p:attrNameLst>
                                          <p:attrName>style.visibility</p:attrName>
                                        </p:attrNameLst>
                                      </p:cBhvr>
                                      <p:to>
                                        <p:strVal val="visible"/>
                                      </p:to>
                                    </p:set>
                                    <p:anim calcmode="lin" valueType="num">
                                      <p:cBhvr additive="base">
                                        <p:cTn id="35" dur="3000" fill="hold"/>
                                        <p:tgtEl>
                                          <p:spTgt spid="43011">
                                            <p:txEl>
                                              <p:pRg st="6" end="6"/>
                                            </p:txEl>
                                          </p:spTgt>
                                        </p:tgtEl>
                                        <p:attrNameLst>
                                          <p:attrName>ppt_x</p:attrName>
                                        </p:attrNameLst>
                                      </p:cBhvr>
                                      <p:tavLst>
                                        <p:tav tm="0">
                                          <p:val>
                                            <p:strVal val="#ppt_x"/>
                                          </p:val>
                                        </p:tav>
                                        <p:tav tm="100000">
                                          <p:val>
                                            <p:strVal val="#ppt_x"/>
                                          </p:val>
                                        </p:tav>
                                      </p:tavLst>
                                    </p:anim>
                                    <p:anim calcmode="lin" valueType="num">
                                      <p:cBhvr additive="base">
                                        <p:cTn id="36" dur="3000" fill="hold"/>
                                        <p:tgtEl>
                                          <p:spTgt spid="4301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990600" y="0"/>
            <a:ext cx="7772400" cy="1143000"/>
          </a:xfrm>
        </p:spPr>
        <p:txBody>
          <a:bodyPr/>
          <a:lstStyle/>
          <a:p>
            <a:pPr eaLnBrk="1" hangingPunct="1"/>
            <a:r>
              <a:rPr lang="en-US" altLang="en-US" b="1" smtClean="0">
                <a:solidFill>
                  <a:srgbClr val="000099"/>
                </a:solidFill>
              </a:rPr>
              <a:t>CONCLUSIONS</a:t>
            </a:r>
          </a:p>
        </p:txBody>
      </p:sp>
      <p:sp>
        <p:nvSpPr>
          <p:cNvPr id="59395" name="Rectangle 3"/>
          <p:cNvSpPr>
            <a:spLocks noGrp="1" noChangeArrowheads="1"/>
          </p:cNvSpPr>
          <p:nvPr>
            <p:ph type="body" idx="4294967295"/>
          </p:nvPr>
        </p:nvSpPr>
        <p:spPr>
          <a:xfrm>
            <a:off x="1066800" y="1219200"/>
            <a:ext cx="7696200" cy="3657600"/>
          </a:xfrm>
        </p:spPr>
        <p:txBody>
          <a:bodyPr/>
          <a:lstStyle/>
          <a:p>
            <a:pPr eaLnBrk="1" hangingPunct="1">
              <a:lnSpc>
                <a:spcPct val="90000"/>
              </a:lnSpc>
            </a:pPr>
            <a:r>
              <a:rPr lang="en-US" altLang="en-US" sz="3600" b="1" dirty="0" smtClean="0"/>
              <a:t>ULTRASOUND:</a:t>
            </a:r>
            <a:endParaRPr lang="en-US" altLang="en-US" b="1" dirty="0" smtClean="0"/>
          </a:p>
          <a:p>
            <a:pPr lvl="1" eaLnBrk="1" hangingPunct="1">
              <a:lnSpc>
                <a:spcPct val="90000"/>
              </a:lnSpc>
            </a:pPr>
            <a:r>
              <a:rPr lang="en-US" altLang="en-US" b="1" dirty="0" smtClean="0"/>
              <a:t>VERSATILE</a:t>
            </a:r>
          </a:p>
          <a:p>
            <a:pPr lvl="1" eaLnBrk="1" hangingPunct="1">
              <a:lnSpc>
                <a:spcPct val="90000"/>
              </a:lnSpc>
            </a:pPr>
            <a:r>
              <a:rPr lang="en-US" altLang="en-US" b="1" dirty="0" smtClean="0"/>
              <a:t>SIMPLE TO USE</a:t>
            </a:r>
          </a:p>
          <a:p>
            <a:pPr lvl="1" eaLnBrk="1" hangingPunct="1">
              <a:lnSpc>
                <a:spcPct val="90000"/>
              </a:lnSpc>
            </a:pPr>
            <a:r>
              <a:rPr lang="en-US" altLang="en-US" b="1" dirty="0" smtClean="0"/>
              <a:t>AIDS ALL TYPES OF Energy and PDM PROGRAMS</a:t>
            </a:r>
          </a:p>
          <a:p>
            <a:pPr lvl="1" eaLnBrk="1" hangingPunct="1">
              <a:lnSpc>
                <a:spcPct val="90000"/>
              </a:lnSpc>
            </a:pPr>
            <a:r>
              <a:rPr lang="en-US" altLang="en-US" b="1" dirty="0" smtClean="0"/>
              <a:t>SUPPORTS OTHER  CONDITION MONITORING TECHNOLOGIES</a:t>
            </a:r>
          </a:p>
          <a:p>
            <a:pPr eaLnBrk="1" hangingPunct="1">
              <a:lnSpc>
                <a:spcPct val="90000"/>
              </a:lnSpc>
            </a:pPr>
            <a:r>
              <a:rPr lang="en-US" altLang="en-US" sz="2800" b="1" dirty="0" smtClean="0"/>
              <a:t>HIGHLY COST EFFECTIVE</a:t>
            </a:r>
            <a:endParaRPr lang="en-US" altLang="en-US" b="1" dirty="0" smtClean="0"/>
          </a:p>
        </p:txBody>
      </p:sp>
      <p:pic>
        <p:nvPicPr>
          <p:cNvPr id="6" name="Picture 5"/>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30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5939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 calcmode="lin" valueType="num">
                                      <p:cBhvr additive="base">
                                        <p:cTn id="12" dur="30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59395">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grpId="0" nodeType="afterEffect">
                                  <p:stCondLst>
                                    <p:cond delay="0"/>
                                  </p:stCondLst>
                                  <p:childTnLst>
                                    <p:set>
                                      <p:cBhvr>
                                        <p:cTn id="16" dur="1" fill="hold">
                                          <p:stCondLst>
                                            <p:cond delay="0"/>
                                          </p:stCondLst>
                                        </p:cTn>
                                        <p:tgtEl>
                                          <p:spTgt spid="59395">
                                            <p:txEl>
                                              <p:pRg st="2" end="2"/>
                                            </p:txEl>
                                          </p:spTgt>
                                        </p:tgtEl>
                                        <p:attrNameLst>
                                          <p:attrName>style.visibility</p:attrName>
                                        </p:attrNameLst>
                                      </p:cBhvr>
                                      <p:to>
                                        <p:strVal val="visible"/>
                                      </p:to>
                                    </p:set>
                                    <p:anim calcmode="lin" valueType="num">
                                      <p:cBhvr additive="base">
                                        <p:cTn id="17" dur="30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59395">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9000"/>
                            </p:stCondLst>
                            <p:childTnLst>
                              <p:par>
                                <p:cTn id="20" presetID="2" presetClass="entr" presetSubtype="4" fill="hold" grpId="0" nodeType="afterEffect">
                                  <p:stCondLst>
                                    <p:cond delay="0"/>
                                  </p:stCondLst>
                                  <p:childTnLst>
                                    <p:set>
                                      <p:cBhvr>
                                        <p:cTn id="21" dur="1" fill="hold">
                                          <p:stCondLst>
                                            <p:cond delay="0"/>
                                          </p:stCondLst>
                                        </p:cTn>
                                        <p:tgtEl>
                                          <p:spTgt spid="59395">
                                            <p:txEl>
                                              <p:pRg st="3" end="3"/>
                                            </p:txEl>
                                          </p:spTgt>
                                        </p:tgtEl>
                                        <p:attrNameLst>
                                          <p:attrName>style.visibility</p:attrName>
                                        </p:attrNameLst>
                                      </p:cBhvr>
                                      <p:to>
                                        <p:strVal val="visible"/>
                                      </p:to>
                                    </p:set>
                                    <p:anim calcmode="lin" valueType="num">
                                      <p:cBhvr additive="base">
                                        <p:cTn id="22" dur="30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additive="base">
                                        <p:cTn id="23" dur="3000" fill="hold"/>
                                        <p:tgtEl>
                                          <p:spTgt spid="59395">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2000"/>
                            </p:stCondLst>
                            <p:childTnLst>
                              <p:par>
                                <p:cTn id="25" presetID="2" presetClass="entr" presetSubtype="4" fill="hold" grpId="0" nodeType="afterEffect">
                                  <p:stCondLst>
                                    <p:cond delay="0"/>
                                  </p:stCondLst>
                                  <p:childTnLst>
                                    <p:set>
                                      <p:cBhvr>
                                        <p:cTn id="26" dur="1" fill="hold">
                                          <p:stCondLst>
                                            <p:cond delay="0"/>
                                          </p:stCondLst>
                                        </p:cTn>
                                        <p:tgtEl>
                                          <p:spTgt spid="59395">
                                            <p:txEl>
                                              <p:pRg st="4" end="4"/>
                                            </p:txEl>
                                          </p:spTgt>
                                        </p:tgtEl>
                                        <p:attrNameLst>
                                          <p:attrName>style.visibility</p:attrName>
                                        </p:attrNameLst>
                                      </p:cBhvr>
                                      <p:to>
                                        <p:strVal val="visible"/>
                                      </p:to>
                                    </p:set>
                                    <p:anim calcmode="lin" valueType="num">
                                      <p:cBhvr additive="base">
                                        <p:cTn id="27" dur="30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28" dur="3000" fill="hold"/>
                                        <p:tgtEl>
                                          <p:spTgt spid="59395">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5000"/>
                            </p:stCondLst>
                            <p:childTnLst>
                              <p:par>
                                <p:cTn id="30" presetID="2" presetClass="entr" presetSubtype="4" fill="hold" grpId="0" nodeType="afterEffect">
                                  <p:stCondLst>
                                    <p:cond delay="0"/>
                                  </p:stCondLst>
                                  <p:childTnLst>
                                    <p:set>
                                      <p:cBhvr>
                                        <p:cTn id="31" dur="1" fill="hold">
                                          <p:stCondLst>
                                            <p:cond delay="0"/>
                                          </p:stCondLst>
                                        </p:cTn>
                                        <p:tgtEl>
                                          <p:spTgt spid="59395">
                                            <p:txEl>
                                              <p:pRg st="5" end="5"/>
                                            </p:txEl>
                                          </p:spTgt>
                                        </p:tgtEl>
                                        <p:attrNameLst>
                                          <p:attrName>style.visibility</p:attrName>
                                        </p:attrNameLst>
                                      </p:cBhvr>
                                      <p:to>
                                        <p:strVal val="visible"/>
                                      </p:to>
                                    </p:set>
                                    <p:anim calcmode="lin" valueType="num">
                                      <p:cBhvr additive="base">
                                        <p:cTn id="32" dur="30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additive="base">
                                        <p:cTn id="33" dur="3000" fill="hold"/>
                                        <p:tgtEl>
                                          <p:spTgt spid="5939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5362" name="Slide Number Placeholder 15"/>
          <p:cNvSpPr txBox="1">
            <a:spLocks noGrp="1"/>
          </p:cNvSpPr>
          <p:nvPr/>
        </p:nvSpPr>
        <p:spPr bwMode="auto">
          <a:xfrm>
            <a:off x="8229600" y="6473825"/>
            <a:ext cx="758825" cy="247650"/>
          </a:xfrm>
          <a:prstGeom prst="rect">
            <a:avLst/>
          </a:prstGeom>
          <a:noFill/>
          <a:ln w="9525">
            <a:noFill/>
            <a:miter lim="800000"/>
            <a:headEnd/>
            <a:tailEnd/>
          </a:ln>
        </p:spPr>
        <p:txBody>
          <a:bodyPr/>
          <a:lstStyle/>
          <a:p>
            <a:pPr algn="r" eaLnBrk="1" hangingPunct="1">
              <a:spcBef>
                <a:spcPct val="20000"/>
              </a:spcBef>
              <a:buClr>
                <a:schemeClr val="bg2"/>
              </a:buClr>
              <a:buSzPct val="75000"/>
              <a:buFont typeface="Wingdings" pitchFamily="2" charset="2"/>
              <a:buChar char="n"/>
            </a:pPr>
            <a:fld id="{1E81C1AE-DBEC-4BF3-A93C-7D19C71B589E}" type="slidenum">
              <a:rPr lang="en-US" altLang="en-US" sz="1200">
                <a:solidFill>
                  <a:srgbClr val="2C86E1"/>
                </a:solidFill>
                <a:latin typeface="Arial" charset="0"/>
              </a:rPr>
              <a:pPr algn="r" eaLnBrk="1" hangingPunct="1">
                <a:spcBef>
                  <a:spcPct val="20000"/>
                </a:spcBef>
                <a:buClr>
                  <a:schemeClr val="bg2"/>
                </a:buClr>
                <a:buSzPct val="75000"/>
                <a:buFont typeface="Wingdings" pitchFamily="2" charset="2"/>
                <a:buChar char="n"/>
              </a:pPr>
              <a:t>5</a:t>
            </a:fld>
            <a:endParaRPr lang="en-US" altLang="en-US" sz="1200">
              <a:solidFill>
                <a:srgbClr val="2C86E1"/>
              </a:solidFill>
              <a:latin typeface="Arial" charset="0"/>
            </a:endParaRPr>
          </a:p>
        </p:txBody>
      </p:sp>
      <p:sp>
        <p:nvSpPr>
          <p:cNvPr id="15363" name="Line 2"/>
          <p:cNvSpPr>
            <a:spLocks noChangeShapeType="1"/>
          </p:cNvSpPr>
          <p:nvPr/>
        </p:nvSpPr>
        <p:spPr bwMode="auto">
          <a:xfrm>
            <a:off x="381000" y="990600"/>
            <a:ext cx="0" cy="4876800"/>
          </a:xfrm>
          <a:prstGeom prst="line">
            <a:avLst/>
          </a:prstGeom>
          <a:noFill/>
          <a:ln w="9525">
            <a:solidFill>
              <a:schemeClr val="tx1"/>
            </a:solidFill>
            <a:round/>
            <a:headEnd/>
            <a:tailEnd/>
          </a:ln>
        </p:spPr>
        <p:txBody>
          <a:bodyPr/>
          <a:lstStyle/>
          <a:p>
            <a:endParaRPr lang="en-IN"/>
          </a:p>
        </p:txBody>
      </p:sp>
      <p:sp>
        <p:nvSpPr>
          <p:cNvPr id="15364" name="Arc 3"/>
          <p:cNvSpPr>
            <a:spLocks/>
          </p:cNvSpPr>
          <p:nvPr/>
        </p:nvSpPr>
        <p:spPr bwMode="auto">
          <a:xfrm>
            <a:off x="2895601" y="992188"/>
            <a:ext cx="5334000" cy="5181600"/>
          </a:xfrm>
          <a:custGeom>
            <a:avLst/>
            <a:gdLst>
              <a:gd name="T0" fmla="*/ 0 w 21567"/>
              <a:gd name="T1" fmla="*/ 0 h 21600"/>
              <a:gd name="T2" fmla="*/ 2147483646 w 21567"/>
              <a:gd name="T3" fmla="*/ 2147483646 h 21600"/>
              <a:gd name="T4" fmla="*/ 0 w 21567"/>
              <a:gd name="T5" fmla="*/ 2147483646 h 21600"/>
              <a:gd name="T6" fmla="*/ 0 60000 65536"/>
              <a:gd name="T7" fmla="*/ 0 60000 65536"/>
              <a:gd name="T8" fmla="*/ 0 60000 65536"/>
              <a:gd name="T9" fmla="*/ 0 w 21567"/>
              <a:gd name="T10" fmla="*/ 0 h 21600"/>
              <a:gd name="T11" fmla="*/ 21567 w 21567"/>
              <a:gd name="T12" fmla="*/ 21600 h 21600"/>
            </a:gdLst>
            <a:ahLst/>
            <a:cxnLst>
              <a:cxn ang="T6">
                <a:pos x="T0" y="T1"/>
              </a:cxn>
              <a:cxn ang="T7">
                <a:pos x="T2" y="T3"/>
              </a:cxn>
              <a:cxn ang="T8">
                <a:pos x="T4" y="T5"/>
              </a:cxn>
            </a:cxnLst>
            <a:rect l="T9" t="T10" r="T11" b="T12"/>
            <a:pathLst>
              <a:path w="21567" h="21600" fill="none" extrusionOk="0">
                <a:moveTo>
                  <a:pt x="-1" y="0"/>
                </a:moveTo>
                <a:cubicBezTo>
                  <a:pt x="11468" y="0"/>
                  <a:pt x="20938" y="8963"/>
                  <a:pt x="21567" y="20414"/>
                </a:cubicBezTo>
              </a:path>
              <a:path w="21567" h="21600" stroke="0" extrusionOk="0">
                <a:moveTo>
                  <a:pt x="-1" y="0"/>
                </a:moveTo>
                <a:cubicBezTo>
                  <a:pt x="11468" y="0"/>
                  <a:pt x="20938" y="8963"/>
                  <a:pt x="21567" y="20414"/>
                </a:cubicBezTo>
                <a:lnTo>
                  <a:pt x="0" y="21600"/>
                </a:lnTo>
                <a:lnTo>
                  <a:pt x="-1" y="0"/>
                </a:lnTo>
                <a:close/>
              </a:path>
            </a:pathLst>
          </a:custGeom>
          <a:noFill/>
          <a:ln w="9525">
            <a:solidFill>
              <a:schemeClr val="tx1"/>
            </a:solidFill>
            <a:round/>
            <a:headEnd/>
            <a:tailEnd/>
          </a:ln>
        </p:spPr>
        <p:txBody>
          <a:bodyPr wrap="none" anchor="ctr"/>
          <a:lstStyle/>
          <a:p>
            <a:endParaRPr lang="en-IN"/>
          </a:p>
        </p:txBody>
      </p:sp>
      <p:sp>
        <p:nvSpPr>
          <p:cNvPr id="15365" name="Line 4"/>
          <p:cNvSpPr>
            <a:spLocks noChangeShapeType="1"/>
          </p:cNvSpPr>
          <p:nvPr/>
        </p:nvSpPr>
        <p:spPr bwMode="auto">
          <a:xfrm flipH="1">
            <a:off x="381000" y="990600"/>
            <a:ext cx="2514600" cy="0"/>
          </a:xfrm>
          <a:prstGeom prst="line">
            <a:avLst/>
          </a:prstGeom>
          <a:noFill/>
          <a:ln w="9525">
            <a:solidFill>
              <a:schemeClr val="tx1"/>
            </a:solidFill>
            <a:round/>
            <a:headEnd/>
            <a:tailEnd/>
          </a:ln>
        </p:spPr>
        <p:txBody>
          <a:bodyPr/>
          <a:lstStyle/>
          <a:p>
            <a:endParaRPr lang="en-IN"/>
          </a:p>
        </p:txBody>
      </p:sp>
      <p:sp>
        <p:nvSpPr>
          <p:cNvPr id="15366" name="Line 5"/>
          <p:cNvSpPr>
            <a:spLocks noChangeShapeType="1"/>
          </p:cNvSpPr>
          <p:nvPr/>
        </p:nvSpPr>
        <p:spPr bwMode="auto">
          <a:xfrm flipH="1">
            <a:off x="381000" y="5867400"/>
            <a:ext cx="8229600" cy="0"/>
          </a:xfrm>
          <a:prstGeom prst="line">
            <a:avLst/>
          </a:prstGeom>
          <a:noFill/>
          <a:ln w="9525">
            <a:solidFill>
              <a:schemeClr val="tx1"/>
            </a:solidFill>
            <a:round/>
            <a:headEnd/>
            <a:tailEnd/>
          </a:ln>
        </p:spPr>
        <p:txBody>
          <a:bodyPr/>
          <a:lstStyle/>
          <a:p>
            <a:endParaRPr lang="en-IN"/>
          </a:p>
        </p:txBody>
      </p:sp>
      <p:sp>
        <p:nvSpPr>
          <p:cNvPr id="15367" name="Rectangle 6"/>
          <p:cNvSpPr>
            <a:spLocks noChangeArrowheads="1"/>
          </p:cNvSpPr>
          <p:nvPr/>
        </p:nvSpPr>
        <p:spPr bwMode="auto">
          <a:xfrm rot="-1860000">
            <a:off x="7543800" y="2971800"/>
            <a:ext cx="704850" cy="396875"/>
          </a:xfrm>
          <a:prstGeom prst="rect">
            <a:avLst/>
          </a:prstGeom>
          <a:noFill/>
          <a:ln w="9525">
            <a:noFill/>
            <a:miter lim="800000"/>
            <a:headEnd/>
            <a:tailEnd/>
          </a:ln>
        </p:spPr>
        <p:txBody>
          <a:bodyPr wrap="none" lIns="92075" tIns="46038" rIns="92075" bIns="46038">
            <a:spAutoFit/>
          </a:bodyPr>
          <a:lstStyle/>
          <a:p>
            <a:pPr eaLnBrk="1" hangingPunct="1"/>
            <a:r>
              <a:rPr lang="en-US" altLang="en-US" sz="2000" b="1">
                <a:solidFill>
                  <a:srgbClr val="FF0000"/>
                </a:solidFill>
              </a:rPr>
              <a:t>Heat</a:t>
            </a:r>
          </a:p>
        </p:txBody>
      </p:sp>
      <p:sp>
        <p:nvSpPr>
          <p:cNvPr id="15368" name="Rectangle 7"/>
          <p:cNvSpPr>
            <a:spLocks noChangeArrowheads="1"/>
          </p:cNvSpPr>
          <p:nvPr/>
        </p:nvSpPr>
        <p:spPr bwMode="auto">
          <a:xfrm rot="-1740000">
            <a:off x="7882961" y="4028409"/>
            <a:ext cx="1004887" cy="401637"/>
          </a:xfrm>
          <a:prstGeom prst="rect">
            <a:avLst/>
          </a:prstGeom>
          <a:noFill/>
          <a:ln w="9525">
            <a:noFill/>
            <a:miter lim="800000"/>
            <a:headEnd/>
            <a:tailEnd/>
          </a:ln>
        </p:spPr>
        <p:txBody>
          <a:bodyPr lIns="92075" tIns="46038" rIns="92075" bIns="46038">
            <a:spAutoFit/>
          </a:bodyPr>
          <a:lstStyle/>
          <a:p>
            <a:pPr eaLnBrk="1" hangingPunct="1"/>
            <a:r>
              <a:rPr lang="en-US" altLang="en-US" sz="2000" dirty="0"/>
              <a:t>Noise</a:t>
            </a:r>
            <a:endParaRPr lang="en-US" altLang="en-US" sz="1800" dirty="0">
              <a:latin typeface="Tahoma" pitchFamily="34" charset="0"/>
            </a:endParaRPr>
          </a:p>
        </p:txBody>
      </p:sp>
      <p:sp>
        <p:nvSpPr>
          <p:cNvPr id="15369" name="Rectangle 8"/>
          <p:cNvSpPr>
            <a:spLocks noChangeArrowheads="1"/>
          </p:cNvSpPr>
          <p:nvPr/>
        </p:nvSpPr>
        <p:spPr bwMode="auto">
          <a:xfrm rot="-1560000">
            <a:off x="8124987" y="4569320"/>
            <a:ext cx="774700" cy="396875"/>
          </a:xfrm>
          <a:prstGeom prst="rect">
            <a:avLst/>
          </a:prstGeom>
          <a:noFill/>
          <a:ln w="9525">
            <a:noFill/>
            <a:miter lim="800000"/>
            <a:headEnd/>
            <a:tailEnd/>
          </a:ln>
        </p:spPr>
        <p:txBody>
          <a:bodyPr wrap="none" lIns="92075" tIns="46038" rIns="92075" bIns="46038">
            <a:spAutoFit/>
          </a:bodyPr>
          <a:lstStyle/>
          <a:p>
            <a:pPr eaLnBrk="1" hangingPunct="1"/>
            <a:r>
              <a:rPr lang="en-US" altLang="en-US" sz="2000" dirty="0"/>
              <a:t>Smell</a:t>
            </a:r>
            <a:endParaRPr lang="en-US" altLang="en-US" sz="1800" dirty="0">
              <a:latin typeface="Tahoma" pitchFamily="34" charset="0"/>
            </a:endParaRPr>
          </a:p>
        </p:txBody>
      </p:sp>
      <p:sp>
        <p:nvSpPr>
          <p:cNvPr id="15370" name="Rectangle 9"/>
          <p:cNvSpPr>
            <a:spLocks noChangeArrowheads="1"/>
          </p:cNvSpPr>
          <p:nvPr/>
        </p:nvSpPr>
        <p:spPr bwMode="auto">
          <a:xfrm rot="-1560000">
            <a:off x="8212996" y="5203973"/>
            <a:ext cx="889000" cy="396875"/>
          </a:xfrm>
          <a:prstGeom prst="rect">
            <a:avLst/>
          </a:prstGeom>
          <a:noFill/>
          <a:ln w="9525">
            <a:noFill/>
            <a:miter lim="800000"/>
            <a:headEnd/>
            <a:tailEnd/>
          </a:ln>
        </p:spPr>
        <p:txBody>
          <a:bodyPr wrap="none" lIns="92075" tIns="46038" rIns="92075" bIns="46038">
            <a:spAutoFit/>
          </a:bodyPr>
          <a:lstStyle/>
          <a:p>
            <a:pPr eaLnBrk="1" hangingPunct="1"/>
            <a:r>
              <a:rPr lang="en-US" altLang="en-US" sz="2000" dirty="0"/>
              <a:t>Smoke</a:t>
            </a:r>
            <a:endParaRPr lang="en-US" altLang="en-US" sz="1800" dirty="0">
              <a:latin typeface="Tahoma" pitchFamily="34" charset="0"/>
            </a:endParaRPr>
          </a:p>
        </p:txBody>
      </p:sp>
      <p:sp>
        <p:nvSpPr>
          <p:cNvPr id="15371" name="Text Box 10"/>
          <p:cNvSpPr txBox="1">
            <a:spLocks noChangeArrowheads="1"/>
          </p:cNvSpPr>
          <p:nvPr/>
        </p:nvSpPr>
        <p:spPr bwMode="auto">
          <a:xfrm rot="-1711947">
            <a:off x="7924800" y="3581400"/>
            <a:ext cx="628650" cy="366713"/>
          </a:xfrm>
          <a:prstGeom prst="rect">
            <a:avLst/>
          </a:prstGeom>
          <a:noFill/>
          <a:ln w="9525">
            <a:noFill/>
            <a:miter lim="800000"/>
            <a:headEnd/>
            <a:tailEnd/>
          </a:ln>
        </p:spPr>
        <p:txBody>
          <a:bodyPr wrap="none">
            <a:spAutoFit/>
          </a:bodyPr>
          <a:lstStyle/>
          <a:p>
            <a:pPr eaLnBrk="1" hangingPunct="1"/>
            <a:r>
              <a:rPr lang="en-US" altLang="en-US" sz="1800">
                <a:latin typeface="Arial" charset="0"/>
              </a:rPr>
              <a:t>Feel</a:t>
            </a:r>
            <a:endParaRPr lang="en-US" altLang="en-US" sz="1800">
              <a:latin typeface="Tahoma" pitchFamily="34" charset="0"/>
            </a:endParaRPr>
          </a:p>
        </p:txBody>
      </p:sp>
      <p:sp>
        <p:nvSpPr>
          <p:cNvPr id="15372" name="Line 11"/>
          <p:cNvSpPr>
            <a:spLocks noChangeShapeType="1"/>
          </p:cNvSpPr>
          <p:nvPr/>
        </p:nvSpPr>
        <p:spPr bwMode="auto">
          <a:xfrm flipH="1" flipV="1">
            <a:off x="7596188" y="1025525"/>
            <a:ext cx="23812" cy="4841875"/>
          </a:xfrm>
          <a:prstGeom prst="line">
            <a:avLst/>
          </a:prstGeom>
          <a:noFill/>
          <a:ln w="9525">
            <a:solidFill>
              <a:schemeClr val="tx1"/>
            </a:solidFill>
            <a:round/>
            <a:headEnd/>
            <a:tailEnd/>
          </a:ln>
        </p:spPr>
        <p:txBody>
          <a:bodyPr/>
          <a:lstStyle/>
          <a:p>
            <a:endParaRPr lang="en-IN"/>
          </a:p>
        </p:txBody>
      </p:sp>
      <p:sp>
        <p:nvSpPr>
          <p:cNvPr id="15373" name="Rectangle 12"/>
          <p:cNvSpPr>
            <a:spLocks noChangeArrowheads="1"/>
          </p:cNvSpPr>
          <p:nvPr/>
        </p:nvSpPr>
        <p:spPr bwMode="auto">
          <a:xfrm rot="5400000">
            <a:off x="-1480343" y="3607593"/>
            <a:ext cx="3408362" cy="457201"/>
          </a:xfrm>
          <a:prstGeom prst="rect">
            <a:avLst/>
          </a:prstGeom>
          <a:noFill/>
          <a:ln w="9525">
            <a:noFill/>
            <a:miter lim="800000"/>
            <a:headEnd/>
            <a:tailEnd/>
          </a:ln>
        </p:spPr>
        <p:txBody>
          <a:bodyPr wrap="none" lIns="92075" tIns="46038" rIns="92075" bIns="46038">
            <a:spAutoFit/>
          </a:bodyPr>
          <a:lstStyle/>
          <a:p>
            <a:pPr eaLnBrk="1" hangingPunct="1"/>
            <a:r>
              <a:rPr lang="en-US" altLang="en-US" b="1"/>
              <a:t>Equipment Performance</a:t>
            </a:r>
            <a:endParaRPr lang="en-US" altLang="en-US">
              <a:latin typeface="Tahoma" pitchFamily="34" charset="0"/>
            </a:endParaRPr>
          </a:p>
        </p:txBody>
      </p:sp>
      <p:sp>
        <p:nvSpPr>
          <p:cNvPr id="15375" name="Text Box 14"/>
          <p:cNvSpPr txBox="1">
            <a:spLocks noChangeArrowheads="1"/>
          </p:cNvSpPr>
          <p:nvPr/>
        </p:nvSpPr>
        <p:spPr bwMode="auto">
          <a:xfrm>
            <a:off x="8756650" y="5638800"/>
            <a:ext cx="463550" cy="366713"/>
          </a:xfrm>
          <a:prstGeom prst="rect">
            <a:avLst/>
          </a:prstGeom>
          <a:noFill/>
          <a:ln w="9525">
            <a:noFill/>
            <a:miter lim="800000"/>
            <a:headEnd/>
            <a:tailEnd/>
          </a:ln>
        </p:spPr>
        <p:txBody>
          <a:bodyPr>
            <a:spAutoFit/>
          </a:bodyPr>
          <a:lstStyle/>
          <a:p>
            <a:pPr eaLnBrk="1" hangingPunct="1"/>
            <a:r>
              <a:rPr lang="en-US" altLang="en-US" sz="1800">
                <a:latin typeface="Arial" charset="0"/>
              </a:rPr>
              <a:t>FF</a:t>
            </a:r>
            <a:endParaRPr lang="en-US" altLang="en-US" sz="1800">
              <a:latin typeface="Tahoma" pitchFamily="34" charset="0"/>
            </a:endParaRPr>
          </a:p>
        </p:txBody>
      </p:sp>
      <p:sp>
        <p:nvSpPr>
          <p:cNvPr id="15377" name="Text Box 17"/>
          <p:cNvSpPr txBox="1">
            <a:spLocks noChangeArrowheads="1"/>
          </p:cNvSpPr>
          <p:nvPr/>
        </p:nvSpPr>
        <p:spPr bwMode="auto">
          <a:xfrm>
            <a:off x="7696200" y="1371600"/>
            <a:ext cx="1123950" cy="366713"/>
          </a:xfrm>
          <a:prstGeom prst="rect">
            <a:avLst/>
          </a:prstGeom>
          <a:noFill/>
          <a:ln w="9525">
            <a:noFill/>
            <a:miter lim="800000"/>
            <a:headEnd/>
            <a:tailEnd/>
          </a:ln>
        </p:spPr>
        <p:txBody>
          <a:bodyPr wrap="none">
            <a:spAutoFit/>
          </a:bodyPr>
          <a:lstStyle/>
          <a:p>
            <a:pPr eaLnBrk="1" hangingPunct="1"/>
            <a:r>
              <a:rPr lang="en-US" altLang="en-US" sz="1800" b="1" dirty="0">
                <a:solidFill>
                  <a:srgbClr val="FF0000"/>
                </a:solidFill>
                <a:latin typeface="Arial" charset="0"/>
              </a:rPr>
              <a:t>Reactive</a:t>
            </a:r>
          </a:p>
        </p:txBody>
      </p:sp>
      <p:sp>
        <p:nvSpPr>
          <p:cNvPr id="15378" name="Line 18"/>
          <p:cNvSpPr>
            <a:spLocks noChangeShapeType="1"/>
          </p:cNvSpPr>
          <p:nvPr/>
        </p:nvSpPr>
        <p:spPr bwMode="auto">
          <a:xfrm flipV="1">
            <a:off x="3505200" y="457200"/>
            <a:ext cx="0" cy="5410200"/>
          </a:xfrm>
          <a:prstGeom prst="line">
            <a:avLst/>
          </a:prstGeom>
          <a:noFill/>
          <a:ln w="9525">
            <a:solidFill>
              <a:schemeClr val="tx1"/>
            </a:solidFill>
            <a:round/>
            <a:headEnd/>
            <a:tailEnd/>
          </a:ln>
        </p:spPr>
        <p:txBody>
          <a:bodyPr/>
          <a:lstStyle/>
          <a:p>
            <a:endParaRPr lang="en-IN"/>
          </a:p>
        </p:txBody>
      </p:sp>
      <p:sp>
        <p:nvSpPr>
          <p:cNvPr id="15379" name="Text Box 19"/>
          <p:cNvSpPr txBox="1">
            <a:spLocks noChangeArrowheads="1"/>
          </p:cNvSpPr>
          <p:nvPr/>
        </p:nvSpPr>
        <p:spPr bwMode="auto">
          <a:xfrm rot="-1858719">
            <a:off x="3505200" y="685800"/>
            <a:ext cx="1641475" cy="641350"/>
          </a:xfrm>
          <a:prstGeom prst="rect">
            <a:avLst/>
          </a:prstGeom>
          <a:noFill/>
          <a:ln w="9525">
            <a:noFill/>
            <a:miter lim="800000"/>
            <a:headEnd/>
            <a:tailEnd/>
          </a:ln>
        </p:spPr>
        <p:txBody>
          <a:bodyPr>
            <a:spAutoFit/>
          </a:bodyPr>
          <a:lstStyle/>
          <a:p>
            <a:pPr algn="ctr" eaLnBrk="1" hangingPunct="1"/>
            <a:r>
              <a:rPr lang="en-US" altLang="en-US" sz="1800" b="1">
                <a:latin typeface="Arial" charset="0"/>
              </a:rPr>
              <a:t>Mechanical Ultrasound</a:t>
            </a:r>
            <a:endParaRPr lang="en-US" altLang="en-US" sz="1800" b="1">
              <a:latin typeface="Tahoma" pitchFamily="34" charset="0"/>
            </a:endParaRPr>
          </a:p>
        </p:txBody>
      </p:sp>
      <p:sp>
        <p:nvSpPr>
          <p:cNvPr id="15380" name="Rectangle 20"/>
          <p:cNvSpPr>
            <a:spLocks noChangeArrowheads="1"/>
          </p:cNvSpPr>
          <p:nvPr/>
        </p:nvSpPr>
        <p:spPr bwMode="auto">
          <a:xfrm rot="-1771544">
            <a:off x="3886200" y="609600"/>
            <a:ext cx="2286000" cy="641350"/>
          </a:xfrm>
          <a:prstGeom prst="rect">
            <a:avLst/>
          </a:prstGeom>
          <a:noFill/>
          <a:ln w="9525">
            <a:noFill/>
            <a:miter lim="800000"/>
            <a:headEnd/>
            <a:tailEnd/>
          </a:ln>
        </p:spPr>
        <p:txBody>
          <a:bodyPr lIns="92075" tIns="46038" rIns="92075" bIns="46038">
            <a:spAutoFit/>
          </a:bodyPr>
          <a:lstStyle/>
          <a:p>
            <a:pPr algn="ctr" eaLnBrk="1" hangingPunct="1"/>
            <a:r>
              <a:rPr lang="en-US" altLang="en-US" sz="2000" b="1"/>
              <a:t>Vibration</a:t>
            </a:r>
            <a:r>
              <a:rPr lang="en-US" altLang="en-US" sz="3600" b="1"/>
              <a:t> </a:t>
            </a:r>
            <a:r>
              <a:rPr lang="en-US" altLang="en-US" sz="1800" b="1"/>
              <a:t>A</a:t>
            </a:r>
            <a:r>
              <a:rPr lang="en-US" altLang="en-US" sz="2000" b="1"/>
              <a:t>nalysis</a:t>
            </a:r>
            <a:endParaRPr lang="en-US" altLang="en-US" sz="1800" b="1">
              <a:latin typeface="Tahoma" pitchFamily="34" charset="0"/>
            </a:endParaRPr>
          </a:p>
        </p:txBody>
      </p:sp>
      <p:sp>
        <p:nvSpPr>
          <p:cNvPr id="15381" name="Text Box 21"/>
          <p:cNvSpPr txBox="1">
            <a:spLocks noChangeArrowheads="1"/>
          </p:cNvSpPr>
          <p:nvPr/>
        </p:nvSpPr>
        <p:spPr bwMode="auto">
          <a:xfrm rot="-1792015">
            <a:off x="4724400" y="990600"/>
            <a:ext cx="1600200" cy="366713"/>
          </a:xfrm>
          <a:prstGeom prst="rect">
            <a:avLst/>
          </a:prstGeom>
          <a:noFill/>
          <a:ln w="9525">
            <a:noFill/>
            <a:miter lim="800000"/>
            <a:headEnd/>
            <a:tailEnd/>
          </a:ln>
        </p:spPr>
        <p:txBody>
          <a:bodyPr>
            <a:spAutoFit/>
          </a:bodyPr>
          <a:lstStyle/>
          <a:p>
            <a:pPr eaLnBrk="1" hangingPunct="1"/>
            <a:r>
              <a:rPr lang="en-US" altLang="en-US" sz="1800" b="1">
                <a:latin typeface="Arial" charset="0"/>
              </a:rPr>
              <a:t>Oil Analysis</a:t>
            </a:r>
          </a:p>
        </p:txBody>
      </p:sp>
      <p:sp>
        <p:nvSpPr>
          <p:cNvPr id="15382" name="Rectangle 22"/>
          <p:cNvSpPr>
            <a:spLocks noChangeArrowheads="1"/>
          </p:cNvSpPr>
          <p:nvPr/>
        </p:nvSpPr>
        <p:spPr bwMode="auto">
          <a:xfrm rot="-1757263">
            <a:off x="4724400" y="990600"/>
            <a:ext cx="2898775" cy="396875"/>
          </a:xfrm>
          <a:prstGeom prst="rect">
            <a:avLst/>
          </a:prstGeom>
          <a:noFill/>
          <a:ln w="9525">
            <a:noFill/>
            <a:miter lim="800000"/>
            <a:headEnd/>
            <a:tailEnd/>
          </a:ln>
        </p:spPr>
        <p:txBody>
          <a:bodyPr lIns="92075" tIns="46038" rIns="92075" bIns="46038">
            <a:spAutoFit/>
          </a:bodyPr>
          <a:lstStyle/>
          <a:p>
            <a:pPr algn="ctr" eaLnBrk="1" hangingPunct="1"/>
            <a:r>
              <a:rPr lang="en-US" altLang="en-US" sz="2000" b="1"/>
              <a:t>Wear particle testing</a:t>
            </a:r>
            <a:endParaRPr lang="en-US" altLang="en-US" sz="1800" b="1">
              <a:latin typeface="Tahoma" pitchFamily="34" charset="0"/>
            </a:endParaRPr>
          </a:p>
        </p:txBody>
      </p:sp>
      <p:sp>
        <p:nvSpPr>
          <p:cNvPr id="15383" name="Rectangle 23"/>
          <p:cNvSpPr>
            <a:spLocks noChangeArrowheads="1"/>
          </p:cNvSpPr>
          <p:nvPr/>
        </p:nvSpPr>
        <p:spPr bwMode="auto">
          <a:xfrm rot="-1883430">
            <a:off x="5486400" y="1371600"/>
            <a:ext cx="1847850" cy="396875"/>
          </a:xfrm>
          <a:prstGeom prst="rect">
            <a:avLst/>
          </a:prstGeom>
          <a:noFill/>
          <a:ln w="9525">
            <a:noFill/>
            <a:miter lim="800000"/>
            <a:headEnd/>
            <a:tailEnd/>
          </a:ln>
        </p:spPr>
        <p:txBody>
          <a:bodyPr lIns="92075" tIns="46038" rIns="92075" bIns="46038">
            <a:spAutoFit/>
          </a:bodyPr>
          <a:lstStyle/>
          <a:p>
            <a:pPr algn="ctr" eaLnBrk="1" hangingPunct="1"/>
            <a:r>
              <a:rPr lang="en-US" altLang="en-US" sz="2000" b="1"/>
              <a:t>Thermography</a:t>
            </a:r>
            <a:endParaRPr lang="en-US" altLang="en-US" sz="1800" b="1">
              <a:latin typeface="Tahoma" pitchFamily="34" charset="0"/>
            </a:endParaRPr>
          </a:p>
        </p:txBody>
      </p:sp>
      <p:sp>
        <p:nvSpPr>
          <p:cNvPr id="15384" name="Text Box 24"/>
          <p:cNvSpPr txBox="1">
            <a:spLocks noChangeArrowheads="1"/>
          </p:cNvSpPr>
          <p:nvPr/>
        </p:nvSpPr>
        <p:spPr bwMode="auto">
          <a:xfrm rot="-1864173">
            <a:off x="6248400" y="1752600"/>
            <a:ext cx="933450" cy="366713"/>
          </a:xfrm>
          <a:prstGeom prst="rect">
            <a:avLst/>
          </a:prstGeom>
          <a:noFill/>
          <a:ln w="9525">
            <a:noFill/>
            <a:miter lim="800000"/>
            <a:headEnd/>
            <a:tailEnd/>
          </a:ln>
        </p:spPr>
        <p:txBody>
          <a:bodyPr>
            <a:spAutoFit/>
          </a:bodyPr>
          <a:lstStyle/>
          <a:p>
            <a:pPr algn="ctr" eaLnBrk="1" hangingPunct="1"/>
            <a:r>
              <a:rPr lang="en-US" altLang="en-US" sz="1800" b="1">
                <a:latin typeface="Arial" charset="0"/>
              </a:rPr>
              <a:t>ESA</a:t>
            </a:r>
            <a:endParaRPr lang="en-US" altLang="en-US" sz="1800" b="1">
              <a:latin typeface="Tahoma" pitchFamily="34" charset="0"/>
            </a:endParaRPr>
          </a:p>
        </p:txBody>
      </p:sp>
      <p:sp>
        <p:nvSpPr>
          <p:cNvPr id="15385" name="Text Box 25"/>
          <p:cNvSpPr txBox="1">
            <a:spLocks noChangeArrowheads="1"/>
          </p:cNvSpPr>
          <p:nvPr/>
        </p:nvSpPr>
        <p:spPr bwMode="auto">
          <a:xfrm rot="-1964114">
            <a:off x="6781800" y="2057400"/>
            <a:ext cx="665163" cy="366713"/>
          </a:xfrm>
          <a:prstGeom prst="rect">
            <a:avLst/>
          </a:prstGeom>
          <a:noFill/>
          <a:ln w="9525">
            <a:noFill/>
            <a:miter lim="800000"/>
            <a:headEnd/>
            <a:tailEnd/>
          </a:ln>
        </p:spPr>
        <p:txBody>
          <a:bodyPr>
            <a:spAutoFit/>
          </a:bodyPr>
          <a:lstStyle/>
          <a:p>
            <a:pPr algn="ctr" eaLnBrk="1" hangingPunct="1"/>
            <a:r>
              <a:rPr lang="en-US" altLang="en-US" sz="1800" b="1">
                <a:latin typeface="Arial" charset="0"/>
              </a:rPr>
              <a:t>NDT</a:t>
            </a:r>
          </a:p>
        </p:txBody>
      </p:sp>
      <p:sp>
        <p:nvSpPr>
          <p:cNvPr id="15386" name="Text Box 26"/>
          <p:cNvSpPr txBox="1">
            <a:spLocks noChangeArrowheads="1"/>
          </p:cNvSpPr>
          <p:nvPr/>
        </p:nvSpPr>
        <p:spPr bwMode="auto">
          <a:xfrm>
            <a:off x="4572000" y="0"/>
            <a:ext cx="1276350" cy="366713"/>
          </a:xfrm>
          <a:prstGeom prst="rect">
            <a:avLst/>
          </a:prstGeom>
          <a:noFill/>
          <a:ln w="9525">
            <a:noFill/>
            <a:miter lim="800000"/>
            <a:headEnd/>
            <a:tailEnd/>
          </a:ln>
        </p:spPr>
        <p:txBody>
          <a:bodyPr wrap="none">
            <a:spAutoFit/>
          </a:bodyPr>
          <a:lstStyle/>
          <a:p>
            <a:pPr algn="ctr" eaLnBrk="1" hangingPunct="1"/>
            <a:r>
              <a:rPr lang="en-US" altLang="en-US" sz="1800" b="1">
                <a:solidFill>
                  <a:srgbClr val="0000FF"/>
                </a:solidFill>
                <a:latin typeface="Arial" charset="0"/>
              </a:rPr>
              <a:t>Predictive</a:t>
            </a:r>
            <a:endParaRPr lang="en-US" altLang="en-US" sz="1800" b="1">
              <a:solidFill>
                <a:srgbClr val="0000FF"/>
              </a:solidFill>
              <a:latin typeface="Tahoma" pitchFamily="34" charset="0"/>
            </a:endParaRPr>
          </a:p>
        </p:txBody>
      </p:sp>
      <p:sp>
        <p:nvSpPr>
          <p:cNvPr id="15387" name="Rectangle 28"/>
          <p:cNvSpPr>
            <a:spLocks noChangeArrowheads="1"/>
          </p:cNvSpPr>
          <p:nvPr/>
        </p:nvSpPr>
        <p:spPr bwMode="auto">
          <a:xfrm>
            <a:off x="685800" y="1004888"/>
            <a:ext cx="2397125" cy="336550"/>
          </a:xfrm>
          <a:prstGeom prst="rect">
            <a:avLst/>
          </a:prstGeom>
          <a:noFill/>
          <a:ln w="9525">
            <a:noFill/>
            <a:miter lim="800000"/>
            <a:headEnd/>
            <a:tailEnd/>
          </a:ln>
        </p:spPr>
        <p:txBody>
          <a:bodyPr wrap="none" anchor="ctr">
            <a:spAutoFit/>
          </a:bodyPr>
          <a:lstStyle/>
          <a:p>
            <a:pPr eaLnBrk="1" hangingPunct="1"/>
            <a:r>
              <a:rPr lang="en-US" altLang="en-US" sz="1600" b="1">
                <a:solidFill>
                  <a:srgbClr val="33CC33"/>
                </a:solidFill>
                <a:latin typeface="Arial" charset="0"/>
              </a:rPr>
              <a:t>Lubrication Excellence</a:t>
            </a:r>
          </a:p>
        </p:txBody>
      </p:sp>
      <p:sp>
        <p:nvSpPr>
          <p:cNvPr id="15388" name="Text Box 29"/>
          <p:cNvSpPr txBox="1">
            <a:spLocks noChangeArrowheads="1"/>
          </p:cNvSpPr>
          <p:nvPr/>
        </p:nvSpPr>
        <p:spPr bwMode="auto">
          <a:xfrm>
            <a:off x="914400" y="0"/>
            <a:ext cx="1327150" cy="396875"/>
          </a:xfrm>
          <a:prstGeom prst="rect">
            <a:avLst/>
          </a:prstGeom>
          <a:noFill/>
          <a:ln w="9525">
            <a:noFill/>
            <a:miter lim="800000"/>
            <a:headEnd/>
            <a:tailEnd/>
          </a:ln>
        </p:spPr>
        <p:txBody>
          <a:bodyPr wrap="none">
            <a:spAutoFit/>
          </a:bodyPr>
          <a:lstStyle/>
          <a:p>
            <a:pPr eaLnBrk="1" hangingPunct="1"/>
            <a:r>
              <a:rPr lang="en-US" altLang="en-US" sz="2000" b="1">
                <a:solidFill>
                  <a:srgbClr val="00FF00"/>
                </a:solidFill>
                <a:latin typeface="Arial" charset="0"/>
              </a:rPr>
              <a:t>Proactive</a:t>
            </a:r>
          </a:p>
        </p:txBody>
      </p:sp>
      <p:sp>
        <p:nvSpPr>
          <p:cNvPr id="15389" name="Text Box 30"/>
          <p:cNvSpPr txBox="1">
            <a:spLocks noChangeArrowheads="1"/>
          </p:cNvSpPr>
          <p:nvPr/>
        </p:nvSpPr>
        <p:spPr bwMode="auto">
          <a:xfrm>
            <a:off x="541338" y="1319213"/>
            <a:ext cx="2884487" cy="611187"/>
          </a:xfrm>
          <a:prstGeom prst="rect">
            <a:avLst/>
          </a:prstGeom>
          <a:noFill/>
          <a:ln w="9525">
            <a:noFill/>
            <a:miter lim="800000"/>
            <a:headEnd/>
            <a:tailEnd/>
          </a:ln>
        </p:spPr>
        <p:txBody>
          <a:bodyPr wrap="none">
            <a:spAutoFit/>
          </a:bodyPr>
          <a:lstStyle/>
          <a:p>
            <a:pPr algn="ctr" eaLnBrk="1" hangingPunct="1"/>
            <a:r>
              <a:rPr lang="en-US" altLang="en-US" sz="1600" b="1">
                <a:solidFill>
                  <a:srgbClr val="33CC33"/>
                </a:solidFill>
                <a:latin typeface="Arial" charset="0"/>
              </a:rPr>
              <a:t>Precision Maintenance</a:t>
            </a:r>
          </a:p>
          <a:p>
            <a:pPr algn="ctr" eaLnBrk="1" hangingPunct="1"/>
            <a:r>
              <a:rPr lang="en-US" altLang="en-US" sz="1600" b="1">
                <a:solidFill>
                  <a:srgbClr val="33CC33"/>
                </a:solidFill>
                <a:latin typeface="Arial" charset="0"/>
              </a:rPr>
              <a:t>      Alignment, Balance, etc</a:t>
            </a:r>
            <a:r>
              <a:rPr lang="en-US" altLang="en-US" sz="1800">
                <a:solidFill>
                  <a:schemeClr val="accent2"/>
                </a:solidFill>
                <a:latin typeface="Arial" charset="0"/>
              </a:rPr>
              <a:t>.</a:t>
            </a:r>
          </a:p>
        </p:txBody>
      </p:sp>
      <p:sp>
        <p:nvSpPr>
          <p:cNvPr id="15390" name="Line 31"/>
          <p:cNvSpPr>
            <a:spLocks noChangeShapeType="1"/>
          </p:cNvSpPr>
          <p:nvPr/>
        </p:nvSpPr>
        <p:spPr bwMode="auto">
          <a:xfrm>
            <a:off x="381000" y="1219200"/>
            <a:ext cx="304800" cy="0"/>
          </a:xfrm>
          <a:prstGeom prst="line">
            <a:avLst/>
          </a:prstGeom>
          <a:noFill/>
          <a:ln w="9525">
            <a:solidFill>
              <a:schemeClr val="tx1"/>
            </a:solidFill>
            <a:round/>
            <a:headEnd/>
            <a:tailEnd type="triangle" w="med" len="med"/>
          </a:ln>
        </p:spPr>
        <p:txBody>
          <a:bodyPr/>
          <a:lstStyle/>
          <a:p>
            <a:endParaRPr lang="en-IN"/>
          </a:p>
        </p:txBody>
      </p:sp>
      <p:sp>
        <p:nvSpPr>
          <p:cNvPr id="15391" name="Line 32"/>
          <p:cNvSpPr>
            <a:spLocks noChangeShapeType="1"/>
          </p:cNvSpPr>
          <p:nvPr/>
        </p:nvSpPr>
        <p:spPr bwMode="auto">
          <a:xfrm>
            <a:off x="381000" y="1524000"/>
            <a:ext cx="304800" cy="0"/>
          </a:xfrm>
          <a:prstGeom prst="line">
            <a:avLst/>
          </a:prstGeom>
          <a:noFill/>
          <a:ln w="9525">
            <a:solidFill>
              <a:schemeClr val="tx1"/>
            </a:solidFill>
            <a:round/>
            <a:headEnd/>
            <a:tailEnd type="triangle" w="med" len="med"/>
          </a:ln>
        </p:spPr>
        <p:txBody>
          <a:bodyPr/>
          <a:lstStyle/>
          <a:p>
            <a:endParaRPr lang="en-IN"/>
          </a:p>
        </p:txBody>
      </p:sp>
      <p:sp>
        <p:nvSpPr>
          <p:cNvPr id="15392" name="Text Box 33"/>
          <p:cNvSpPr txBox="1">
            <a:spLocks noChangeArrowheads="1"/>
          </p:cNvSpPr>
          <p:nvPr/>
        </p:nvSpPr>
        <p:spPr bwMode="auto">
          <a:xfrm>
            <a:off x="762000" y="1928813"/>
            <a:ext cx="1765300" cy="336550"/>
          </a:xfrm>
          <a:prstGeom prst="rect">
            <a:avLst/>
          </a:prstGeom>
          <a:noFill/>
          <a:ln w="9525">
            <a:noFill/>
            <a:miter lim="800000"/>
            <a:headEnd/>
            <a:tailEnd/>
          </a:ln>
        </p:spPr>
        <p:txBody>
          <a:bodyPr wrap="none">
            <a:spAutoFit/>
          </a:bodyPr>
          <a:lstStyle/>
          <a:p>
            <a:pPr eaLnBrk="1" hangingPunct="1"/>
            <a:r>
              <a:rPr lang="en-US" altLang="en-US" sz="1600" b="1">
                <a:solidFill>
                  <a:srgbClr val="33CC33"/>
                </a:solidFill>
                <a:latin typeface="Arial" charset="0"/>
              </a:rPr>
              <a:t>Select Suppliers</a:t>
            </a:r>
            <a:endParaRPr lang="en-US" altLang="en-US" sz="1800" b="1">
              <a:solidFill>
                <a:srgbClr val="33CC33"/>
              </a:solidFill>
              <a:latin typeface="Arial" charset="0"/>
            </a:endParaRPr>
          </a:p>
        </p:txBody>
      </p:sp>
      <p:sp>
        <p:nvSpPr>
          <p:cNvPr id="15393" name="Line 34"/>
          <p:cNvSpPr>
            <a:spLocks noChangeShapeType="1"/>
          </p:cNvSpPr>
          <p:nvPr/>
        </p:nvSpPr>
        <p:spPr bwMode="auto">
          <a:xfrm>
            <a:off x="381000" y="2133600"/>
            <a:ext cx="304800" cy="0"/>
          </a:xfrm>
          <a:prstGeom prst="line">
            <a:avLst/>
          </a:prstGeom>
          <a:noFill/>
          <a:ln w="9525">
            <a:solidFill>
              <a:schemeClr val="tx1"/>
            </a:solidFill>
            <a:round/>
            <a:headEnd/>
            <a:tailEnd type="triangle" w="med" len="med"/>
          </a:ln>
        </p:spPr>
        <p:txBody>
          <a:bodyPr/>
          <a:lstStyle/>
          <a:p>
            <a:endParaRPr lang="en-IN"/>
          </a:p>
        </p:txBody>
      </p:sp>
      <p:sp>
        <p:nvSpPr>
          <p:cNvPr id="15394" name="Text Box 35"/>
          <p:cNvSpPr txBox="1">
            <a:spLocks noChangeArrowheads="1"/>
          </p:cNvSpPr>
          <p:nvPr/>
        </p:nvSpPr>
        <p:spPr bwMode="auto">
          <a:xfrm>
            <a:off x="825500" y="2233613"/>
            <a:ext cx="2432050" cy="336550"/>
          </a:xfrm>
          <a:prstGeom prst="rect">
            <a:avLst/>
          </a:prstGeom>
          <a:noFill/>
          <a:ln w="9525">
            <a:noFill/>
            <a:miter lim="800000"/>
            <a:headEnd/>
            <a:tailEnd/>
          </a:ln>
        </p:spPr>
        <p:txBody>
          <a:bodyPr wrap="none">
            <a:spAutoFit/>
          </a:bodyPr>
          <a:lstStyle/>
          <a:p>
            <a:pPr algn="ctr" eaLnBrk="1" hangingPunct="1"/>
            <a:r>
              <a:rPr lang="en-US" altLang="en-US" sz="1600" b="1">
                <a:solidFill>
                  <a:srgbClr val="33CC33"/>
                </a:solidFill>
                <a:latin typeface="Arial" charset="0"/>
              </a:rPr>
              <a:t>Supplier Specifications</a:t>
            </a:r>
          </a:p>
        </p:txBody>
      </p:sp>
      <p:sp>
        <p:nvSpPr>
          <p:cNvPr id="15395" name="Line 36"/>
          <p:cNvSpPr>
            <a:spLocks noChangeShapeType="1"/>
          </p:cNvSpPr>
          <p:nvPr/>
        </p:nvSpPr>
        <p:spPr bwMode="auto">
          <a:xfrm>
            <a:off x="381000" y="2362200"/>
            <a:ext cx="304800" cy="0"/>
          </a:xfrm>
          <a:prstGeom prst="line">
            <a:avLst/>
          </a:prstGeom>
          <a:noFill/>
          <a:ln w="9525">
            <a:solidFill>
              <a:schemeClr val="tx1"/>
            </a:solidFill>
            <a:round/>
            <a:headEnd/>
            <a:tailEnd type="triangle" w="med" len="med"/>
          </a:ln>
        </p:spPr>
        <p:txBody>
          <a:bodyPr/>
          <a:lstStyle/>
          <a:p>
            <a:endParaRPr lang="en-IN"/>
          </a:p>
        </p:txBody>
      </p:sp>
      <p:sp>
        <p:nvSpPr>
          <p:cNvPr id="15396" name="Text Box 37"/>
          <p:cNvSpPr txBox="1">
            <a:spLocks noChangeArrowheads="1"/>
          </p:cNvSpPr>
          <p:nvPr/>
        </p:nvSpPr>
        <p:spPr bwMode="auto">
          <a:xfrm>
            <a:off x="685800" y="2614613"/>
            <a:ext cx="896938" cy="336550"/>
          </a:xfrm>
          <a:prstGeom prst="rect">
            <a:avLst/>
          </a:prstGeom>
          <a:noFill/>
          <a:ln w="9525">
            <a:noFill/>
            <a:miter lim="800000"/>
            <a:headEnd/>
            <a:tailEnd/>
          </a:ln>
        </p:spPr>
        <p:txBody>
          <a:bodyPr wrap="none">
            <a:spAutoFit/>
          </a:bodyPr>
          <a:lstStyle/>
          <a:p>
            <a:pPr eaLnBrk="1" hangingPunct="1"/>
            <a:r>
              <a:rPr lang="en-US" altLang="en-US" sz="1600" b="1">
                <a:solidFill>
                  <a:srgbClr val="33CC33"/>
                </a:solidFill>
                <a:latin typeface="Arial" charset="0"/>
              </a:rPr>
              <a:t>Metrics</a:t>
            </a:r>
          </a:p>
        </p:txBody>
      </p:sp>
      <p:sp>
        <p:nvSpPr>
          <p:cNvPr id="15397" name="Line 38"/>
          <p:cNvSpPr>
            <a:spLocks noChangeShapeType="1"/>
          </p:cNvSpPr>
          <p:nvPr/>
        </p:nvSpPr>
        <p:spPr bwMode="auto">
          <a:xfrm>
            <a:off x="381000" y="2743200"/>
            <a:ext cx="304800" cy="0"/>
          </a:xfrm>
          <a:prstGeom prst="line">
            <a:avLst/>
          </a:prstGeom>
          <a:noFill/>
          <a:ln w="9525">
            <a:solidFill>
              <a:schemeClr val="tx1"/>
            </a:solidFill>
            <a:round/>
            <a:headEnd/>
            <a:tailEnd type="triangle" w="med" len="med"/>
          </a:ln>
        </p:spPr>
        <p:txBody>
          <a:bodyPr/>
          <a:lstStyle/>
          <a:p>
            <a:endParaRPr lang="en-IN"/>
          </a:p>
        </p:txBody>
      </p:sp>
      <p:sp>
        <p:nvSpPr>
          <p:cNvPr id="15398" name="Text Box 39"/>
          <p:cNvSpPr txBox="1">
            <a:spLocks noChangeArrowheads="1"/>
          </p:cNvSpPr>
          <p:nvPr/>
        </p:nvSpPr>
        <p:spPr bwMode="auto">
          <a:xfrm>
            <a:off x="685800" y="2921000"/>
            <a:ext cx="2090738" cy="336550"/>
          </a:xfrm>
          <a:prstGeom prst="rect">
            <a:avLst/>
          </a:prstGeom>
          <a:noFill/>
          <a:ln w="9525">
            <a:noFill/>
            <a:miter lim="800000"/>
            <a:headEnd/>
            <a:tailEnd/>
          </a:ln>
        </p:spPr>
        <p:txBody>
          <a:bodyPr wrap="none">
            <a:spAutoFit/>
          </a:bodyPr>
          <a:lstStyle/>
          <a:p>
            <a:pPr eaLnBrk="1" hangingPunct="1"/>
            <a:r>
              <a:rPr lang="en-US" altLang="en-US" sz="1600" b="1">
                <a:solidFill>
                  <a:srgbClr val="33CC33"/>
                </a:solidFill>
                <a:latin typeface="Tahoma" pitchFamily="34" charset="0"/>
              </a:rPr>
              <a:t>Equipment Ranking</a:t>
            </a:r>
          </a:p>
        </p:txBody>
      </p:sp>
      <p:sp>
        <p:nvSpPr>
          <p:cNvPr id="15399" name="Line 40"/>
          <p:cNvSpPr>
            <a:spLocks noChangeShapeType="1"/>
          </p:cNvSpPr>
          <p:nvPr/>
        </p:nvSpPr>
        <p:spPr bwMode="auto">
          <a:xfrm>
            <a:off x="381000" y="3124200"/>
            <a:ext cx="304800" cy="0"/>
          </a:xfrm>
          <a:prstGeom prst="line">
            <a:avLst/>
          </a:prstGeom>
          <a:noFill/>
          <a:ln w="9525">
            <a:solidFill>
              <a:schemeClr val="tx1"/>
            </a:solidFill>
            <a:round/>
            <a:headEnd/>
            <a:tailEnd type="triangle" w="med" len="med"/>
          </a:ln>
        </p:spPr>
        <p:txBody>
          <a:bodyPr/>
          <a:lstStyle/>
          <a:p>
            <a:endParaRPr lang="en-IN"/>
          </a:p>
        </p:txBody>
      </p:sp>
      <p:sp>
        <p:nvSpPr>
          <p:cNvPr id="15400" name="Text Box 41"/>
          <p:cNvSpPr txBox="1">
            <a:spLocks noChangeArrowheads="1"/>
          </p:cNvSpPr>
          <p:nvPr/>
        </p:nvSpPr>
        <p:spPr bwMode="auto">
          <a:xfrm>
            <a:off x="714375" y="3300413"/>
            <a:ext cx="646113" cy="336550"/>
          </a:xfrm>
          <a:prstGeom prst="rect">
            <a:avLst/>
          </a:prstGeom>
          <a:noFill/>
          <a:ln w="9525">
            <a:noFill/>
            <a:miter lim="800000"/>
            <a:headEnd/>
            <a:tailEnd/>
          </a:ln>
        </p:spPr>
        <p:txBody>
          <a:bodyPr wrap="none">
            <a:spAutoFit/>
          </a:bodyPr>
          <a:lstStyle/>
          <a:p>
            <a:pPr algn="ctr" eaLnBrk="1" hangingPunct="1"/>
            <a:r>
              <a:rPr lang="en-US" altLang="en-US" sz="1600" b="1">
                <a:solidFill>
                  <a:srgbClr val="33CC33"/>
                </a:solidFill>
                <a:latin typeface="Arial" charset="0"/>
              </a:rPr>
              <a:t>RCM</a:t>
            </a:r>
          </a:p>
        </p:txBody>
      </p:sp>
      <p:sp>
        <p:nvSpPr>
          <p:cNvPr id="15401" name="Line 42"/>
          <p:cNvSpPr>
            <a:spLocks noChangeShapeType="1"/>
          </p:cNvSpPr>
          <p:nvPr/>
        </p:nvSpPr>
        <p:spPr bwMode="auto">
          <a:xfrm>
            <a:off x="381000" y="3429000"/>
            <a:ext cx="304800" cy="0"/>
          </a:xfrm>
          <a:prstGeom prst="line">
            <a:avLst/>
          </a:prstGeom>
          <a:noFill/>
          <a:ln w="9525">
            <a:solidFill>
              <a:schemeClr val="tx1"/>
            </a:solidFill>
            <a:round/>
            <a:headEnd/>
            <a:tailEnd type="triangle" w="med" len="med"/>
          </a:ln>
        </p:spPr>
        <p:txBody>
          <a:bodyPr/>
          <a:lstStyle/>
          <a:p>
            <a:endParaRPr lang="en-IN"/>
          </a:p>
        </p:txBody>
      </p:sp>
      <p:sp>
        <p:nvSpPr>
          <p:cNvPr id="15402" name="Text Box 43"/>
          <p:cNvSpPr txBox="1">
            <a:spLocks noChangeArrowheads="1"/>
          </p:cNvSpPr>
          <p:nvPr/>
        </p:nvSpPr>
        <p:spPr bwMode="auto">
          <a:xfrm>
            <a:off x="712788" y="3605213"/>
            <a:ext cx="612775" cy="336550"/>
          </a:xfrm>
          <a:prstGeom prst="rect">
            <a:avLst/>
          </a:prstGeom>
          <a:noFill/>
          <a:ln w="9525">
            <a:noFill/>
            <a:miter lim="800000"/>
            <a:headEnd/>
            <a:tailEnd/>
          </a:ln>
        </p:spPr>
        <p:txBody>
          <a:bodyPr wrap="none">
            <a:spAutoFit/>
          </a:bodyPr>
          <a:lstStyle/>
          <a:p>
            <a:pPr algn="ctr" eaLnBrk="1" hangingPunct="1"/>
            <a:r>
              <a:rPr lang="en-US" altLang="en-US" sz="1600" b="1">
                <a:solidFill>
                  <a:srgbClr val="33CC33"/>
                </a:solidFill>
                <a:latin typeface="Arial" charset="0"/>
              </a:rPr>
              <a:t>TPM</a:t>
            </a:r>
          </a:p>
        </p:txBody>
      </p:sp>
      <p:sp>
        <p:nvSpPr>
          <p:cNvPr id="15403" name="Line 44"/>
          <p:cNvSpPr>
            <a:spLocks noChangeShapeType="1"/>
          </p:cNvSpPr>
          <p:nvPr/>
        </p:nvSpPr>
        <p:spPr bwMode="auto">
          <a:xfrm>
            <a:off x="381000" y="3810000"/>
            <a:ext cx="304800" cy="0"/>
          </a:xfrm>
          <a:prstGeom prst="line">
            <a:avLst/>
          </a:prstGeom>
          <a:noFill/>
          <a:ln w="9525">
            <a:solidFill>
              <a:schemeClr val="tx1"/>
            </a:solidFill>
            <a:round/>
            <a:headEnd/>
            <a:tailEnd type="triangle" w="med" len="med"/>
          </a:ln>
        </p:spPr>
        <p:txBody>
          <a:bodyPr/>
          <a:lstStyle/>
          <a:p>
            <a:endParaRPr lang="en-IN"/>
          </a:p>
        </p:txBody>
      </p:sp>
      <p:sp>
        <p:nvSpPr>
          <p:cNvPr id="15404" name="Text Box 45"/>
          <p:cNvSpPr txBox="1">
            <a:spLocks noChangeArrowheads="1"/>
          </p:cNvSpPr>
          <p:nvPr/>
        </p:nvSpPr>
        <p:spPr bwMode="auto">
          <a:xfrm>
            <a:off x="990600" y="3911600"/>
            <a:ext cx="1254125" cy="336550"/>
          </a:xfrm>
          <a:prstGeom prst="rect">
            <a:avLst/>
          </a:prstGeom>
          <a:noFill/>
          <a:ln w="9525">
            <a:noFill/>
            <a:miter lim="800000"/>
            <a:headEnd/>
            <a:tailEnd/>
          </a:ln>
        </p:spPr>
        <p:txBody>
          <a:bodyPr wrap="none">
            <a:spAutoFit/>
          </a:bodyPr>
          <a:lstStyle/>
          <a:p>
            <a:pPr eaLnBrk="1" hangingPunct="1"/>
            <a:r>
              <a:rPr lang="en-US" altLang="en-US" sz="1600" b="1">
                <a:solidFill>
                  <a:srgbClr val="33CC33"/>
                </a:solidFill>
                <a:latin typeface="Tahoma" pitchFamily="34" charset="0"/>
              </a:rPr>
              <a:t>RCA/FMEA</a:t>
            </a:r>
            <a:endParaRPr lang="en-US" altLang="en-US" sz="1600" b="1">
              <a:solidFill>
                <a:srgbClr val="33CC33"/>
              </a:solidFill>
              <a:latin typeface="Arial" charset="0"/>
            </a:endParaRPr>
          </a:p>
        </p:txBody>
      </p:sp>
      <p:sp>
        <p:nvSpPr>
          <p:cNvPr id="15405" name="Text Box 46"/>
          <p:cNvSpPr txBox="1">
            <a:spLocks noChangeArrowheads="1"/>
          </p:cNvSpPr>
          <p:nvPr/>
        </p:nvSpPr>
        <p:spPr bwMode="auto">
          <a:xfrm>
            <a:off x="685800" y="4216400"/>
            <a:ext cx="622300" cy="336550"/>
          </a:xfrm>
          <a:prstGeom prst="rect">
            <a:avLst/>
          </a:prstGeom>
          <a:noFill/>
          <a:ln w="9525">
            <a:noFill/>
            <a:miter lim="800000"/>
            <a:headEnd/>
            <a:tailEnd/>
          </a:ln>
        </p:spPr>
        <p:txBody>
          <a:bodyPr wrap="none">
            <a:spAutoFit/>
          </a:bodyPr>
          <a:lstStyle/>
          <a:p>
            <a:pPr eaLnBrk="1" hangingPunct="1"/>
            <a:r>
              <a:rPr lang="en-US" altLang="en-US" sz="1600" b="1">
                <a:solidFill>
                  <a:srgbClr val="33CC33"/>
                </a:solidFill>
                <a:latin typeface="Tahoma" pitchFamily="34" charset="0"/>
              </a:rPr>
              <a:t>RCD</a:t>
            </a:r>
            <a:endParaRPr lang="en-US" altLang="en-US" sz="1800" b="1">
              <a:solidFill>
                <a:srgbClr val="33CC33"/>
              </a:solidFill>
              <a:latin typeface="Tahoma" pitchFamily="34" charset="0"/>
            </a:endParaRPr>
          </a:p>
        </p:txBody>
      </p:sp>
      <p:sp>
        <p:nvSpPr>
          <p:cNvPr id="15406" name="Line 47"/>
          <p:cNvSpPr>
            <a:spLocks noChangeShapeType="1"/>
          </p:cNvSpPr>
          <p:nvPr/>
        </p:nvSpPr>
        <p:spPr bwMode="auto">
          <a:xfrm>
            <a:off x="381000" y="4343400"/>
            <a:ext cx="304800" cy="0"/>
          </a:xfrm>
          <a:prstGeom prst="line">
            <a:avLst/>
          </a:prstGeom>
          <a:noFill/>
          <a:ln w="9525">
            <a:solidFill>
              <a:schemeClr val="tx1"/>
            </a:solidFill>
            <a:round/>
            <a:headEnd/>
            <a:tailEnd type="triangle" w="med" len="med"/>
          </a:ln>
        </p:spPr>
        <p:txBody>
          <a:bodyPr/>
          <a:lstStyle/>
          <a:p>
            <a:endParaRPr lang="en-IN"/>
          </a:p>
        </p:txBody>
      </p:sp>
      <p:sp>
        <p:nvSpPr>
          <p:cNvPr id="15407" name="Text Box 48"/>
          <p:cNvSpPr txBox="1">
            <a:spLocks noChangeArrowheads="1"/>
          </p:cNvSpPr>
          <p:nvPr/>
        </p:nvSpPr>
        <p:spPr bwMode="auto">
          <a:xfrm>
            <a:off x="798513" y="4595813"/>
            <a:ext cx="1990725" cy="336550"/>
          </a:xfrm>
          <a:prstGeom prst="rect">
            <a:avLst/>
          </a:prstGeom>
          <a:noFill/>
          <a:ln w="9525">
            <a:noFill/>
            <a:miter lim="800000"/>
            <a:headEnd/>
            <a:tailEnd/>
          </a:ln>
        </p:spPr>
        <p:txBody>
          <a:bodyPr wrap="none">
            <a:spAutoFit/>
          </a:bodyPr>
          <a:lstStyle/>
          <a:p>
            <a:pPr algn="ctr" eaLnBrk="1" hangingPunct="1"/>
            <a:r>
              <a:rPr lang="en-US" altLang="en-US" sz="1600" b="1">
                <a:solidFill>
                  <a:srgbClr val="33CC33"/>
                </a:solidFill>
                <a:latin typeface="Arial" charset="0"/>
              </a:rPr>
              <a:t>Training Programs</a:t>
            </a:r>
          </a:p>
        </p:txBody>
      </p:sp>
      <p:sp>
        <p:nvSpPr>
          <p:cNvPr id="15408" name="Line 49"/>
          <p:cNvSpPr>
            <a:spLocks noChangeShapeType="1"/>
          </p:cNvSpPr>
          <p:nvPr/>
        </p:nvSpPr>
        <p:spPr bwMode="auto">
          <a:xfrm>
            <a:off x="381000" y="4800600"/>
            <a:ext cx="304800" cy="0"/>
          </a:xfrm>
          <a:prstGeom prst="line">
            <a:avLst/>
          </a:prstGeom>
          <a:noFill/>
          <a:ln w="9525">
            <a:solidFill>
              <a:schemeClr val="tx1"/>
            </a:solidFill>
            <a:round/>
            <a:headEnd/>
            <a:tailEnd type="triangle" w="med" len="med"/>
          </a:ln>
        </p:spPr>
        <p:txBody>
          <a:bodyPr/>
          <a:lstStyle/>
          <a:p>
            <a:endParaRPr lang="en-IN"/>
          </a:p>
        </p:txBody>
      </p:sp>
      <p:sp>
        <p:nvSpPr>
          <p:cNvPr id="15409" name="Text Box 50"/>
          <p:cNvSpPr txBox="1">
            <a:spLocks noChangeArrowheads="1"/>
          </p:cNvSpPr>
          <p:nvPr/>
        </p:nvSpPr>
        <p:spPr bwMode="auto">
          <a:xfrm>
            <a:off x="801688" y="4976813"/>
            <a:ext cx="2058987" cy="336550"/>
          </a:xfrm>
          <a:prstGeom prst="rect">
            <a:avLst/>
          </a:prstGeom>
          <a:noFill/>
          <a:ln w="9525">
            <a:noFill/>
            <a:miter lim="800000"/>
            <a:headEnd/>
            <a:tailEnd/>
          </a:ln>
        </p:spPr>
        <p:txBody>
          <a:bodyPr wrap="none">
            <a:spAutoFit/>
          </a:bodyPr>
          <a:lstStyle/>
          <a:p>
            <a:pPr algn="ctr" eaLnBrk="1" hangingPunct="1"/>
            <a:r>
              <a:rPr lang="en-US" altLang="en-US" sz="1600" b="1">
                <a:solidFill>
                  <a:srgbClr val="33CC33"/>
                </a:solidFill>
                <a:latin typeface="Arial" charset="0"/>
              </a:rPr>
              <a:t>Written Procedures</a:t>
            </a:r>
            <a:endParaRPr lang="en-US" altLang="en-US" sz="1600" b="1">
              <a:solidFill>
                <a:srgbClr val="33CC33"/>
              </a:solidFill>
              <a:latin typeface="Tahoma" pitchFamily="34" charset="0"/>
            </a:endParaRPr>
          </a:p>
        </p:txBody>
      </p:sp>
      <p:sp>
        <p:nvSpPr>
          <p:cNvPr id="15410" name="Line 51"/>
          <p:cNvSpPr>
            <a:spLocks noChangeShapeType="1"/>
          </p:cNvSpPr>
          <p:nvPr/>
        </p:nvSpPr>
        <p:spPr bwMode="auto">
          <a:xfrm>
            <a:off x="381000" y="5105400"/>
            <a:ext cx="304800" cy="0"/>
          </a:xfrm>
          <a:prstGeom prst="line">
            <a:avLst/>
          </a:prstGeom>
          <a:noFill/>
          <a:ln w="9525">
            <a:solidFill>
              <a:schemeClr val="tx1"/>
            </a:solidFill>
            <a:round/>
            <a:headEnd/>
            <a:tailEnd type="triangle" w="med" len="med"/>
          </a:ln>
        </p:spPr>
        <p:txBody>
          <a:bodyPr/>
          <a:lstStyle/>
          <a:p>
            <a:endParaRPr lang="en-IN"/>
          </a:p>
        </p:txBody>
      </p:sp>
      <p:sp>
        <p:nvSpPr>
          <p:cNvPr id="15411" name="Text Box 52"/>
          <p:cNvSpPr txBox="1">
            <a:spLocks noChangeArrowheads="1"/>
          </p:cNvSpPr>
          <p:nvPr/>
        </p:nvSpPr>
        <p:spPr bwMode="auto">
          <a:xfrm>
            <a:off x="685800" y="5257800"/>
            <a:ext cx="2609850" cy="336550"/>
          </a:xfrm>
          <a:prstGeom prst="rect">
            <a:avLst/>
          </a:prstGeom>
          <a:noFill/>
          <a:ln w="9525">
            <a:noFill/>
            <a:miter lim="800000"/>
            <a:headEnd/>
            <a:tailEnd/>
          </a:ln>
        </p:spPr>
        <p:txBody>
          <a:bodyPr wrap="none">
            <a:spAutoFit/>
          </a:bodyPr>
          <a:lstStyle/>
          <a:p>
            <a:pPr eaLnBrk="1" hangingPunct="1"/>
            <a:r>
              <a:rPr lang="en-US" altLang="en-US" sz="1600" b="1">
                <a:solidFill>
                  <a:srgbClr val="33CC33"/>
                </a:solidFill>
                <a:latin typeface="Tahoma" pitchFamily="34" charset="0"/>
              </a:rPr>
              <a:t>Job Planning/Scheduling</a:t>
            </a:r>
          </a:p>
        </p:txBody>
      </p:sp>
      <p:sp>
        <p:nvSpPr>
          <p:cNvPr id="15412" name="Line 53"/>
          <p:cNvSpPr>
            <a:spLocks noChangeShapeType="1"/>
          </p:cNvSpPr>
          <p:nvPr/>
        </p:nvSpPr>
        <p:spPr bwMode="auto">
          <a:xfrm>
            <a:off x="381000" y="5486400"/>
            <a:ext cx="304800" cy="0"/>
          </a:xfrm>
          <a:prstGeom prst="line">
            <a:avLst/>
          </a:prstGeom>
          <a:noFill/>
          <a:ln w="9525">
            <a:solidFill>
              <a:schemeClr val="tx1"/>
            </a:solidFill>
            <a:round/>
            <a:headEnd/>
            <a:tailEnd type="triangle" w="med" len="med"/>
          </a:ln>
        </p:spPr>
        <p:txBody>
          <a:bodyPr/>
          <a:lstStyle/>
          <a:p>
            <a:endParaRPr lang="en-IN"/>
          </a:p>
        </p:txBody>
      </p:sp>
      <p:sp>
        <p:nvSpPr>
          <p:cNvPr id="15413" name="Text Box 54"/>
          <p:cNvSpPr txBox="1">
            <a:spLocks noChangeArrowheads="1"/>
          </p:cNvSpPr>
          <p:nvPr/>
        </p:nvSpPr>
        <p:spPr bwMode="auto">
          <a:xfrm>
            <a:off x="762000" y="5607050"/>
            <a:ext cx="1981200" cy="336550"/>
          </a:xfrm>
          <a:prstGeom prst="rect">
            <a:avLst/>
          </a:prstGeom>
          <a:noFill/>
          <a:ln w="9525">
            <a:noFill/>
            <a:miter lim="800000"/>
            <a:headEnd/>
            <a:tailEnd/>
          </a:ln>
        </p:spPr>
        <p:txBody>
          <a:bodyPr>
            <a:spAutoFit/>
          </a:bodyPr>
          <a:lstStyle/>
          <a:p>
            <a:pPr eaLnBrk="1" hangingPunct="1"/>
            <a:r>
              <a:rPr lang="en-US" altLang="en-US" sz="1600" b="1">
                <a:solidFill>
                  <a:srgbClr val="33CC33"/>
                </a:solidFill>
                <a:latin typeface="Arial" charset="0"/>
              </a:rPr>
              <a:t>CMMS System</a:t>
            </a:r>
          </a:p>
        </p:txBody>
      </p:sp>
      <p:sp>
        <p:nvSpPr>
          <p:cNvPr id="15414" name="Line 55"/>
          <p:cNvSpPr>
            <a:spLocks noChangeShapeType="1"/>
          </p:cNvSpPr>
          <p:nvPr/>
        </p:nvSpPr>
        <p:spPr bwMode="auto">
          <a:xfrm>
            <a:off x="381000" y="5791200"/>
            <a:ext cx="304800" cy="0"/>
          </a:xfrm>
          <a:prstGeom prst="line">
            <a:avLst/>
          </a:prstGeom>
          <a:noFill/>
          <a:ln w="9525">
            <a:solidFill>
              <a:schemeClr val="tx1"/>
            </a:solidFill>
            <a:round/>
            <a:headEnd/>
            <a:tailEnd type="triangle" w="med" len="med"/>
          </a:ln>
        </p:spPr>
        <p:txBody>
          <a:bodyPr/>
          <a:lstStyle/>
          <a:p>
            <a:endParaRPr lang="en-IN"/>
          </a:p>
        </p:txBody>
      </p:sp>
      <p:sp>
        <p:nvSpPr>
          <p:cNvPr id="15417" name="Line 58"/>
          <p:cNvSpPr>
            <a:spLocks noChangeShapeType="1"/>
          </p:cNvSpPr>
          <p:nvPr/>
        </p:nvSpPr>
        <p:spPr bwMode="auto">
          <a:xfrm flipV="1">
            <a:off x="304800" y="4114800"/>
            <a:ext cx="0" cy="2590800"/>
          </a:xfrm>
          <a:prstGeom prst="line">
            <a:avLst/>
          </a:prstGeom>
          <a:noFill/>
          <a:ln w="9525">
            <a:solidFill>
              <a:schemeClr val="tx1"/>
            </a:solidFill>
            <a:round/>
            <a:headEnd/>
            <a:tailEnd type="triangle" w="med" len="med"/>
          </a:ln>
        </p:spPr>
        <p:txBody>
          <a:bodyPr/>
          <a:lstStyle/>
          <a:p>
            <a:endParaRPr lang="en-IN"/>
          </a:p>
        </p:txBody>
      </p:sp>
      <p:sp>
        <p:nvSpPr>
          <p:cNvPr id="15418" name="Line 59"/>
          <p:cNvSpPr>
            <a:spLocks noChangeShapeType="1"/>
          </p:cNvSpPr>
          <p:nvPr/>
        </p:nvSpPr>
        <p:spPr bwMode="auto">
          <a:xfrm>
            <a:off x="304800" y="4114800"/>
            <a:ext cx="762000" cy="0"/>
          </a:xfrm>
          <a:prstGeom prst="line">
            <a:avLst/>
          </a:prstGeom>
          <a:noFill/>
          <a:ln w="9525">
            <a:solidFill>
              <a:schemeClr val="tx1"/>
            </a:solidFill>
            <a:round/>
            <a:headEnd/>
            <a:tailEnd type="triangle" w="med" len="med"/>
          </a:ln>
        </p:spPr>
        <p:txBody>
          <a:bodyPr/>
          <a:lstStyle/>
          <a:p>
            <a:endParaRPr lang="en-IN"/>
          </a:p>
        </p:txBody>
      </p:sp>
      <p:sp>
        <p:nvSpPr>
          <p:cNvPr id="60" name="Rectangle 13"/>
          <p:cNvSpPr>
            <a:spLocks noChangeArrowheads="1"/>
          </p:cNvSpPr>
          <p:nvPr/>
        </p:nvSpPr>
        <p:spPr bwMode="auto">
          <a:xfrm>
            <a:off x="457200" y="5791200"/>
            <a:ext cx="8458200" cy="462307"/>
          </a:xfrm>
          <a:prstGeom prst="rect">
            <a:avLst/>
          </a:prstGeom>
          <a:noFill/>
          <a:ln w="9525">
            <a:noFill/>
            <a:miter lim="800000"/>
            <a:headEnd/>
            <a:tailEnd/>
          </a:ln>
        </p:spPr>
        <p:txBody>
          <a:bodyPr wrap="square" lIns="92075" tIns="46038" rIns="92075" bIns="46038">
            <a:spAutoFit/>
          </a:bodyPr>
          <a:lstStyle/>
          <a:p>
            <a:pPr eaLnBrk="1" hangingPunct="1"/>
            <a:r>
              <a:rPr lang="en-US" altLang="en-US" dirty="0" smtClean="0">
                <a:latin typeface="Tahoma" pitchFamily="34" charset="0"/>
                <a:sym typeface="Wingdings" pitchFamily="2" charset="2"/>
              </a:rPr>
              <a:t>-----------------Life span of Equipment------------------------</a:t>
            </a:r>
            <a:endParaRPr lang="en-US" altLang="en-US" dirty="0">
              <a:latin typeface="Tahoma" pitchFamily="34" charset="0"/>
            </a:endParaRPr>
          </a:p>
        </p:txBody>
      </p:sp>
      <p:sp>
        <p:nvSpPr>
          <p:cNvPr id="61" name="Text Box 15"/>
          <p:cNvSpPr txBox="1">
            <a:spLocks noChangeArrowheads="1"/>
          </p:cNvSpPr>
          <p:nvPr/>
        </p:nvSpPr>
        <p:spPr bwMode="auto">
          <a:xfrm>
            <a:off x="0" y="609600"/>
            <a:ext cx="2015232" cy="369332"/>
          </a:xfrm>
          <a:prstGeom prst="rect">
            <a:avLst/>
          </a:prstGeom>
          <a:noFill/>
          <a:ln w="9525">
            <a:noFill/>
            <a:miter lim="800000"/>
            <a:headEnd/>
            <a:tailEnd/>
          </a:ln>
        </p:spPr>
        <p:txBody>
          <a:bodyPr wrap="none">
            <a:spAutoFit/>
          </a:bodyPr>
          <a:lstStyle/>
          <a:p>
            <a:pPr eaLnBrk="1" hangingPunct="1"/>
            <a:r>
              <a:rPr lang="en-US" altLang="en-US" sz="1800" dirty="0" smtClean="0">
                <a:latin typeface="Tahoma" pitchFamily="34" charset="0"/>
              </a:rPr>
              <a:t>Peak Performance</a:t>
            </a:r>
            <a:endParaRPr lang="en-US" altLang="en-US" sz="1800" dirty="0">
              <a:latin typeface="Tahoma" pitchFamily="34" charset="0"/>
            </a:endParaRPr>
          </a:p>
        </p:txBody>
      </p:sp>
      <p:sp>
        <p:nvSpPr>
          <p:cNvPr id="58" name="Footer Placeholder 57"/>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838200"/>
            <a:ext cx="7848600" cy="609600"/>
          </a:xfrm>
        </p:spPr>
        <p:txBody>
          <a:bodyPr/>
          <a:lstStyle/>
          <a:p>
            <a:pPr eaLnBrk="1" hangingPunct="1"/>
            <a:r>
              <a:rPr lang="en-US" altLang="en-US" b="1" dirty="0" smtClean="0">
                <a:solidFill>
                  <a:srgbClr val="000099"/>
                </a:solidFill>
                <a:latin typeface="Monotype Corsiva" pitchFamily="66" charset="0"/>
              </a:rPr>
              <a:t>GREEN SAILS- INDIA</a:t>
            </a:r>
          </a:p>
        </p:txBody>
      </p:sp>
      <p:sp>
        <p:nvSpPr>
          <p:cNvPr id="62467" name="Rectangle 3"/>
          <p:cNvSpPr>
            <a:spLocks noGrp="1" noChangeArrowheads="1"/>
          </p:cNvSpPr>
          <p:nvPr>
            <p:ph type="body" idx="1"/>
          </p:nvPr>
        </p:nvSpPr>
        <p:spPr>
          <a:xfrm>
            <a:off x="457200" y="1447800"/>
            <a:ext cx="8229600" cy="4724400"/>
          </a:xfrm>
        </p:spPr>
        <p:txBody>
          <a:bodyPr/>
          <a:lstStyle/>
          <a:p>
            <a:pPr eaLnBrk="1" hangingPunct="1"/>
            <a:r>
              <a:rPr lang="en-US" altLang="en-US" dirty="0" smtClean="0"/>
              <a:t>Condition Monitoring Services</a:t>
            </a:r>
          </a:p>
          <a:p>
            <a:pPr eaLnBrk="1" hangingPunct="1"/>
            <a:r>
              <a:rPr lang="en-US" altLang="en-US" dirty="0" smtClean="0"/>
              <a:t>Training Schedule</a:t>
            </a:r>
          </a:p>
          <a:p>
            <a:pPr eaLnBrk="1" hangingPunct="1"/>
            <a:r>
              <a:rPr lang="en-US" altLang="en-US" dirty="0" smtClean="0"/>
              <a:t>On-Site Trainings</a:t>
            </a:r>
          </a:p>
          <a:p>
            <a:pPr eaLnBrk="1" hangingPunct="1">
              <a:buNone/>
            </a:pPr>
            <a:r>
              <a:rPr lang="en-US" altLang="en-US" b="1" dirty="0" smtClean="0">
                <a:solidFill>
                  <a:srgbClr val="000099"/>
                </a:solidFill>
              </a:rPr>
              <a:t>                     </a:t>
            </a:r>
            <a:r>
              <a:rPr lang="en-US" altLang="en-US" b="1" u="sng" dirty="0" smtClean="0">
                <a:solidFill>
                  <a:srgbClr val="000099"/>
                </a:solidFill>
              </a:rPr>
              <a:t>CONTACT US</a:t>
            </a:r>
            <a:endParaRPr lang="en-US" altLang="en-US" u="sng" dirty="0" smtClean="0"/>
          </a:p>
          <a:p>
            <a:pPr eaLnBrk="1" hangingPunct="1">
              <a:spcBef>
                <a:spcPts val="0"/>
              </a:spcBef>
              <a:buNone/>
            </a:pPr>
            <a:r>
              <a:rPr lang="en-US" altLang="en-US" b="1" dirty="0" smtClean="0">
                <a:solidFill>
                  <a:srgbClr val="000099"/>
                </a:solidFill>
              </a:rPr>
              <a:t>TSR Chary		    Balendra Kumar</a:t>
            </a:r>
          </a:p>
          <a:p>
            <a:pPr eaLnBrk="1" hangingPunct="1">
              <a:spcBef>
                <a:spcPts val="0"/>
              </a:spcBef>
              <a:buNone/>
            </a:pPr>
            <a:r>
              <a:rPr lang="en-IN" dirty="0" smtClean="0">
                <a:hlinkClick r:id="rId2"/>
              </a:rPr>
              <a:t>contact@greensails.sg</a:t>
            </a:r>
            <a:r>
              <a:rPr lang="en-US" b="1" dirty="0" smtClean="0">
                <a:solidFill>
                  <a:srgbClr val="000099"/>
                </a:solidFill>
              </a:rPr>
              <a:t>     </a:t>
            </a:r>
            <a:r>
              <a:rPr lang="en-US" altLang="en-US" dirty="0" smtClean="0">
                <a:solidFill>
                  <a:srgbClr val="000099"/>
                </a:solidFill>
                <a:hlinkClick r:id="rId3"/>
              </a:rPr>
              <a:t>balendra@greensails.sg</a:t>
            </a:r>
            <a:endParaRPr lang="en-US" altLang="en-US" dirty="0" smtClean="0">
              <a:solidFill>
                <a:srgbClr val="000099"/>
              </a:solidFill>
            </a:endParaRPr>
          </a:p>
          <a:p>
            <a:pPr eaLnBrk="1" hangingPunct="1">
              <a:spcBef>
                <a:spcPts val="0"/>
              </a:spcBef>
              <a:buNone/>
            </a:pPr>
            <a:r>
              <a:rPr lang="en-US" altLang="en-US" b="1" dirty="0" smtClean="0">
                <a:solidFill>
                  <a:srgbClr val="000099"/>
                </a:solidFill>
              </a:rPr>
              <a:t>+65 97558166		    +91 - 9869160282</a:t>
            </a:r>
          </a:p>
          <a:p>
            <a:pPr algn="ctr" eaLnBrk="1" hangingPunct="1">
              <a:buFontTx/>
              <a:buNone/>
            </a:pPr>
            <a:r>
              <a:rPr lang="en-IN" sz="2800" dirty="0" smtClean="0"/>
              <a:t>http://www.greensails.sg</a:t>
            </a:r>
            <a:endParaRPr lang="en-US" altLang="en-US" sz="3000" b="1" dirty="0" smtClean="0">
              <a:solidFill>
                <a:srgbClr val="000099"/>
              </a:solidFill>
            </a:endParaRPr>
          </a:p>
          <a:p>
            <a:pPr algn="ctr" eaLnBrk="1" hangingPunct="1">
              <a:buFontTx/>
              <a:buNone/>
            </a:pPr>
            <a:endParaRPr lang="en-US" altLang="en-US" b="1" dirty="0" smtClean="0">
              <a:solidFill>
                <a:srgbClr val="000099"/>
              </a:solidFill>
            </a:endParaRPr>
          </a:p>
          <a:p>
            <a:pPr algn="ctr" eaLnBrk="1" hangingPunct="1">
              <a:buFontTx/>
              <a:buNone/>
            </a:pPr>
            <a:endParaRPr lang="en-US" altLang="en-US" sz="3000" b="1" dirty="0" smtClean="0">
              <a:solidFill>
                <a:srgbClr val="000099"/>
              </a:solidFill>
            </a:endParaRPr>
          </a:p>
          <a:p>
            <a:pPr eaLnBrk="1" hangingPunct="1"/>
            <a:endParaRPr lang="en-US" altLang="en-US" dirty="0" smtClean="0"/>
          </a:p>
        </p:txBody>
      </p:sp>
      <p:sp>
        <p:nvSpPr>
          <p:cNvPr id="4" name="Footer Placeholder 3"/>
          <p:cNvSpPr>
            <a:spLocks noGrp="1"/>
          </p:cNvSpPr>
          <p:nvPr>
            <p:ph type="ftr" sz="quarter" idx="11"/>
          </p:nvPr>
        </p:nvSpPr>
        <p:spPr/>
        <p:txBody>
          <a:bodyPr/>
          <a:lstStyle/>
          <a:p>
            <a:pPr>
              <a:defRPr/>
            </a:pPr>
            <a:r>
              <a:rPr lang="en-US" smtClean="0"/>
              <a:t>TRANSTECH PUNE 2018</a:t>
            </a:r>
            <a:endParaRPr lang="en-US"/>
          </a:p>
        </p:txBody>
      </p:sp>
      <p:pic>
        <p:nvPicPr>
          <p:cNvPr id="5" name="Picture 4"/>
          <p:cNvPicPr/>
          <p:nvPr/>
        </p:nvPicPr>
        <p:blipFill>
          <a:blip r:embed="rId4" cstate="print"/>
          <a:srcRect l="8309" t="31687" r="78572" b="51029"/>
          <a:stretch>
            <a:fillRect/>
          </a:stretch>
        </p:blipFill>
        <p:spPr bwMode="auto">
          <a:xfrm>
            <a:off x="7467600" y="0"/>
            <a:ext cx="1647825" cy="144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17410" name="Rectangle 2"/>
          <p:cNvSpPr>
            <a:spLocks noGrp="1" noChangeArrowheads="1"/>
          </p:cNvSpPr>
          <p:nvPr>
            <p:ph type="title"/>
          </p:nvPr>
        </p:nvSpPr>
        <p:spPr>
          <a:xfrm>
            <a:off x="838200" y="914400"/>
            <a:ext cx="7772400" cy="1143000"/>
          </a:xfrm>
        </p:spPr>
        <p:txBody>
          <a:bodyPr/>
          <a:lstStyle/>
          <a:p>
            <a:pPr eaLnBrk="1" hangingPunct="1"/>
            <a:r>
              <a:rPr lang="en-US" altLang="en-US" b="1" dirty="0" smtClean="0">
                <a:solidFill>
                  <a:srgbClr val="000099"/>
                </a:solidFill>
              </a:rPr>
              <a:t>What’s In Your PDM Toolbox?</a:t>
            </a:r>
          </a:p>
        </p:txBody>
      </p:sp>
      <p:sp>
        <p:nvSpPr>
          <p:cNvPr id="17411" name="Rectangle 3"/>
          <p:cNvSpPr>
            <a:spLocks noGrp="1" noChangeArrowheads="1"/>
          </p:cNvSpPr>
          <p:nvPr>
            <p:ph type="body" idx="1"/>
          </p:nvPr>
        </p:nvSpPr>
        <p:spPr/>
        <p:txBody>
          <a:bodyPr/>
          <a:lstStyle/>
          <a:p>
            <a:pPr eaLnBrk="1" hangingPunct="1"/>
            <a:r>
              <a:rPr lang="en-US" altLang="en-US" b="1" dirty="0" smtClean="0">
                <a:solidFill>
                  <a:srgbClr val="000099"/>
                </a:solidFill>
              </a:rPr>
              <a:t>One Technology CAN NOT do Everything!!!!!!</a:t>
            </a:r>
          </a:p>
          <a:p>
            <a:pPr eaLnBrk="1" hangingPunct="1"/>
            <a:r>
              <a:rPr lang="en-US" altLang="en-US" b="1" dirty="0" smtClean="0">
                <a:solidFill>
                  <a:srgbClr val="000099"/>
                </a:solidFill>
              </a:rPr>
              <a:t>Successful integration of technologies like </a:t>
            </a:r>
            <a:r>
              <a:rPr lang="en-US" altLang="en-US" sz="4400" b="1" i="1" dirty="0" smtClean="0">
                <a:solidFill>
                  <a:srgbClr val="000099"/>
                </a:solidFill>
              </a:rPr>
              <a:t>Ultrasound, Vibration and </a:t>
            </a:r>
            <a:r>
              <a:rPr lang="en-US" altLang="en-US" sz="4400" b="1" i="1" dirty="0" err="1" smtClean="0">
                <a:solidFill>
                  <a:srgbClr val="000099"/>
                </a:solidFill>
              </a:rPr>
              <a:t>Thermography</a:t>
            </a:r>
            <a:r>
              <a:rPr lang="en-US" altLang="en-US" sz="4400" b="1" i="1" dirty="0" smtClean="0">
                <a:solidFill>
                  <a:srgbClr val="000099"/>
                </a:solidFill>
              </a:rPr>
              <a:t> </a:t>
            </a:r>
            <a:r>
              <a:rPr lang="en-US" altLang="en-US" b="1" dirty="0" smtClean="0">
                <a:solidFill>
                  <a:srgbClr val="000099"/>
                </a:solidFill>
              </a:rPr>
              <a:t>is the key to getting the most out of your resources. </a:t>
            </a:r>
          </a:p>
          <a:p>
            <a:pPr lvl="1" eaLnBrk="1" hangingPunct="1"/>
            <a:endParaRPr lang="en-US" altLang="en-US" b="1" dirty="0" smtClean="0">
              <a:solidFill>
                <a:srgbClr val="000099"/>
              </a:solidFill>
            </a:endParaRPr>
          </a:p>
        </p:txBody>
      </p:sp>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WordArt 2050"/>
          <p:cNvSpPr>
            <a:spLocks noChangeArrowheads="1" noChangeShapeType="1" noTextEdit="1"/>
          </p:cNvSpPr>
          <p:nvPr/>
        </p:nvSpPr>
        <p:spPr bwMode="auto">
          <a:xfrm>
            <a:off x="838200" y="1828800"/>
            <a:ext cx="7277100" cy="2797175"/>
          </a:xfrm>
          <a:prstGeom prst="rect">
            <a:avLst/>
          </a:prstGeom>
        </p:spPr>
        <p:txBody>
          <a:bodyPr wrap="none" fromWordArt="1">
            <a:prstTxWarp prst="textCascadeUp">
              <a:avLst>
                <a:gd name="adj" fmla="val 44444"/>
              </a:avLst>
            </a:prstTxWarp>
            <a:scene3d>
              <a:camera prst="legacyPerspectiveFront">
                <a:rot lat="20519958" lon="1080000" rev="0"/>
              </a:camera>
              <a:lightRig rig="legacyHarsh2" dir="b"/>
            </a:scene3d>
            <a:sp3d extrusionH="430200" prstMaterial="legacyMatte">
              <a:extrusionClr>
                <a:srgbClr val="FF6600"/>
              </a:extrusionClr>
            </a:sp3d>
          </a:bodyPr>
          <a:lstStyle/>
          <a:p>
            <a:pPr algn="ctr"/>
            <a:endParaRPr lang="en-IN" sz="3600" kern="10" dirty="0">
              <a:ln w="9525">
                <a:round/>
                <a:headEnd/>
                <a:tailEnd/>
              </a:ln>
              <a:gradFill rotWithShape="1">
                <a:gsLst>
                  <a:gs pos="0">
                    <a:srgbClr val="FFE701"/>
                  </a:gs>
                  <a:gs pos="100000">
                    <a:srgbClr val="FE3E02"/>
                  </a:gs>
                </a:gsLst>
                <a:lin ang="5400000" scaled="1"/>
              </a:gradFill>
              <a:latin typeface="Impact"/>
            </a:endParaRPr>
          </a:p>
        </p:txBody>
      </p:sp>
      <p:pic>
        <p:nvPicPr>
          <p:cNvPr id="4" name="Picture 3"/>
          <p:cNvPicPr/>
          <p:nvPr/>
        </p:nvPicPr>
        <p:blipFill>
          <a:blip r:embed="rId2"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6" name="TextBox 5"/>
          <p:cNvSpPr txBox="1"/>
          <p:nvPr/>
        </p:nvSpPr>
        <p:spPr>
          <a:xfrm>
            <a:off x="762000" y="2362200"/>
            <a:ext cx="7543800" cy="1323439"/>
          </a:xfrm>
          <a:prstGeom prst="rect">
            <a:avLst/>
          </a:prstGeom>
          <a:noFill/>
        </p:spPr>
        <p:txBody>
          <a:bodyPr wrap="square" rtlCol="0">
            <a:spAutoFit/>
          </a:bodyPr>
          <a:lstStyle/>
          <a:p>
            <a:pPr algn="ctr"/>
            <a:r>
              <a:rPr lang="en-IN" sz="4000" b="1" dirty="0" smtClean="0">
                <a:solidFill>
                  <a:srgbClr val="000099"/>
                </a:solidFill>
              </a:rPr>
              <a:t>ULTRASOUND TECHNOLOGY AND ITS APPLICATIONS</a:t>
            </a:r>
            <a:endParaRPr lang="en-IN" sz="4000" b="1" dirty="0">
              <a:solidFill>
                <a:srgbClr val="000099"/>
              </a:solidFill>
            </a:endParaRPr>
          </a:p>
        </p:txBody>
      </p:sp>
      <p:sp>
        <p:nvSpPr>
          <p:cNvPr id="5" name="Footer Placeholder 4"/>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85800" y="609600"/>
            <a:ext cx="7772400" cy="762000"/>
          </a:xfrm>
        </p:spPr>
        <p:txBody>
          <a:bodyPr/>
          <a:lstStyle/>
          <a:p>
            <a:r>
              <a:rPr lang="en-IN" altLang="en-US" b="1" dirty="0">
                <a:solidFill>
                  <a:srgbClr val="000099"/>
                </a:solidFill>
              </a:rPr>
              <a:t>What is Ultrasound???</a:t>
            </a:r>
          </a:p>
        </p:txBody>
      </p:sp>
      <p:sp>
        <p:nvSpPr>
          <p:cNvPr id="25603" name="Content Placeholder 2"/>
          <p:cNvSpPr>
            <a:spLocks noGrp="1"/>
          </p:cNvSpPr>
          <p:nvPr>
            <p:ph idx="1"/>
          </p:nvPr>
        </p:nvSpPr>
        <p:spPr>
          <a:xfrm>
            <a:off x="685800" y="1524000"/>
            <a:ext cx="7924800" cy="4953000"/>
          </a:xfrm>
        </p:spPr>
        <p:txBody>
          <a:bodyPr/>
          <a:lstStyle/>
          <a:p>
            <a:r>
              <a:rPr lang="en-IN" altLang="en-US" sz="2800" b="1" dirty="0">
                <a:solidFill>
                  <a:srgbClr val="000099"/>
                </a:solidFill>
              </a:rPr>
              <a:t>SOUND, ACCORDING TO FREQUENCY, IS DIVIDED INTO THREE GROUPS:-</a:t>
            </a:r>
          </a:p>
          <a:p>
            <a:r>
              <a:rPr lang="en-IN" altLang="en-US" sz="2800" b="1" dirty="0">
                <a:solidFill>
                  <a:srgbClr val="000099"/>
                </a:solidFill>
              </a:rPr>
              <a:t>&lt;20 HZ = INFRASOUND</a:t>
            </a:r>
          </a:p>
          <a:p>
            <a:r>
              <a:rPr lang="en-IN" altLang="en-US" sz="2800" b="1" dirty="0">
                <a:solidFill>
                  <a:srgbClr val="000099"/>
                </a:solidFill>
              </a:rPr>
              <a:t>20 HZ AND 20 KHZ= AUDIBLE SOUND</a:t>
            </a:r>
          </a:p>
          <a:p>
            <a:r>
              <a:rPr lang="en-IN" altLang="en-US" sz="2800" b="1" dirty="0">
                <a:solidFill>
                  <a:srgbClr val="000099"/>
                </a:solidFill>
              </a:rPr>
              <a:t>&gt; 20 KHZ = ULTRASOUND</a:t>
            </a:r>
          </a:p>
          <a:p>
            <a:endParaRPr lang="en-IN" altLang="en-US" sz="2800" b="1" dirty="0">
              <a:solidFill>
                <a:srgbClr val="000099"/>
              </a:solidFill>
            </a:endParaRPr>
          </a:p>
          <a:p>
            <a:endParaRPr lang="en-IN" altLang="en-US" sz="2800" b="1" dirty="0">
              <a:solidFill>
                <a:srgbClr val="000099"/>
              </a:solidFill>
            </a:endParaRPr>
          </a:p>
          <a:p>
            <a:endParaRPr lang="en-IN" altLang="en-US" sz="2800" dirty="0">
              <a:solidFill>
                <a:srgbClr val="000099"/>
              </a:solidFill>
            </a:endParaRPr>
          </a:p>
        </p:txBody>
      </p:sp>
      <p:pic>
        <p:nvPicPr>
          <p:cNvPr id="25604" name="Picture 2" descr="https://upload.wikimedia.org/wikipedia/commons/thumb/7/74/Ultrasound_range_diagram.svg/481px-Ultrasound_range_diagram.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4191000"/>
            <a:ext cx="7315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5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3">
                                            <p:txEl>
                                              <p:pRg st="3" end="3"/>
                                            </p:txEl>
                                          </p:spTgt>
                                        </p:tgtEl>
                                        <p:attrNameLst>
                                          <p:attrName>style.visibility</p:attrName>
                                        </p:attrNameLst>
                                      </p:cBhvr>
                                      <p:to>
                                        <p:strVal val="visible"/>
                                      </p:to>
                                    </p:set>
                                    <p:anim calcmode="lin" valueType="num">
                                      <p:cBhvr additive="base">
                                        <p:cTn id="25" dur="5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5604"/>
                                        </p:tgtEl>
                                        <p:attrNameLst>
                                          <p:attrName>style.visibility</p:attrName>
                                        </p:attrNameLst>
                                      </p:cBhvr>
                                      <p:to>
                                        <p:strVal val="visible"/>
                                      </p:to>
                                    </p:set>
                                    <p:anim calcmode="lin" valueType="num">
                                      <p:cBhvr additive="base">
                                        <p:cTn id="31" dur="500" fill="hold"/>
                                        <p:tgtEl>
                                          <p:spTgt spid="25604"/>
                                        </p:tgtEl>
                                        <p:attrNameLst>
                                          <p:attrName>ppt_x</p:attrName>
                                        </p:attrNameLst>
                                      </p:cBhvr>
                                      <p:tavLst>
                                        <p:tav tm="0">
                                          <p:val>
                                            <p:strVal val="#ppt_x"/>
                                          </p:val>
                                        </p:tav>
                                        <p:tav tm="100000">
                                          <p:val>
                                            <p:strVal val="#ppt_x"/>
                                          </p:val>
                                        </p:tav>
                                      </p:tavLst>
                                    </p:anim>
                                    <p:anim calcmode="lin" valueType="num">
                                      <p:cBhvr additive="base">
                                        <p:cTn id="32"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l="8309" t="31687" r="78572" b="51029"/>
          <a:stretch>
            <a:fillRect/>
          </a:stretch>
        </p:blipFill>
        <p:spPr bwMode="auto">
          <a:xfrm>
            <a:off x="7467600" y="0"/>
            <a:ext cx="1647825" cy="1447800"/>
          </a:xfrm>
          <a:prstGeom prst="rect">
            <a:avLst/>
          </a:prstGeom>
          <a:noFill/>
          <a:ln w="9525">
            <a:noFill/>
            <a:miter lim="800000"/>
            <a:headEnd/>
            <a:tailEnd/>
          </a:ln>
        </p:spPr>
      </p:pic>
      <p:sp>
        <p:nvSpPr>
          <p:cNvPr id="20482" name="Text Box 2"/>
          <p:cNvSpPr txBox="1">
            <a:spLocks noChangeArrowheads="1"/>
          </p:cNvSpPr>
          <p:nvPr/>
        </p:nvSpPr>
        <p:spPr bwMode="auto">
          <a:xfrm>
            <a:off x="838200" y="533400"/>
            <a:ext cx="7542213" cy="1373188"/>
          </a:xfrm>
          <a:prstGeom prst="rect">
            <a:avLst/>
          </a:prstGeom>
          <a:noFill/>
          <a:ln w="12700">
            <a:noFill/>
            <a:miter lim="800000"/>
            <a:headEnd type="none" w="sm" len="sm"/>
            <a:tailEnd type="none" w="sm" len="sm"/>
          </a:ln>
        </p:spPr>
        <p:txBody>
          <a:bodyPr wrap="none">
            <a:spAutoFit/>
          </a:bodyPr>
          <a:lstStyle/>
          <a:p>
            <a:r>
              <a:rPr lang="en-US" altLang="en-US" sz="2800" b="1" dirty="0">
                <a:solidFill>
                  <a:srgbClr val="000099"/>
                </a:solidFill>
              </a:rPr>
              <a:t>LOW FREQUENCY SOUND WAVES RANGE</a:t>
            </a:r>
          </a:p>
          <a:p>
            <a:r>
              <a:rPr lang="en-US" altLang="en-US" sz="2800" b="1" dirty="0">
                <a:solidFill>
                  <a:srgbClr val="000099"/>
                </a:solidFill>
              </a:rPr>
              <a:t>IN SIZE FROM 3/4” </a:t>
            </a:r>
            <a:r>
              <a:rPr lang="en-US" altLang="en-US" sz="2800" b="1" dirty="0" smtClean="0">
                <a:solidFill>
                  <a:srgbClr val="000099"/>
                </a:solidFill>
              </a:rPr>
              <a:t>TO </a:t>
            </a:r>
            <a:r>
              <a:rPr lang="en-US" altLang="en-US" sz="2800" b="1" dirty="0">
                <a:solidFill>
                  <a:srgbClr val="000099"/>
                </a:solidFill>
              </a:rPr>
              <a:t>56’ </a:t>
            </a:r>
          </a:p>
          <a:p>
            <a:r>
              <a:rPr lang="en-US" altLang="en-US" sz="2800" b="1" dirty="0">
                <a:solidFill>
                  <a:srgbClr val="000099"/>
                </a:solidFill>
              </a:rPr>
              <a:t>(assuming the average hearing is 16.5 kHz)</a:t>
            </a:r>
          </a:p>
        </p:txBody>
      </p:sp>
      <p:sp>
        <p:nvSpPr>
          <p:cNvPr id="20483" name="Text Box 3"/>
          <p:cNvSpPr txBox="1">
            <a:spLocks noChangeArrowheads="1"/>
          </p:cNvSpPr>
          <p:nvPr/>
        </p:nvSpPr>
        <p:spPr bwMode="auto">
          <a:xfrm>
            <a:off x="560388" y="3810000"/>
            <a:ext cx="7843837" cy="1800225"/>
          </a:xfrm>
          <a:prstGeom prst="rect">
            <a:avLst/>
          </a:prstGeom>
          <a:noFill/>
          <a:ln w="12700">
            <a:noFill/>
            <a:miter lim="800000"/>
            <a:headEnd type="none" w="sm" len="sm"/>
            <a:tailEnd type="none" w="sm" len="sm"/>
          </a:ln>
        </p:spPr>
        <p:txBody>
          <a:bodyPr wrap="none">
            <a:spAutoFit/>
          </a:bodyPr>
          <a:lstStyle/>
          <a:p>
            <a:r>
              <a:rPr lang="en-US" altLang="en-US" sz="2800" b="1">
                <a:solidFill>
                  <a:srgbClr val="000099"/>
                </a:solidFill>
              </a:rPr>
              <a:t>HIGH FREQUENCY (ULTRASOUND) SOUND</a:t>
            </a:r>
          </a:p>
          <a:p>
            <a:r>
              <a:rPr lang="en-US" altLang="en-US" sz="2800" b="1">
                <a:solidFill>
                  <a:srgbClr val="000099"/>
                </a:solidFill>
              </a:rPr>
              <a:t>WAVES RANGE IN SIZE FROM 1/8” (0.34 CM)</a:t>
            </a:r>
          </a:p>
          <a:p>
            <a:r>
              <a:rPr lang="en-US" altLang="en-US" sz="2800" b="1">
                <a:solidFill>
                  <a:srgbClr val="000099"/>
                </a:solidFill>
              </a:rPr>
              <a:t>TO 5/8” (1.7 CM)</a:t>
            </a:r>
          </a:p>
          <a:p>
            <a:r>
              <a:rPr lang="en-US" altLang="en-US" sz="2800" b="1">
                <a:solidFill>
                  <a:srgbClr val="000099"/>
                </a:solidFill>
              </a:rPr>
              <a:t>(assuming ultrasound range from 20 kHz-100kHz</a:t>
            </a:r>
            <a:r>
              <a:rPr lang="en-US" altLang="en-US" sz="2800">
                <a:solidFill>
                  <a:schemeClr val="accent1"/>
                </a:solidFill>
              </a:rPr>
              <a:t>)</a:t>
            </a:r>
          </a:p>
        </p:txBody>
      </p:sp>
      <p:graphicFrame>
        <p:nvGraphicFramePr>
          <p:cNvPr id="276482" name="Object 2"/>
          <p:cNvGraphicFramePr>
            <a:graphicFrameLocks noChangeAspect="1"/>
          </p:cNvGraphicFramePr>
          <p:nvPr/>
        </p:nvGraphicFramePr>
        <p:xfrm>
          <a:off x="914400" y="2209800"/>
          <a:ext cx="6937375" cy="3840163"/>
        </p:xfrm>
        <a:graphic>
          <a:graphicData uri="http://schemas.openxmlformats.org/presentationml/2006/ole">
            <mc:AlternateContent xmlns:mc="http://schemas.openxmlformats.org/markup-compatibility/2006">
              <mc:Choice xmlns:v="urn:schemas-microsoft-com:vml" Requires="v">
                <p:oleObj spid="_x0000_s20487" name="CorelDRAW!" r:id="rId4" imgW="9171360" imgH="5043240" progId="">
                  <p:embed/>
                </p:oleObj>
              </mc:Choice>
              <mc:Fallback>
                <p:oleObj name="CorelDRAW!" r:id="rId4" imgW="9171360" imgH="504324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209800"/>
                        <a:ext cx="6937375" cy="384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Footer Placeholder 6"/>
          <p:cNvSpPr>
            <a:spLocks noGrp="1"/>
          </p:cNvSpPr>
          <p:nvPr>
            <p:ph type="ftr" sz="quarter" idx="11"/>
          </p:nvPr>
        </p:nvSpPr>
        <p:spPr/>
        <p:txBody>
          <a:bodyPr/>
          <a:lstStyle/>
          <a:p>
            <a:pPr>
              <a:defRPr/>
            </a:pPr>
            <a:r>
              <a:rPr lang="en-US" smtClean="0"/>
              <a:t>TRANSTECH PUNE 2018</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76482"/>
                                        </p:tgtEl>
                                        <p:attrNameLst>
                                          <p:attrName>style.visibility</p:attrName>
                                        </p:attrNameLst>
                                      </p:cBhvr>
                                      <p:to>
                                        <p:strVal val="visible"/>
                                      </p:to>
                                    </p:set>
                                    <p:animEffect transition="in" filter="wipe(left)">
                                      <p:cBhvr>
                                        <p:cTn id="7" dur="500"/>
                                        <p:tgtEl>
                                          <p:spTgt spid="276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ew UE background">
  <a:themeElements>
    <a:clrScheme name="New UE backgrou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New UE backgrou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w UE backgrou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ew UE backgrou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ew UE backgrou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 UE backgrou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ew UE backgrou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ew UE backgrou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ew UE backgrou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w UE background">
  <a:themeElements>
    <a:clrScheme name="1_New UE backgrou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New UE backgrou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New UE backgrou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New UE backgrou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New UE backgrou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New UE backgrou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New UE backgrou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New UE backgrou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New UE backgrou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 Background</Template>
  <TotalTime>4897</TotalTime>
  <Words>1125</Words>
  <Application>Microsoft Office PowerPoint</Application>
  <PresentationFormat>On-screen Show (4:3)</PresentationFormat>
  <Paragraphs>357</Paragraphs>
  <Slides>50</Slides>
  <Notes>6</Notes>
  <HiddenSlides>0</HiddenSlides>
  <MMClips>18</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5</vt:i4>
      </vt:variant>
      <vt:variant>
        <vt:lpstr>Slide Titles</vt:lpstr>
      </vt:variant>
      <vt:variant>
        <vt:i4>50</vt:i4>
      </vt:variant>
    </vt:vector>
  </HeadingPairs>
  <TitlesOfParts>
    <vt:vector size="65" baseType="lpstr">
      <vt:lpstr>Arial</vt:lpstr>
      <vt:lpstr>Calibri</vt:lpstr>
      <vt:lpstr>Franklin Gothic Medium</vt:lpstr>
      <vt:lpstr>Impact</vt:lpstr>
      <vt:lpstr>Monotype Corsiva</vt:lpstr>
      <vt:lpstr>Tahoma</vt:lpstr>
      <vt:lpstr>Times New Roman</vt:lpstr>
      <vt:lpstr>Wingdings</vt:lpstr>
      <vt:lpstr>New UE background</vt:lpstr>
      <vt:lpstr>1_New UE background</vt:lpstr>
      <vt:lpstr>CorelDRAW!</vt:lpstr>
      <vt:lpstr>MS Org Chart</vt:lpstr>
      <vt:lpstr>Bitmap Image</vt:lpstr>
      <vt:lpstr>Photo Editor Photo</vt:lpstr>
      <vt:lpstr>Image</vt:lpstr>
      <vt:lpstr> Energy Conservation /  Equipment Reliability  using  ULTRASOUND TECHNOLOGY </vt:lpstr>
      <vt:lpstr>Today’s Topics</vt:lpstr>
      <vt:lpstr>Where doe ULTRASOUND fit into an overall RELIABILITY PROGRAM?</vt:lpstr>
      <vt:lpstr>PowerPoint Presentation</vt:lpstr>
      <vt:lpstr>PowerPoint Presentation</vt:lpstr>
      <vt:lpstr>What’s In Your PDM Toolbox?</vt:lpstr>
      <vt:lpstr>PowerPoint Presentation</vt:lpstr>
      <vt:lpstr>What is Ultrasound???</vt:lpstr>
      <vt:lpstr>PowerPoint Presentation</vt:lpstr>
      <vt:lpstr>GENERIC DIVISIONS of ULTRASOUND</vt:lpstr>
      <vt:lpstr>PowerPoint Presentation</vt:lpstr>
      <vt:lpstr>SOURCE OF ULTRASOUND???</vt:lpstr>
      <vt:lpstr>APPLICATIONS OF ULTRASOUND BASED ON SOURCE:-</vt:lpstr>
      <vt:lpstr>PowerPoint Presentation</vt:lpstr>
      <vt:lpstr>PowerPoint Presentation</vt:lpstr>
      <vt:lpstr>LEAK DETECTION</vt:lpstr>
      <vt:lpstr>LEAK DETECTION</vt:lpstr>
      <vt:lpstr>PowerPoint Presentation</vt:lpstr>
      <vt:lpstr>ULTRASONIC LEAK  DETECTOR</vt:lpstr>
      <vt:lpstr>REPORTING SOFTWARE</vt:lpstr>
      <vt:lpstr>PowerPoint Presentation</vt:lpstr>
      <vt:lpstr>MECHANICAL INSPECTION with ULTRASOUND</vt:lpstr>
      <vt:lpstr>ULTRAPROBE   Digital Ultrasonic Inspection  System</vt:lpstr>
      <vt:lpstr>PowerPoint Presentation</vt:lpstr>
      <vt:lpstr>ULTRAPROBE  Digital Ultrasonic Inspection  System</vt:lpstr>
      <vt:lpstr>ULTRAPROBE  Digital Ultrasonic Inspection  System</vt:lpstr>
      <vt:lpstr>CONDITION BASED LUBRICATION with Ultrasonic GREASE CADDY</vt:lpstr>
      <vt:lpstr>Over Lubrication</vt:lpstr>
      <vt:lpstr>BEARING TESTING</vt:lpstr>
      <vt:lpstr>PowerPoint Presentation</vt:lpstr>
      <vt:lpstr>PowerPoint Presentation</vt:lpstr>
      <vt:lpstr>PowerPoint Presentation</vt:lpstr>
      <vt:lpstr>VALVES AND STEAM TRAPS</vt:lpstr>
      <vt:lpstr>Testing On/Off Valves</vt:lpstr>
      <vt:lpstr>INVERTED BUCKET TRAP</vt:lpstr>
      <vt:lpstr>Good Valve – Bad Valve</vt:lpstr>
      <vt:lpstr>Good Valve – Bad Valve</vt:lpstr>
      <vt:lpstr>OTHER APPLICATIONS OF ULTRASOUND TECHNOLOGY </vt:lpstr>
      <vt:lpstr>PowerPoint Presentation</vt:lpstr>
      <vt:lpstr>PowerPoint Presentation</vt:lpstr>
      <vt:lpstr>PowerPoint Presentation</vt:lpstr>
      <vt:lpstr>PowerPoint Presentation</vt:lpstr>
      <vt:lpstr>Mechanically Vibrating Components</vt:lpstr>
      <vt:lpstr>Transformers</vt:lpstr>
      <vt:lpstr>Problem Example</vt:lpstr>
      <vt:lpstr>PowerPoint Presentation</vt:lpstr>
      <vt:lpstr>PowerPoint Presentation</vt:lpstr>
      <vt:lpstr>SO, WHAT HAVE WE  LEARNED TODAY?</vt:lpstr>
      <vt:lpstr>CONCLUSIONS</vt:lpstr>
      <vt:lpstr>GREEN SAILS- INDIA</vt:lpstr>
    </vt:vector>
  </TitlesOfParts>
  <Company>UE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PREDICTIVE MAINTENANCE THROUGH AIRBORNE AND STRUCTURE BORNE ULTRASOUND</dc:title>
  <dc:creator>Mark A. Goodman</dc:creator>
  <cp:lastModifiedBy>tatta seshu raghavacharyulu</cp:lastModifiedBy>
  <cp:revision>231</cp:revision>
  <dcterms:created xsi:type="dcterms:W3CDTF">2000-04-25T13:47:51Z</dcterms:created>
  <dcterms:modified xsi:type="dcterms:W3CDTF">2018-02-27T10:31:09Z</dcterms:modified>
</cp:coreProperties>
</file>