
<file path=[Content_Types].xml><?xml version="1.0" encoding="utf-8"?>
<Types xmlns="http://schemas.openxmlformats.org/package/2006/content-types">
  <Override PartName="/ppt/notesSlides/notesSlide2.xml" ContentType="application/vnd.openxmlformats-officedocument.presentationml.notesSlide+xml"/>
  <Override PartName="/ppt/diagrams/data17.xml" ContentType="application/vnd.openxmlformats-officedocument.drawingml.diagramData+xml"/>
  <Override PartName="/ppt/diagrams/colors22.xml" ContentType="application/vnd.openxmlformats-officedocument.drawingml.diagramColors+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diagrams/data24.xml" ContentType="application/vnd.openxmlformats-officedocument.drawingml.diagramData+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diagrams/quickStyle17.xml" ContentType="application/vnd.openxmlformats-officedocument.drawingml.diagramStyle+xml"/>
  <Override PartName="/ppt/diagrams/data20.xml" ContentType="application/vnd.openxmlformats-officedocument.drawingml.diagramData+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layout17.xml" ContentType="application/vnd.openxmlformats-officedocument.drawingml.diagramLayout+xml"/>
  <Override PartName="/ppt/diagrams/quickStyle24.xml" ContentType="application/vnd.openxmlformats-officedocument.drawingml.diagramStyle+xml"/>
  <Override PartName="/ppt/diagrams/colors8.xml" ContentType="application/vnd.openxmlformats-officedocument.drawingml.diagramColors+xml"/>
  <Override PartName="/ppt/diagrams/quickStyle13.xml" ContentType="application/vnd.openxmlformats-officedocument.drawingml.diagramStyle+xml"/>
  <Override PartName="/ppt/diagrams/layout1.xml" ContentType="application/vnd.openxmlformats-officedocument.drawingml.diagramLayout+xml"/>
  <Override PartName="/ppt/diagrams/data2.xml" ContentType="application/vnd.openxmlformats-officedocument.drawingml.diagramData+xml"/>
  <Override PartName="/ppt/diagrams/layout13.xml" ContentType="application/vnd.openxmlformats-officedocument.drawingml.diagramLayout+xml"/>
  <Override PartName="/ppt/notesSlides/notesSlide7.xml" ContentType="application/vnd.openxmlformats-officedocument.presentationml.notesSlide+xml"/>
  <Override PartName="/ppt/diagrams/quickStyle20.xml" ContentType="application/vnd.openxmlformats-officedocument.drawingml.diagramStyle+xml"/>
  <Override PartName="/ppt/diagrams/layout24.xml" ContentType="application/vnd.openxmlformats-officedocument.drawingml.diagramLayout+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diagrams/colors16.xml" ContentType="application/vnd.openxmlformats-officedocument.drawingml.diagramColors+xml"/>
  <Override PartName="/ppt/diagrams/data18.xml" ContentType="application/vnd.openxmlformats-officedocument.drawingml.diagramData+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diagrams/colors12.xml" ContentType="application/vnd.openxmlformats-officedocument.drawingml.diagramColors+xml"/>
  <Override PartName="/ppt/diagrams/layout20.xml" ContentType="application/vnd.openxmlformats-officedocument.drawingml.diagramLayout+xml"/>
  <Override PartName="/ppt/diagrams/colors23.xml" ContentType="application/vnd.openxmlformats-officedocument.drawingml.diagramColors+xml"/>
  <Override PartName="/ppt/diagrams/data25.xml" ContentType="application/vnd.openxmlformats-officedocument.drawingml.diagramData+xml"/>
  <Override PartName="/ppt/slides/slide26.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diagrams/data14.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diagrams/data21.xml" ContentType="application/vnd.openxmlformats-officedocument.drawingml.diagramData+xml"/>
  <Override PartName="/ppt/presentation.xml" ContentType="application/vnd.openxmlformats-officedocument.presentationml.presentation.main+xml"/>
  <Override PartName="/ppt/slides/slide22.xml" ContentType="application/vnd.openxmlformats-officedocument.presentationml.slide+xml"/>
  <Override PartName="/ppt/diagrams/layout6.xml" ContentType="application/vnd.openxmlformats-officedocument.drawingml.diagramLayout+xml"/>
  <Override PartName="/ppt/tags/tag1.xml" ContentType="application/vnd.openxmlformats-officedocument.presentationml.tags+xml"/>
  <Override PartName="/ppt/diagrams/data10.xml" ContentType="application/vnd.openxmlformats-officedocument.drawingml.diagramData+xml"/>
  <Override PartName="/ppt/diagrams/quickStyle18.xml" ContentType="application/vnd.openxmlformats-officedocument.drawingml.diagramStyle+xml"/>
  <Override PartName="/docProps/app.xml" ContentType="application/vnd.openxmlformats-officedocument.extended-properties+xml"/>
  <Override PartName="/ppt/slides/slide11.xml" ContentType="application/vnd.openxmlformats-officedocument.presentationml.slide+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diagrams/layout18.xml" ContentType="application/vnd.openxmlformats-officedocument.drawingml.diagramLayout+xml"/>
  <Override PartName="/ppt/diagrams/quickStyle25.xml" ContentType="application/vnd.openxmlformats-officedocument.drawingml.diagramStyle+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diagrams/layout16.xml" ContentType="application/vnd.openxmlformats-officedocument.drawingml.diagramLayout+xml"/>
  <Override PartName="/ppt/diagrams/colors19.xml" ContentType="application/vnd.openxmlformats-officedocument.drawingml.diagramColors+xml"/>
  <Override PartName="/ppt/notesSlides/notesSlide8.xml" ContentType="application/vnd.openxmlformats-officedocument.presentationml.notesSlide+xml"/>
  <Override PartName="/ppt/diagrams/quickStyle23.xml" ContentType="application/vnd.openxmlformats-officedocument.drawingml.diagramStyle+xml"/>
  <Override PartName="/ppt/diagrams/layout25.xml" ContentType="application/vnd.openxmlformats-officedocument.drawingml.diagramLayout+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diagrams/layout14.xml" ContentType="application/vnd.openxmlformats-officedocument.drawingml.diagramLayout+xml"/>
  <Override PartName="/ppt/notesSlides/notesSlide6.xml" ContentType="application/vnd.openxmlformats-officedocument.presentationml.notesSlide+xml"/>
  <Override PartName="/ppt/diagrams/colors17.xml" ContentType="application/vnd.openxmlformats-officedocument.drawingml.diagramColors+xml"/>
  <Override PartName="/ppt/diagrams/quickStyle21.xml" ContentType="application/vnd.openxmlformats-officedocument.drawingml.diagramStyle+xml"/>
  <Override PartName="/ppt/diagrams/layout23.xml" ContentType="application/vnd.openxmlformats-officedocument.drawingml.diagramLayout+xml"/>
  <Override PartName="/ppt/diagrams/colors26.xml" ContentType="application/vnd.openxmlformats-officedocument.drawingml.diagramColors+xml"/>
  <Override PartName="/ppt/slides/slide8.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notesSlides/notesSlide4.xml" ContentType="application/vnd.openxmlformats-officedocument.presentationml.notesSlide+xml"/>
  <Override PartName="/ppt/diagrams/layout12.xml" ContentType="application/vnd.openxmlformats-officedocument.drawingml.diagramLayout+xml"/>
  <Override PartName="/ppt/diagrams/colors15.xml" ContentType="application/vnd.openxmlformats-officedocument.drawingml.diagramColors+xml"/>
  <Override PartName="/ppt/diagrams/data19.xml" ContentType="application/vnd.openxmlformats-officedocument.drawingml.diagramData+xml"/>
  <Override PartName="/ppt/diagrams/layout21.xml" ContentType="application/vnd.openxmlformats-officedocument.drawingml.diagramLayout+xml"/>
  <Override PartName="/ppt/diagrams/colors24.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diagrams/data26.xml" ContentType="application/vnd.openxmlformats-officedocument.drawingml.diagramData+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diagrams/data15.xml" ContentType="application/vnd.openxmlformats-officedocument.drawingml.diagramData+xml"/>
  <Override PartName="/ppt/diagrams/colors20.xml" ContentType="application/vnd.openxmlformats-officedocument.drawingml.diagramColors+xml"/>
  <Override PartName="/ppt/slides/slide2.xml" ContentType="application/vnd.openxmlformats-officedocument.presentationml.slide+xml"/>
  <Override PartName="/ppt/slides/slide16.xml" ContentType="application/vnd.openxmlformats-officedocument.presentationml.slide+xml"/>
  <Default Extension="wmf" ContentType="image/x-wmf"/>
  <Override PartName="/ppt/diagrams/data11.xml" ContentType="application/vnd.openxmlformats-officedocument.drawingml.diagramData+xml"/>
  <Override PartName="/ppt/tags/tag2.xml" ContentType="application/vnd.openxmlformats-officedocument.presentationml.tags+xml"/>
  <Override PartName="/ppt/diagrams/quickStyle19.xml" ContentType="application/vnd.openxmlformats-officedocument.drawingml.diagramStyle+xml"/>
  <Override PartName="/ppt/diagrams/data22.xml" ContentType="application/vnd.openxmlformats-officedocument.drawingml.diagramData+xml"/>
  <Default Extension="rels" ContentType="application/vnd.openxmlformats-package.relationships+xml"/>
  <Override PartName="/ppt/slides/slide23.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diagrams/quickStyle26.xml" ContentType="application/vnd.openxmlformats-officedocument.drawingml.diagramStyle+xml"/>
  <Override PartName="/ppt/slides/slide12.xml" ContentType="application/vnd.openxmlformats-officedocument.presentationml.slide+xml"/>
  <Override PartName="/ppt/slideLayouts/slideLayout11.xml" ContentType="application/vnd.openxmlformats-officedocument.presentationml.slideLayout+xml"/>
  <Override PartName="/ppt/diagrams/quickStyle15.xml" ContentType="application/vnd.openxmlformats-officedocument.drawingml.diagramStyle+xml"/>
  <Override PartName="/ppt/diagrams/layout19.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layout15.xml" ContentType="application/vnd.openxmlformats-officedocument.drawingml.diagramLayout+xml"/>
  <Override PartName="/ppt/notesSlides/notesSlide9.xml" ContentType="application/vnd.openxmlformats-officedocument.presentationml.notesSlide+xml"/>
  <Override PartName="/ppt/diagrams/quickStyle22.xml" ContentType="application/vnd.openxmlformats-officedocument.drawingml.diagramStyle+xml"/>
  <Override PartName="/ppt/diagrams/layout26.xml" ContentType="application/vnd.openxmlformats-officedocument.drawingml.diagramLayout+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colors18.xml" ContentType="application/vnd.openxmlformats-officedocument.drawingml.diagramColors+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diagrams/layout11.xml" ContentType="application/vnd.openxmlformats-officedocument.drawingml.diagramLayout+xml"/>
  <Override PartName="/ppt/notesSlides/notesSlide5.xml" ContentType="application/vnd.openxmlformats-officedocument.presentationml.notesSlide+xml"/>
  <Override PartName="/ppt/diagrams/colors14.xml" ContentType="application/vnd.openxmlformats-officedocument.drawingml.diagramColors+xml"/>
  <Override PartName="/ppt/diagrams/layout22.xml" ContentType="application/vnd.openxmlformats-officedocument.drawingml.diagramLayout+xml"/>
  <Override PartName="/ppt/diagrams/colors25.xml" ContentType="application/vnd.openxmlformats-officedocument.drawingml.diagramColors+xml"/>
  <Override PartName="/ppt/diagrams/colors2.xml" ContentType="application/vnd.openxmlformats-officedocument.drawingml.diagramColors+xml"/>
  <Override PartName="/ppt/notesSlides/notesSlide1.xml" ContentType="application/vnd.openxmlformats-officedocument.presentationml.notesSlide+xml"/>
  <Override PartName="/ppt/diagrams/quickStyle5.xml" ContentType="application/vnd.openxmlformats-officedocument.drawingml.diagramStyle+xml"/>
  <Override PartName="/ppt/diagrams/data16.xml" ContentType="application/vnd.openxmlformats-officedocument.drawingml.diagramData+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diagrams/colors10.xml" ContentType="application/vnd.openxmlformats-officedocument.drawingml.diagramColors+xml"/>
  <Override PartName="/ppt/diagrams/colors21.xml" ContentType="application/vnd.openxmlformats-officedocument.drawingml.diagramColors+xml"/>
  <Override PartName="/ppt/diagrams/data23.xml" ContentType="application/vnd.openxmlformats-officedocument.drawingml.diagramData+xml"/>
  <Override PartName="/ppt/slides/slide24.xml" ContentType="application/vnd.openxmlformats-officedocument.presentationml.slide+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slides/slide13.xml" ContentType="application/vnd.openxmlformats-officedocument.presentationml.slide+xml"/>
  <Override PartName="/ppt/slideLayouts/slideLayout1.xml" ContentType="application/vnd.openxmlformats-officedocument.presentationml.slideLayout+xml"/>
  <Override PartName="/ppt/diagrams/data9.xml" ContentType="application/vnd.openxmlformats-officedocument.drawingml.diagramData+xml"/>
  <Override PartName="/ppt/diagrams/quickStyle16.xml" ContentType="application/vnd.openxmlformats-officedocument.drawingml.diagramStyle+xml"/>
  <Override PartName="/ppt/slides/slide20.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17" r:id="rId1"/>
  </p:sldMasterIdLst>
  <p:notesMasterIdLst>
    <p:notesMasterId r:id="rId29"/>
  </p:notesMasterIdLst>
  <p:handoutMasterIdLst>
    <p:handoutMasterId r:id="rId30"/>
  </p:handoutMasterIdLst>
  <p:sldIdLst>
    <p:sldId id="305" r:id="rId2"/>
    <p:sldId id="274" r:id="rId3"/>
    <p:sldId id="258" r:id="rId4"/>
    <p:sldId id="293" r:id="rId5"/>
    <p:sldId id="315" r:id="rId6"/>
    <p:sldId id="314" r:id="rId7"/>
    <p:sldId id="259" r:id="rId8"/>
    <p:sldId id="309" r:id="rId9"/>
    <p:sldId id="306" r:id="rId10"/>
    <p:sldId id="297" r:id="rId11"/>
    <p:sldId id="286" r:id="rId12"/>
    <p:sldId id="298" r:id="rId13"/>
    <p:sldId id="260" r:id="rId14"/>
    <p:sldId id="310" r:id="rId15"/>
    <p:sldId id="296" r:id="rId16"/>
    <p:sldId id="312" r:id="rId17"/>
    <p:sldId id="311" r:id="rId18"/>
    <p:sldId id="262" r:id="rId19"/>
    <p:sldId id="278" r:id="rId20"/>
    <p:sldId id="281" r:id="rId21"/>
    <p:sldId id="299" r:id="rId22"/>
    <p:sldId id="313" r:id="rId23"/>
    <p:sldId id="283" r:id="rId24"/>
    <p:sldId id="273" r:id="rId25"/>
    <p:sldId id="289" r:id="rId26"/>
    <p:sldId id="290" r:id="rId27"/>
    <p:sldId id="302" r:id="rId28"/>
  </p:sldIdLst>
  <p:sldSz cx="9144000" cy="6858000" type="screen4x3"/>
  <p:notesSz cx="6735763" cy="9866313"/>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0000FF"/>
    <a:srgbClr val="FF3300"/>
    <a:srgbClr val="000099"/>
    <a:srgbClr val="0033CC"/>
    <a:srgbClr val="CC0066"/>
  </p:clrMru>
</p:presentationPr>
</file>

<file path=ppt/tableStyles.xml><?xml version="1.0" encoding="utf-8"?>
<a:tblStyleLst xmlns:a="http://schemas.openxmlformats.org/drawingml/2006/main" def="{90651C3A-4460-11DB-9652-00E08161165F}">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DA675E2-8897-4D03-ACB4-6398BDDBF6B9}" type="doc">
      <dgm:prSet loTypeId="urn:microsoft.com/office/officeart/2005/8/layout/default" loCatId="list" qsTypeId="urn:microsoft.com/office/officeart/2005/8/quickstyle/3d4" qsCatId="3D" csTypeId="urn:microsoft.com/office/officeart/2005/8/colors/accent1_1" csCatId="accent1" phldr="1"/>
      <dgm:spPr/>
      <dgm:t>
        <a:bodyPr/>
        <a:lstStyle/>
        <a:p>
          <a:endParaRPr lang="en-US"/>
        </a:p>
      </dgm:t>
    </dgm:pt>
    <dgm:pt modelId="{8B6306D9-5D38-49B8-9EC1-DF68EDCFD65A}">
      <dgm:prSet phldrT="[Text]" custT="1"/>
      <dgm:spPr/>
      <dgm:t>
        <a:bodyPr/>
        <a:lstStyle/>
        <a:p>
          <a:pPr algn="ctr"/>
          <a:endParaRPr lang="en-US" sz="4400" b="1" dirty="0" smtClean="0">
            <a:solidFill>
              <a:schemeClr val="tx2">
                <a:lumMod val="50000"/>
              </a:schemeClr>
            </a:solidFill>
            <a:latin typeface="Times New Roman" pitchFamily="18" charset="0"/>
            <a:cs typeface="Times New Roman" pitchFamily="18" charset="0"/>
          </a:endParaRPr>
        </a:p>
        <a:p>
          <a:pPr algn="ctr"/>
          <a:endParaRPr lang="en-US" sz="4400" b="1" dirty="0" smtClean="0">
            <a:solidFill>
              <a:schemeClr val="tx2">
                <a:lumMod val="50000"/>
              </a:schemeClr>
            </a:solidFill>
            <a:latin typeface="Times New Roman" pitchFamily="18" charset="0"/>
            <a:cs typeface="Times New Roman" pitchFamily="18" charset="0"/>
          </a:endParaRPr>
        </a:p>
        <a:p>
          <a:pPr algn="ctr"/>
          <a:r>
            <a:rPr lang="en-US" sz="4400" b="1" dirty="0" smtClean="0">
              <a:solidFill>
                <a:schemeClr val="tx2">
                  <a:lumMod val="50000"/>
                </a:schemeClr>
              </a:solidFill>
              <a:latin typeface="Times New Roman" pitchFamily="18" charset="0"/>
              <a:cs typeface="Times New Roman" pitchFamily="18" charset="0"/>
            </a:rPr>
            <a:t>AIR BUBBLE LUBRICATION</a:t>
          </a:r>
        </a:p>
        <a:p>
          <a:pPr algn="ctr"/>
          <a:r>
            <a:rPr lang="en-US" sz="2000" b="1" dirty="0" smtClean="0">
              <a:solidFill>
                <a:schemeClr val="tx2">
                  <a:lumMod val="50000"/>
                </a:schemeClr>
              </a:solidFill>
              <a:latin typeface="Times New Roman" pitchFamily="18" charset="0"/>
              <a:cs typeface="Times New Roman" pitchFamily="18" charset="0"/>
            </a:rPr>
            <a:t>“SHIP’S MAGIC CARPET”  </a:t>
          </a:r>
        </a:p>
        <a:p>
          <a:pPr algn="l"/>
          <a:r>
            <a:rPr lang="en-US" sz="1200" b="1" dirty="0" smtClean="0">
              <a:solidFill>
                <a:schemeClr val="tx2">
                  <a:lumMod val="50000"/>
                </a:schemeClr>
              </a:solidFill>
              <a:latin typeface="Times New Roman" pitchFamily="18" charset="0"/>
              <a:cs typeface="Times New Roman" pitchFamily="18" charset="0"/>
            </a:rPr>
            <a:t>BY,</a:t>
          </a:r>
        </a:p>
        <a:p>
          <a:pPr algn="l"/>
          <a:r>
            <a:rPr lang="en-US" sz="1200" b="1" dirty="0" err="1" smtClean="0">
              <a:solidFill>
                <a:schemeClr val="tx2">
                  <a:lumMod val="50000"/>
                </a:schemeClr>
              </a:solidFill>
              <a:latin typeface="Times New Roman" pitchFamily="18" charset="0"/>
              <a:cs typeface="Times New Roman" pitchFamily="18" charset="0"/>
            </a:rPr>
            <a:t>Cdt</a:t>
          </a:r>
          <a:r>
            <a:rPr lang="en-US" sz="1200" b="1" dirty="0" smtClean="0">
              <a:solidFill>
                <a:schemeClr val="tx2">
                  <a:lumMod val="50000"/>
                </a:schemeClr>
              </a:solidFill>
              <a:latin typeface="Times New Roman" pitchFamily="18" charset="0"/>
              <a:cs typeface="Times New Roman" pitchFamily="18" charset="0"/>
            </a:rPr>
            <a:t>. </a:t>
          </a:r>
          <a:r>
            <a:rPr lang="en-US" sz="1200" b="1" dirty="0" err="1" smtClean="0">
              <a:solidFill>
                <a:schemeClr val="tx2">
                  <a:lumMod val="50000"/>
                </a:schemeClr>
              </a:solidFill>
              <a:latin typeface="Times New Roman" pitchFamily="18" charset="0"/>
              <a:cs typeface="Times New Roman" pitchFamily="18" charset="0"/>
            </a:rPr>
            <a:t>Paritosh</a:t>
          </a:r>
          <a:r>
            <a:rPr lang="en-US" sz="1200" b="1" dirty="0" smtClean="0">
              <a:solidFill>
                <a:schemeClr val="tx2">
                  <a:lumMod val="50000"/>
                </a:schemeClr>
              </a:solidFill>
              <a:latin typeface="Times New Roman" pitchFamily="18" charset="0"/>
              <a:cs typeface="Times New Roman" pitchFamily="18" charset="0"/>
            </a:rPr>
            <a:t> </a:t>
          </a:r>
          <a:r>
            <a:rPr lang="en-US" sz="1200" b="1" dirty="0" err="1" smtClean="0">
              <a:solidFill>
                <a:schemeClr val="tx2">
                  <a:lumMod val="50000"/>
                </a:schemeClr>
              </a:solidFill>
              <a:latin typeface="Times New Roman" pitchFamily="18" charset="0"/>
              <a:cs typeface="Times New Roman" pitchFamily="18" charset="0"/>
            </a:rPr>
            <a:t>Manjrekar</a:t>
          </a:r>
          <a:endParaRPr lang="en-US" sz="1200" b="1" dirty="0" smtClean="0">
            <a:solidFill>
              <a:schemeClr val="tx2">
                <a:lumMod val="50000"/>
              </a:schemeClr>
            </a:solidFill>
            <a:latin typeface="Times New Roman" pitchFamily="18" charset="0"/>
            <a:cs typeface="Times New Roman" pitchFamily="18" charset="0"/>
          </a:endParaRPr>
        </a:p>
        <a:p>
          <a:pPr algn="l"/>
          <a:r>
            <a:rPr lang="en-US" sz="1200" b="1" dirty="0" err="1" smtClean="0">
              <a:solidFill>
                <a:schemeClr val="tx2">
                  <a:lumMod val="50000"/>
                </a:schemeClr>
              </a:solidFill>
              <a:latin typeface="Times New Roman" pitchFamily="18" charset="0"/>
              <a:cs typeface="Times New Roman" pitchFamily="18" charset="0"/>
            </a:rPr>
            <a:t>Cdt</a:t>
          </a:r>
          <a:r>
            <a:rPr lang="en-US" sz="1200" b="1" dirty="0" smtClean="0">
              <a:solidFill>
                <a:schemeClr val="tx2">
                  <a:lumMod val="50000"/>
                </a:schemeClr>
              </a:solidFill>
              <a:latin typeface="Times New Roman" pitchFamily="18" charset="0"/>
              <a:cs typeface="Times New Roman" pitchFamily="18" charset="0"/>
            </a:rPr>
            <a:t>. </a:t>
          </a:r>
          <a:r>
            <a:rPr lang="en-US" sz="1200" b="1" dirty="0" err="1" smtClean="0">
              <a:solidFill>
                <a:schemeClr val="tx2">
                  <a:lumMod val="50000"/>
                </a:schemeClr>
              </a:solidFill>
              <a:latin typeface="Times New Roman" pitchFamily="18" charset="0"/>
              <a:cs typeface="Times New Roman" pitchFamily="18" charset="0"/>
            </a:rPr>
            <a:t>Shreyas</a:t>
          </a:r>
          <a:r>
            <a:rPr lang="en-US" sz="1200" b="1" dirty="0" smtClean="0">
              <a:solidFill>
                <a:schemeClr val="tx2">
                  <a:lumMod val="50000"/>
                </a:schemeClr>
              </a:solidFill>
              <a:latin typeface="Times New Roman" pitchFamily="18" charset="0"/>
              <a:cs typeface="Times New Roman" pitchFamily="18" charset="0"/>
            </a:rPr>
            <a:t> Desai</a:t>
          </a:r>
        </a:p>
        <a:p>
          <a:pPr algn="l"/>
          <a:r>
            <a:rPr lang="en-US" sz="1200" b="1" dirty="0" err="1" smtClean="0">
              <a:solidFill>
                <a:schemeClr val="tx2">
                  <a:lumMod val="50000"/>
                </a:schemeClr>
              </a:solidFill>
              <a:latin typeface="Times New Roman" pitchFamily="18" charset="0"/>
              <a:cs typeface="Times New Roman" pitchFamily="18" charset="0"/>
            </a:rPr>
            <a:t>Cdt</a:t>
          </a:r>
          <a:r>
            <a:rPr lang="en-US" sz="1200" b="1" dirty="0" smtClean="0">
              <a:solidFill>
                <a:schemeClr val="tx2">
                  <a:lumMod val="50000"/>
                </a:schemeClr>
              </a:solidFill>
              <a:latin typeface="Times New Roman" pitchFamily="18" charset="0"/>
              <a:cs typeface="Times New Roman" pitchFamily="18" charset="0"/>
            </a:rPr>
            <a:t>. </a:t>
          </a:r>
          <a:r>
            <a:rPr lang="en-US" sz="1200" b="1" dirty="0" err="1" smtClean="0">
              <a:solidFill>
                <a:schemeClr val="tx2">
                  <a:lumMod val="50000"/>
                </a:schemeClr>
              </a:solidFill>
              <a:latin typeface="Times New Roman" pitchFamily="18" charset="0"/>
              <a:cs typeface="Times New Roman" pitchFamily="18" charset="0"/>
            </a:rPr>
            <a:t>Yogesh</a:t>
          </a:r>
          <a:r>
            <a:rPr lang="en-US" sz="1200" b="1" dirty="0" smtClean="0">
              <a:solidFill>
                <a:schemeClr val="tx2">
                  <a:lumMod val="50000"/>
                </a:schemeClr>
              </a:solidFill>
              <a:latin typeface="Times New Roman" pitchFamily="18" charset="0"/>
              <a:cs typeface="Times New Roman" pitchFamily="18" charset="0"/>
            </a:rPr>
            <a:t> </a:t>
          </a:r>
          <a:r>
            <a:rPr lang="en-US" sz="1200" b="1" dirty="0" err="1" smtClean="0">
              <a:solidFill>
                <a:schemeClr val="tx2">
                  <a:lumMod val="50000"/>
                </a:schemeClr>
              </a:solidFill>
              <a:latin typeface="Times New Roman" pitchFamily="18" charset="0"/>
              <a:cs typeface="Times New Roman" pitchFamily="18" charset="0"/>
            </a:rPr>
            <a:t>Jamwal</a:t>
          </a:r>
          <a:endParaRPr lang="en-US" sz="1200" b="1" dirty="0" smtClean="0">
            <a:solidFill>
              <a:schemeClr val="tx2">
                <a:lumMod val="50000"/>
              </a:schemeClr>
            </a:solidFill>
            <a:latin typeface="Times New Roman" pitchFamily="18" charset="0"/>
            <a:cs typeface="Times New Roman" pitchFamily="18" charset="0"/>
          </a:endParaRPr>
        </a:p>
        <a:p>
          <a:pPr algn="l"/>
          <a:r>
            <a:rPr lang="en-US" sz="1200" b="1" dirty="0" smtClean="0">
              <a:solidFill>
                <a:schemeClr val="tx2">
                  <a:lumMod val="50000"/>
                </a:schemeClr>
              </a:solidFill>
              <a:latin typeface="Times New Roman" pitchFamily="18" charset="0"/>
              <a:cs typeface="Times New Roman" pitchFamily="18" charset="0"/>
            </a:rPr>
            <a:t> </a:t>
          </a:r>
          <a:endParaRPr lang="en-US" sz="1200" b="1" dirty="0">
            <a:solidFill>
              <a:schemeClr val="tx2">
                <a:lumMod val="50000"/>
              </a:schemeClr>
            </a:solidFill>
            <a:latin typeface="Times New Roman" pitchFamily="18" charset="0"/>
            <a:cs typeface="Times New Roman" pitchFamily="18" charset="0"/>
          </a:endParaRPr>
        </a:p>
      </dgm:t>
    </dgm:pt>
    <dgm:pt modelId="{CBB3D975-B30E-48CF-A5F0-808A5114E9E7}" type="parTrans" cxnId="{A0F737AA-A4C9-4918-92C0-67F717843AF7}">
      <dgm:prSet/>
      <dgm:spPr/>
      <dgm:t>
        <a:bodyPr/>
        <a:lstStyle/>
        <a:p>
          <a:endParaRPr lang="en-US"/>
        </a:p>
      </dgm:t>
    </dgm:pt>
    <dgm:pt modelId="{5C80B7A2-79EF-43E3-91A6-E1ADCE7DF3D6}" type="sibTrans" cxnId="{A0F737AA-A4C9-4918-92C0-67F717843AF7}">
      <dgm:prSet/>
      <dgm:spPr/>
      <dgm:t>
        <a:bodyPr/>
        <a:lstStyle/>
        <a:p>
          <a:endParaRPr lang="en-US"/>
        </a:p>
      </dgm:t>
    </dgm:pt>
    <dgm:pt modelId="{7563339C-1FC7-49C4-80E4-04AA06339822}" type="pres">
      <dgm:prSet presAssocID="{CDA675E2-8897-4D03-ACB4-6398BDDBF6B9}" presName="diagram" presStyleCnt="0">
        <dgm:presLayoutVars>
          <dgm:dir/>
          <dgm:resizeHandles val="exact"/>
        </dgm:presLayoutVars>
      </dgm:prSet>
      <dgm:spPr/>
      <dgm:t>
        <a:bodyPr/>
        <a:lstStyle/>
        <a:p>
          <a:endParaRPr lang="en-US"/>
        </a:p>
      </dgm:t>
    </dgm:pt>
    <dgm:pt modelId="{87715122-0CFA-48C5-874E-24C147CA6048}" type="pres">
      <dgm:prSet presAssocID="{8B6306D9-5D38-49B8-9EC1-DF68EDCFD65A}" presName="node" presStyleLbl="node1" presStyleIdx="0" presStyleCnt="1" custLinFactNeighborX="-4468" custLinFactNeighborY="-3727">
        <dgm:presLayoutVars>
          <dgm:bulletEnabled val="1"/>
        </dgm:presLayoutVars>
      </dgm:prSet>
      <dgm:spPr/>
      <dgm:t>
        <a:bodyPr/>
        <a:lstStyle/>
        <a:p>
          <a:endParaRPr lang="en-US"/>
        </a:p>
      </dgm:t>
    </dgm:pt>
  </dgm:ptLst>
  <dgm:cxnLst>
    <dgm:cxn modelId="{A0F737AA-A4C9-4918-92C0-67F717843AF7}" srcId="{CDA675E2-8897-4D03-ACB4-6398BDDBF6B9}" destId="{8B6306D9-5D38-49B8-9EC1-DF68EDCFD65A}" srcOrd="0" destOrd="0" parTransId="{CBB3D975-B30E-48CF-A5F0-808A5114E9E7}" sibTransId="{5C80B7A2-79EF-43E3-91A6-E1ADCE7DF3D6}"/>
    <dgm:cxn modelId="{51C67161-BCC5-4F07-9BD3-7500E5239980}" type="presOf" srcId="{CDA675E2-8897-4D03-ACB4-6398BDDBF6B9}" destId="{7563339C-1FC7-49C4-80E4-04AA06339822}" srcOrd="0" destOrd="0" presId="urn:microsoft.com/office/officeart/2005/8/layout/default"/>
    <dgm:cxn modelId="{DD0CF617-2259-477C-B82B-CE70032FA89B}" type="presOf" srcId="{8B6306D9-5D38-49B8-9EC1-DF68EDCFD65A}" destId="{87715122-0CFA-48C5-874E-24C147CA6048}" srcOrd="0" destOrd="0" presId="urn:microsoft.com/office/officeart/2005/8/layout/default"/>
    <dgm:cxn modelId="{B5E5CDD6-817E-4B09-BC88-0856F0FE67B2}" type="presParOf" srcId="{7563339C-1FC7-49C4-80E4-04AA06339822}" destId="{87715122-0CFA-48C5-874E-24C147CA6048}" srcOrd="0" destOrd="0" presId="urn:microsoft.com/office/officeart/2005/8/layout/default"/>
  </dgm:cxnLst>
  <dgm:bg/>
  <dgm:whole/>
</dgm:dataModel>
</file>

<file path=ppt/diagrams/data10.xml><?xml version="1.0" encoding="utf-8"?>
<dgm:dataModel xmlns:dgm="http://schemas.openxmlformats.org/drawingml/2006/diagram" xmlns:a="http://schemas.openxmlformats.org/drawingml/2006/main">
  <dgm:ptLst>
    <dgm:pt modelId="{BAD35030-686E-4D1E-96AE-65A8C28358D4}" type="doc">
      <dgm:prSet loTypeId="urn:microsoft.com/office/officeart/2005/8/layout/default" loCatId="list" qsTypeId="urn:microsoft.com/office/officeart/2005/8/quickstyle/3d4" qsCatId="3D" csTypeId="urn:microsoft.com/office/officeart/2005/8/colors/accent2_5" csCatId="accent2" phldr="1"/>
      <dgm:spPr/>
      <dgm:t>
        <a:bodyPr/>
        <a:lstStyle/>
        <a:p>
          <a:endParaRPr lang="en-US"/>
        </a:p>
      </dgm:t>
    </dgm:pt>
    <dgm:pt modelId="{9674F721-26C0-4DFD-8782-DF7A20584335}">
      <dgm:prSet phldrT="[Text]"/>
      <dgm:spPr/>
      <dgm:t>
        <a:bodyPr/>
        <a:lstStyle/>
        <a:p>
          <a:r>
            <a:rPr lang="en-US" dirty="0" smtClean="0"/>
            <a:t>WHAT NOW?</a:t>
          </a:r>
          <a:endParaRPr lang="en-US" dirty="0"/>
        </a:p>
      </dgm:t>
    </dgm:pt>
    <dgm:pt modelId="{96E748D1-E21C-46F2-997A-64488DDB5501}" type="parTrans" cxnId="{0DAE461A-6BB8-4722-82CB-C454F3D67528}">
      <dgm:prSet/>
      <dgm:spPr/>
      <dgm:t>
        <a:bodyPr/>
        <a:lstStyle/>
        <a:p>
          <a:endParaRPr lang="en-US"/>
        </a:p>
      </dgm:t>
    </dgm:pt>
    <dgm:pt modelId="{2BE171AE-06E0-4FB4-BBD0-C1CD143CF451}" type="sibTrans" cxnId="{0DAE461A-6BB8-4722-82CB-C454F3D67528}">
      <dgm:prSet/>
      <dgm:spPr/>
      <dgm:t>
        <a:bodyPr/>
        <a:lstStyle/>
        <a:p>
          <a:endParaRPr lang="en-US"/>
        </a:p>
      </dgm:t>
    </dgm:pt>
    <dgm:pt modelId="{4DFCD449-4634-4BFF-AA75-5DDE50898E4A}" type="pres">
      <dgm:prSet presAssocID="{BAD35030-686E-4D1E-96AE-65A8C28358D4}" presName="diagram" presStyleCnt="0">
        <dgm:presLayoutVars>
          <dgm:dir/>
          <dgm:resizeHandles val="exact"/>
        </dgm:presLayoutVars>
      </dgm:prSet>
      <dgm:spPr/>
      <dgm:t>
        <a:bodyPr/>
        <a:lstStyle/>
        <a:p>
          <a:endParaRPr lang="en-US"/>
        </a:p>
      </dgm:t>
    </dgm:pt>
    <dgm:pt modelId="{0831427C-048D-4924-AFE4-70ABB5B9AFC7}" type="pres">
      <dgm:prSet presAssocID="{9674F721-26C0-4DFD-8782-DF7A20584335}" presName="node" presStyleLbl="node1" presStyleIdx="0" presStyleCnt="1" custScaleY="50000" custLinFactNeighborY="-74794">
        <dgm:presLayoutVars>
          <dgm:bulletEnabled val="1"/>
        </dgm:presLayoutVars>
      </dgm:prSet>
      <dgm:spPr/>
      <dgm:t>
        <a:bodyPr/>
        <a:lstStyle/>
        <a:p>
          <a:endParaRPr lang="en-US"/>
        </a:p>
      </dgm:t>
    </dgm:pt>
  </dgm:ptLst>
  <dgm:cxnLst>
    <dgm:cxn modelId="{0DAE461A-6BB8-4722-82CB-C454F3D67528}" srcId="{BAD35030-686E-4D1E-96AE-65A8C28358D4}" destId="{9674F721-26C0-4DFD-8782-DF7A20584335}" srcOrd="0" destOrd="0" parTransId="{96E748D1-E21C-46F2-997A-64488DDB5501}" sibTransId="{2BE171AE-06E0-4FB4-BBD0-C1CD143CF451}"/>
    <dgm:cxn modelId="{9E73EA5D-D4DE-466C-87DB-FAC70BF7F556}" type="presOf" srcId="{9674F721-26C0-4DFD-8782-DF7A20584335}" destId="{0831427C-048D-4924-AFE4-70ABB5B9AFC7}" srcOrd="0" destOrd="0" presId="urn:microsoft.com/office/officeart/2005/8/layout/default"/>
    <dgm:cxn modelId="{FA088EBA-A402-481D-900C-CE6354685EE0}" type="presOf" srcId="{BAD35030-686E-4D1E-96AE-65A8C28358D4}" destId="{4DFCD449-4634-4BFF-AA75-5DDE50898E4A}" srcOrd="0" destOrd="0" presId="urn:microsoft.com/office/officeart/2005/8/layout/default"/>
    <dgm:cxn modelId="{AA59D42C-F073-4B6A-9F4F-0E73E02F5BDA}" type="presParOf" srcId="{4DFCD449-4634-4BFF-AA75-5DDE50898E4A}" destId="{0831427C-048D-4924-AFE4-70ABB5B9AFC7}" srcOrd="0" destOrd="0" presId="urn:microsoft.com/office/officeart/2005/8/layout/default"/>
  </dgm:cxnLst>
  <dgm:bg/>
  <dgm:whole/>
</dgm:dataModel>
</file>

<file path=ppt/diagrams/data11.xml><?xml version="1.0" encoding="utf-8"?>
<dgm:dataModel xmlns:dgm="http://schemas.openxmlformats.org/drawingml/2006/diagram" xmlns:a="http://schemas.openxmlformats.org/drawingml/2006/main">
  <dgm:ptLst>
    <dgm:pt modelId="{ED8384A2-C8C0-46BF-B588-3DD42D97B233}" type="doc">
      <dgm:prSet loTypeId="urn:microsoft.com/office/officeart/2005/8/layout/default" loCatId="list" qsTypeId="urn:microsoft.com/office/officeart/2005/8/quickstyle/3d4" qsCatId="3D" csTypeId="urn:microsoft.com/office/officeart/2005/8/colors/accent2_3" csCatId="accent2" phldr="1"/>
      <dgm:spPr/>
      <dgm:t>
        <a:bodyPr/>
        <a:lstStyle/>
        <a:p>
          <a:endParaRPr lang="en-US"/>
        </a:p>
      </dgm:t>
    </dgm:pt>
    <dgm:pt modelId="{3A096558-0479-4A94-BBFC-819259955E67}">
      <dgm:prSet custT="1"/>
      <dgm:spPr/>
      <dgm:t>
        <a:bodyPr/>
        <a:lstStyle/>
        <a:p>
          <a:r>
            <a:rPr lang="en-US" sz="3600" dirty="0" smtClean="0">
              <a:ea typeface="Arial"/>
              <a:cs typeface="Arial"/>
              <a:sym typeface="Arial"/>
            </a:rPr>
            <a:t>Air bubble lubrication system has proven to reduce oil consumption up to </a:t>
          </a:r>
          <a:r>
            <a:rPr lang="en-US" sz="3600" b="1" dirty="0" smtClean="0">
              <a:ea typeface="Arial"/>
              <a:cs typeface="Arial"/>
              <a:sym typeface="Arial"/>
            </a:rPr>
            <a:t>10%</a:t>
          </a:r>
        </a:p>
        <a:p>
          <a:r>
            <a:rPr lang="en-US" sz="3600" dirty="0" smtClean="0">
              <a:ea typeface="Arial"/>
              <a:cs typeface="Arial"/>
              <a:sym typeface="Arial"/>
            </a:rPr>
            <a:t>i.e. saving </a:t>
          </a:r>
          <a:r>
            <a:rPr lang="en-US" sz="3600" dirty="0" err="1" smtClean="0">
              <a:ea typeface="Arial"/>
              <a:cs typeface="Arial"/>
              <a:sym typeface="Arial"/>
            </a:rPr>
            <a:t>upto</a:t>
          </a:r>
          <a:r>
            <a:rPr lang="en-US" sz="3600" dirty="0" smtClean="0">
              <a:ea typeface="Arial"/>
              <a:cs typeface="Arial"/>
              <a:sym typeface="Arial"/>
            </a:rPr>
            <a:t> </a:t>
          </a:r>
        </a:p>
        <a:p>
          <a:r>
            <a:rPr lang="en-US" sz="3600" dirty="0" smtClean="0">
              <a:ea typeface="Arial"/>
              <a:cs typeface="Arial"/>
              <a:sym typeface="Arial"/>
            </a:rPr>
            <a:t>$ 1 MILLION</a:t>
          </a:r>
        </a:p>
        <a:p>
          <a:r>
            <a:rPr lang="en-US" sz="3600" dirty="0" smtClean="0">
              <a:ea typeface="Arial"/>
              <a:cs typeface="Arial"/>
              <a:sym typeface="Arial"/>
            </a:rPr>
            <a:t>Per annum</a:t>
          </a:r>
        </a:p>
      </dgm:t>
    </dgm:pt>
    <dgm:pt modelId="{D7FFE6FF-2C76-4B09-ACCE-DE63856F4309}" type="parTrans" cxnId="{2FF0658B-77CF-4F7C-943B-C2628D8F9D0E}">
      <dgm:prSet/>
      <dgm:spPr/>
      <dgm:t>
        <a:bodyPr/>
        <a:lstStyle/>
        <a:p>
          <a:endParaRPr lang="en-US"/>
        </a:p>
      </dgm:t>
    </dgm:pt>
    <dgm:pt modelId="{7F5ED26F-139D-4189-9115-058A1D4BC313}" type="sibTrans" cxnId="{2FF0658B-77CF-4F7C-943B-C2628D8F9D0E}">
      <dgm:prSet/>
      <dgm:spPr/>
      <dgm:t>
        <a:bodyPr/>
        <a:lstStyle/>
        <a:p>
          <a:endParaRPr lang="en-US"/>
        </a:p>
      </dgm:t>
    </dgm:pt>
    <dgm:pt modelId="{D210D4ED-9D2E-4F95-B1C0-7B7AD75D7898}" type="pres">
      <dgm:prSet presAssocID="{ED8384A2-C8C0-46BF-B588-3DD42D97B233}" presName="diagram" presStyleCnt="0">
        <dgm:presLayoutVars>
          <dgm:dir/>
          <dgm:resizeHandles val="exact"/>
        </dgm:presLayoutVars>
      </dgm:prSet>
      <dgm:spPr/>
      <dgm:t>
        <a:bodyPr/>
        <a:lstStyle/>
        <a:p>
          <a:endParaRPr lang="en-US"/>
        </a:p>
      </dgm:t>
    </dgm:pt>
    <dgm:pt modelId="{C46EA3FD-D28E-4DE6-A69C-30B5FD940924}" type="pres">
      <dgm:prSet presAssocID="{3A096558-0479-4A94-BBFC-819259955E67}" presName="node" presStyleLbl="node1" presStyleIdx="0" presStyleCnt="1" custScaleX="355496" custScaleY="395062" custLinFactNeighborX="-45346" custLinFactNeighborY="-29489">
        <dgm:presLayoutVars>
          <dgm:bulletEnabled val="1"/>
        </dgm:presLayoutVars>
      </dgm:prSet>
      <dgm:spPr/>
      <dgm:t>
        <a:bodyPr/>
        <a:lstStyle/>
        <a:p>
          <a:endParaRPr lang="en-US"/>
        </a:p>
      </dgm:t>
    </dgm:pt>
  </dgm:ptLst>
  <dgm:cxnLst>
    <dgm:cxn modelId="{0DA15A05-B0D6-4F65-9005-D96739190290}" type="presOf" srcId="{ED8384A2-C8C0-46BF-B588-3DD42D97B233}" destId="{D210D4ED-9D2E-4F95-B1C0-7B7AD75D7898}" srcOrd="0" destOrd="0" presId="urn:microsoft.com/office/officeart/2005/8/layout/default"/>
    <dgm:cxn modelId="{F4DC3CD9-89D1-4267-9FDF-FE4086859225}" type="presOf" srcId="{3A096558-0479-4A94-BBFC-819259955E67}" destId="{C46EA3FD-D28E-4DE6-A69C-30B5FD940924}" srcOrd="0" destOrd="0" presId="urn:microsoft.com/office/officeart/2005/8/layout/default"/>
    <dgm:cxn modelId="{2FF0658B-77CF-4F7C-943B-C2628D8F9D0E}" srcId="{ED8384A2-C8C0-46BF-B588-3DD42D97B233}" destId="{3A096558-0479-4A94-BBFC-819259955E67}" srcOrd="0" destOrd="0" parTransId="{D7FFE6FF-2C76-4B09-ACCE-DE63856F4309}" sibTransId="{7F5ED26F-139D-4189-9115-058A1D4BC313}"/>
    <dgm:cxn modelId="{5E53AB41-1E12-470E-BEBB-C2B378A32AC4}" type="presParOf" srcId="{D210D4ED-9D2E-4F95-B1C0-7B7AD75D7898}" destId="{C46EA3FD-D28E-4DE6-A69C-30B5FD940924}" srcOrd="0" destOrd="0" presId="urn:microsoft.com/office/officeart/2005/8/layout/default"/>
  </dgm:cxnLst>
  <dgm:bg/>
  <dgm:whole/>
</dgm:dataModel>
</file>

<file path=ppt/diagrams/data12.xml><?xml version="1.0" encoding="utf-8"?>
<dgm:dataModel xmlns:dgm="http://schemas.openxmlformats.org/drawingml/2006/diagram" xmlns:a="http://schemas.openxmlformats.org/drawingml/2006/main">
  <dgm:ptLst>
    <dgm:pt modelId="{187441FC-0B04-4C55-AA51-F8844A08688E}" type="doc">
      <dgm:prSet loTypeId="urn:microsoft.com/office/officeart/2005/8/layout/default" loCatId="list" qsTypeId="urn:microsoft.com/office/officeart/2005/8/quickstyle/3d4" qsCatId="3D" csTypeId="urn:microsoft.com/office/officeart/2005/8/colors/accent2_3" csCatId="accent2" phldr="1"/>
      <dgm:spPr/>
      <dgm:t>
        <a:bodyPr/>
        <a:lstStyle/>
        <a:p>
          <a:endParaRPr lang="en-US"/>
        </a:p>
      </dgm:t>
    </dgm:pt>
    <dgm:pt modelId="{AE5E5C0E-3589-45CD-AB5A-4386C86C2F40}">
      <dgm:prSet phldrT="[Text]" custT="1"/>
      <dgm:spPr/>
      <dgm:t>
        <a:bodyPr/>
        <a:lstStyle/>
        <a:p>
          <a:pPr algn="l"/>
          <a:r>
            <a:rPr lang="en-US" sz="4400" dirty="0" smtClean="0"/>
            <a:t>SOLUTION</a:t>
          </a:r>
          <a:endParaRPr lang="en-US" sz="4400" dirty="0"/>
        </a:p>
      </dgm:t>
    </dgm:pt>
    <dgm:pt modelId="{4CFE85AA-99FA-465B-A95D-0FBA7BFC3D16}" type="parTrans" cxnId="{24BCF74B-CDA3-4782-96DD-628446B0826E}">
      <dgm:prSet/>
      <dgm:spPr/>
      <dgm:t>
        <a:bodyPr/>
        <a:lstStyle/>
        <a:p>
          <a:endParaRPr lang="en-US"/>
        </a:p>
      </dgm:t>
    </dgm:pt>
    <dgm:pt modelId="{1F1F6AAC-7E20-4E76-85F6-7535D00C44BB}" type="sibTrans" cxnId="{24BCF74B-CDA3-4782-96DD-628446B0826E}">
      <dgm:prSet/>
      <dgm:spPr/>
      <dgm:t>
        <a:bodyPr/>
        <a:lstStyle/>
        <a:p>
          <a:endParaRPr lang="en-US"/>
        </a:p>
      </dgm:t>
    </dgm:pt>
    <dgm:pt modelId="{0563ADA2-11A2-4DAA-ABF5-870DDD91126F}" type="pres">
      <dgm:prSet presAssocID="{187441FC-0B04-4C55-AA51-F8844A08688E}" presName="diagram" presStyleCnt="0">
        <dgm:presLayoutVars>
          <dgm:dir/>
          <dgm:resizeHandles val="exact"/>
        </dgm:presLayoutVars>
      </dgm:prSet>
      <dgm:spPr/>
      <dgm:t>
        <a:bodyPr/>
        <a:lstStyle/>
        <a:p>
          <a:endParaRPr lang="en-US"/>
        </a:p>
      </dgm:t>
    </dgm:pt>
    <dgm:pt modelId="{F568492E-4B8F-4157-8C45-E682F791C7DD}" type="pres">
      <dgm:prSet presAssocID="{AE5E5C0E-3589-45CD-AB5A-4386C86C2F40}" presName="node" presStyleLbl="node1" presStyleIdx="0" presStyleCnt="1" custScaleY="29167" custLinFactNeighborY="3900">
        <dgm:presLayoutVars>
          <dgm:bulletEnabled val="1"/>
        </dgm:presLayoutVars>
      </dgm:prSet>
      <dgm:spPr/>
      <dgm:t>
        <a:bodyPr/>
        <a:lstStyle/>
        <a:p>
          <a:endParaRPr lang="en-US"/>
        </a:p>
      </dgm:t>
    </dgm:pt>
  </dgm:ptLst>
  <dgm:cxnLst>
    <dgm:cxn modelId="{D3EC5A3C-6A82-4C69-98B5-6987F31E7398}" type="presOf" srcId="{AE5E5C0E-3589-45CD-AB5A-4386C86C2F40}" destId="{F568492E-4B8F-4157-8C45-E682F791C7DD}" srcOrd="0" destOrd="0" presId="urn:microsoft.com/office/officeart/2005/8/layout/default"/>
    <dgm:cxn modelId="{24BCF74B-CDA3-4782-96DD-628446B0826E}" srcId="{187441FC-0B04-4C55-AA51-F8844A08688E}" destId="{AE5E5C0E-3589-45CD-AB5A-4386C86C2F40}" srcOrd="0" destOrd="0" parTransId="{4CFE85AA-99FA-465B-A95D-0FBA7BFC3D16}" sibTransId="{1F1F6AAC-7E20-4E76-85F6-7535D00C44BB}"/>
    <dgm:cxn modelId="{C571F3D5-3B6D-4CAD-BC4C-7F69CF2CB79A}" type="presOf" srcId="{187441FC-0B04-4C55-AA51-F8844A08688E}" destId="{0563ADA2-11A2-4DAA-ABF5-870DDD91126F}" srcOrd="0" destOrd="0" presId="urn:microsoft.com/office/officeart/2005/8/layout/default"/>
    <dgm:cxn modelId="{219EDD97-5AC9-48E9-B905-66AA1D159DC2}" type="presParOf" srcId="{0563ADA2-11A2-4DAA-ABF5-870DDD91126F}" destId="{F568492E-4B8F-4157-8C45-E682F791C7DD}" srcOrd="0" destOrd="0" presId="urn:microsoft.com/office/officeart/2005/8/layout/default"/>
  </dgm:cxnLst>
  <dgm:bg/>
  <dgm:whole/>
</dgm:dataModel>
</file>

<file path=ppt/diagrams/data13.xml><?xml version="1.0" encoding="utf-8"?>
<dgm:dataModel xmlns:dgm="http://schemas.openxmlformats.org/drawingml/2006/diagram" xmlns:a="http://schemas.openxmlformats.org/drawingml/2006/main">
  <dgm:ptLst>
    <dgm:pt modelId="{3F9C93A9-DA55-415C-91D5-E8AFCA541CFF}" type="doc">
      <dgm:prSet loTypeId="urn:microsoft.com/office/officeart/2005/8/layout/default" loCatId="list" qsTypeId="urn:microsoft.com/office/officeart/2005/8/quickstyle/3d4" qsCatId="3D" csTypeId="urn:microsoft.com/office/officeart/2005/8/colors/colorful3" csCatId="colorful" phldr="1"/>
      <dgm:spPr/>
      <dgm:t>
        <a:bodyPr/>
        <a:lstStyle/>
        <a:p>
          <a:endParaRPr lang="en-US"/>
        </a:p>
      </dgm:t>
    </dgm:pt>
    <dgm:pt modelId="{3348983F-4BB7-49C4-8937-70A194C52EAE}">
      <dgm:prSet/>
      <dgm:spPr/>
      <dgm:t>
        <a:bodyPr/>
        <a:lstStyle/>
        <a:p>
          <a:r>
            <a:rPr lang="en-US" b="1" dirty="0" smtClean="0"/>
            <a:t>WHAT IS AIR BUBBLE LUBRICATION SYSTEM?</a:t>
          </a:r>
          <a:endParaRPr lang="en-US" b="1" dirty="0"/>
        </a:p>
      </dgm:t>
    </dgm:pt>
    <dgm:pt modelId="{226B5295-2C75-4925-AC2D-F35E4A2DC8E5}" type="parTrans" cxnId="{AC0B22A2-4D95-4275-874D-DDF99300BC7D}">
      <dgm:prSet/>
      <dgm:spPr/>
      <dgm:t>
        <a:bodyPr/>
        <a:lstStyle/>
        <a:p>
          <a:endParaRPr lang="en-US"/>
        </a:p>
      </dgm:t>
    </dgm:pt>
    <dgm:pt modelId="{57A39FE8-8E50-4B72-9E0F-DA4BB00A559C}" type="sibTrans" cxnId="{AC0B22A2-4D95-4275-874D-DDF99300BC7D}">
      <dgm:prSet/>
      <dgm:spPr/>
      <dgm:t>
        <a:bodyPr/>
        <a:lstStyle/>
        <a:p>
          <a:endParaRPr lang="en-US"/>
        </a:p>
      </dgm:t>
    </dgm:pt>
    <dgm:pt modelId="{628EC751-BF19-483B-8510-4812B4320DEF}" type="pres">
      <dgm:prSet presAssocID="{3F9C93A9-DA55-415C-91D5-E8AFCA541CFF}" presName="diagram" presStyleCnt="0">
        <dgm:presLayoutVars>
          <dgm:dir/>
          <dgm:resizeHandles val="exact"/>
        </dgm:presLayoutVars>
      </dgm:prSet>
      <dgm:spPr/>
      <dgm:t>
        <a:bodyPr/>
        <a:lstStyle/>
        <a:p>
          <a:endParaRPr lang="en-US"/>
        </a:p>
      </dgm:t>
    </dgm:pt>
    <dgm:pt modelId="{55F19771-0E2F-4960-8751-2E763CB749A6}" type="pres">
      <dgm:prSet presAssocID="{3348983F-4BB7-49C4-8937-70A194C52EAE}" presName="node" presStyleLbl="node1" presStyleIdx="0" presStyleCnt="1" custScaleX="558038" custLinFactNeighborX="0" custLinFactNeighborY="52584">
        <dgm:presLayoutVars>
          <dgm:bulletEnabled val="1"/>
        </dgm:presLayoutVars>
      </dgm:prSet>
      <dgm:spPr/>
      <dgm:t>
        <a:bodyPr/>
        <a:lstStyle/>
        <a:p>
          <a:endParaRPr lang="en-US"/>
        </a:p>
      </dgm:t>
    </dgm:pt>
  </dgm:ptLst>
  <dgm:cxnLst>
    <dgm:cxn modelId="{995B189F-00FB-4863-919D-A27BFE0CB2BF}" type="presOf" srcId="{3348983F-4BB7-49C4-8937-70A194C52EAE}" destId="{55F19771-0E2F-4960-8751-2E763CB749A6}" srcOrd="0" destOrd="0" presId="urn:microsoft.com/office/officeart/2005/8/layout/default"/>
    <dgm:cxn modelId="{AC0B22A2-4D95-4275-874D-DDF99300BC7D}" srcId="{3F9C93A9-DA55-415C-91D5-E8AFCA541CFF}" destId="{3348983F-4BB7-49C4-8937-70A194C52EAE}" srcOrd="0" destOrd="0" parTransId="{226B5295-2C75-4925-AC2D-F35E4A2DC8E5}" sibTransId="{57A39FE8-8E50-4B72-9E0F-DA4BB00A559C}"/>
    <dgm:cxn modelId="{44671401-7134-4FD9-8DC7-52E54BB86804}" type="presOf" srcId="{3F9C93A9-DA55-415C-91D5-E8AFCA541CFF}" destId="{628EC751-BF19-483B-8510-4812B4320DEF}" srcOrd="0" destOrd="0" presId="urn:microsoft.com/office/officeart/2005/8/layout/default"/>
    <dgm:cxn modelId="{BD3EF872-BBFA-4D96-9510-C5434D1893C5}" type="presParOf" srcId="{628EC751-BF19-483B-8510-4812B4320DEF}" destId="{55F19771-0E2F-4960-8751-2E763CB749A6}" srcOrd="0" destOrd="0" presId="urn:microsoft.com/office/officeart/2005/8/layout/default"/>
  </dgm:cxnLst>
  <dgm:bg/>
  <dgm:whole/>
</dgm:dataModel>
</file>

<file path=ppt/diagrams/data14.xml><?xml version="1.0" encoding="utf-8"?>
<dgm:dataModel xmlns:dgm="http://schemas.openxmlformats.org/drawingml/2006/diagram" xmlns:a="http://schemas.openxmlformats.org/drawingml/2006/main">
  <dgm:ptLst>
    <dgm:pt modelId="{D9B0A124-2B3A-4312-9C0F-DCF53AC034DE}" type="doc">
      <dgm:prSet loTypeId="urn:microsoft.com/office/officeart/2005/8/layout/default" loCatId="list" qsTypeId="urn:microsoft.com/office/officeart/2005/8/quickstyle/3d4" qsCatId="3D" csTypeId="urn:microsoft.com/office/officeart/2005/8/colors/accent5_5" csCatId="accent5" phldr="1"/>
      <dgm:spPr/>
      <dgm:t>
        <a:bodyPr/>
        <a:lstStyle/>
        <a:p>
          <a:endParaRPr lang="en-US"/>
        </a:p>
      </dgm:t>
    </dgm:pt>
    <dgm:pt modelId="{6DAE5CF8-0A56-4F94-9DBB-C1D2787EA1F0}">
      <dgm:prSet custT="1"/>
      <dgm:spPr/>
      <dgm:t>
        <a:bodyPr/>
        <a:lstStyle/>
        <a:p>
          <a:pPr algn="r"/>
          <a:r>
            <a:rPr lang="en-US" sz="5400" dirty="0" smtClean="0"/>
            <a:t>    Let’s get to the working.</a:t>
          </a:r>
          <a:endParaRPr lang="en-US" sz="5400" dirty="0"/>
        </a:p>
      </dgm:t>
    </dgm:pt>
    <dgm:pt modelId="{F0919398-1B2D-4805-923B-6944D457F56B}" type="parTrans" cxnId="{18D7675F-8318-4787-8787-89EFFDE0DEB5}">
      <dgm:prSet/>
      <dgm:spPr/>
      <dgm:t>
        <a:bodyPr/>
        <a:lstStyle/>
        <a:p>
          <a:endParaRPr lang="en-US"/>
        </a:p>
      </dgm:t>
    </dgm:pt>
    <dgm:pt modelId="{0A2479FD-462C-4445-B010-41745D6CEFCE}" type="sibTrans" cxnId="{18D7675F-8318-4787-8787-89EFFDE0DEB5}">
      <dgm:prSet/>
      <dgm:spPr/>
      <dgm:t>
        <a:bodyPr/>
        <a:lstStyle/>
        <a:p>
          <a:endParaRPr lang="en-US"/>
        </a:p>
      </dgm:t>
    </dgm:pt>
    <dgm:pt modelId="{E0A7A2E8-F8BF-4CBB-B61C-04A12B391057}" type="pres">
      <dgm:prSet presAssocID="{D9B0A124-2B3A-4312-9C0F-DCF53AC034DE}" presName="diagram" presStyleCnt="0">
        <dgm:presLayoutVars>
          <dgm:dir/>
          <dgm:resizeHandles val="exact"/>
        </dgm:presLayoutVars>
      </dgm:prSet>
      <dgm:spPr/>
      <dgm:t>
        <a:bodyPr/>
        <a:lstStyle/>
        <a:p>
          <a:endParaRPr lang="en-US"/>
        </a:p>
      </dgm:t>
    </dgm:pt>
    <dgm:pt modelId="{3BF8962F-DB18-496C-AD91-7452C8976B0F}" type="pres">
      <dgm:prSet presAssocID="{6DAE5CF8-0A56-4F94-9DBB-C1D2787EA1F0}" presName="node" presStyleLbl="node1" presStyleIdx="0" presStyleCnt="1" custScaleX="100000" custScaleY="30290" custLinFactNeighborX="1053" custLinFactNeighborY="1389">
        <dgm:presLayoutVars>
          <dgm:bulletEnabled val="1"/>
        </dgm:presLayoutVars>
      </dgm:prSet>
      <dgm:spPr/>
      <dgm:t>
        <a:bodyPr/>
        <a:lstStyle/>
        <a:p>
          <a:endParaRPr lang="en-US"/>
        </a:p>
      </dgm:t>
    </dgm:pt>
  </dgm:ptLst>
  <dgm:cxnLst>
    <dgm:cxn modelId="{91432378-5F2B-4227-B10B-724FFAD999FF}" type="presOf" srcId="{D9B0A124-2B3A-4312-9C0F-DCF53AC034DE}" destId="{E0A7A2E8-F8BF-4CBB-B61C-04A12B391057}" srcOrd="0" destOrd="0" presId="urn:microsoft.com/office/officeart/2005/8/layout/default"/>
    <dgm:cxn modelId="{18D7675F-8318-4787-8787-89EFFDE0DEB5}" srcId="{D9B0A124-2B3A-4312-9C0F-DCF53AC034DE}" destId="{6DAE5CF8-0A56-4F94-9DBB-C1D2787EA1F0}" srcOrd="0" destOrd="0" parTransId="{F0919398-1B2D-4805-923B-6944D457F56B}" sibTransId="{0A2479FD-462C-4445-B010-41745D6CEFCE}"/>
    <dgm:cxn modelId="{846D1868-C2B3-43BD-A49B-C1BF6109D34E}" type="presOf" srcId="{6DAE5CF8-0A56-4F94-9DBB-C1D2787EA1F0}" destId="{3BF8962F-DB18-496C-AD91-7452C8976B0F}" srcOrd="0" destOrd="0" presId="urn:microsoft.com/office/officeart/2005/8/layout/default"/>
    <dgm:cxn modelId="{90557903-8474-48A1-894C-9F29D17D097A}" type="presParOf" srcId="{E0A7A2E8-F8BF-4CBB-B61C-04A12B391057}" destId="{3BF8962F-DB18-496C-AD91-7452C8976B0F}" srcOrd="0" destOrd="0" presId="urn:microsoft.com/office/officeart/2005/8/layout/default"/>
  </dgm:cxnLst>
  <dgm:bg/>
  <dgm:whole/>
</dgm:dataModel>
</file>

<file path=ppt/diagrams/data15.xml><?xml version="1.0" encoding="utf-8"?>
<dgm:dataModel xmlns:dgm="http://schemas.openxmlformats.org/drawingml/2006/diagram" xmlns:a="http://schemas.openxmlformats.org/drawingml/2006/main">
  <dgm:ptLst>
    <dgm:pt modelId="{5CB1237F-9AF0-4DA4-BA45-203C5E46B5A5}" type="doc">
      <dgm:prSet loTypeId="urn:microsoft.com/office/officeart/2005/8/layout/default" loCatId="list" qsTypeId="urn:microsoft.com/office/officeart/2005/8/quickstyle/3d4" qsCatId="3D" csTypeId="urn:microsoft.com/office/officeart/2005/8/colors/accent2_5" csCatId="accent2" phldr="1"/>
      <dgm:spPr/>
      <dgm:t>
        <a:bodyPr/>
        <a:lstStyle/>
        <a:p>
          <a:endParaRPr lang="en-US"/>
        </a:p>
      </dgm:t>
    </dgm:pt>
    <dgm:pt modelId="{E816D526-E4CF-4FE8-BF41-FEB88D54366B}">
      <dgm:prSet custT="1"/>
      <dgm:spPr/>
      <dgm:t>
        <a:bodyPr/>
        <a:lstStyle/>
        <a:p>
          <a:pPr rtl="0"/>
          <a:r>
            <a:rPr lang="en-US" sz="3200" b="0" i="0" u="none" strike="noStrike" cap="none" baseline="0" dirty="0" smtClean="0">
              <a:latin typeface="Arial" pitchFamily="34" charset="0"/>
              <a:ea typeface="Calibri"/>
              <a:cs typeface="Arial" pitchFamily="34" charset="0"/>
              <a:sym typeface="Calibri"/>
            </a:rPr>
            <a:t>HOW DOES AIR </a:t>
          </a:r>
          <a:r>
            <a:rPr lang="en-US" sz="3200" b="0" dirty="0" smtClean="0">
              <a:effectLst/>
              <a:latin typeface="Arial" pitchFamily="34" charset="0"/>
              <a:cs typeface="Arial" pitchFamily="34" charset="0"/>
            </a:rPr>
            <a:t>BUBBLE </a:t>
          </a:r>
          <a:r>
            <a:rPr lang="en-US" sz="3200" b="0" i="0" u="none" strike="noStrike" cap="none" baseline="0" dirty="0" smtClean="0">
              <a:latin typeface="Arial" pitchFamily="34" charset="0"/>
              <a:ea typeface="Calibri"/>
              <a:cs typeface="Arial" pitchFamily="34" charset="0"/>
              <a:sym typeface="Calibri"/>
            </a:rPr>
            <a:t>LUBRICATION SYSTEM WORK?</a:t>
          </a:r>
          <a:endParaRPr lang="en-US" sz="3200" dirty="0"/>
        </a:p>
      </dgm:t>
    </dgm:pt>
    <dgm:pt modelId="{28F96166-EE54-427B-B65D-16F9F76BE170}" type="parTrans" cxnId="{26C4503B-3D87-417F-8307-0293E6FE7DFC}">
      <dgm:prSet/>
      <dgm:spPr/>
      <dgm:t>
        <a:bodyPr/>
        <a:lstStyle/>
        <a:p>
          <a:endParaRPr lang="en-US"/>
        </a:p>
      </dgm:t>
    </dgm:pt>
    <dgm:pt modelId="{BD4D71B2-3338-441B-8AA8-9D259BBEF679}" type="sibTrans" cxnId="{26C4503B-3D87-417F-8307-0293E6FE7DFC}">
      <dgm:prSet/>
      <dgm:spPr/>
      <dgm:t>
        <a:bodyPr/>
        <a:lstStyle/>
        <a:p>
          <a:endParaRPr lang="en-US"/>
        </a:p>
      </dgm:t>
    </dgm:pt>
    <dgm:pt modelId="{D9DDA410-99A9-4E1D-BEBC-1949A050C1B8}" type="pres">
      <dgm:prSet presAssocID="{5CB1237F-9AF0-4DA4-BA45-203C5E46B5A5}" presName="diagram" presStyleCnt="0">
        <dgm:presLayoutVars>
          <dgm:dir/>
          <dgm:resizeHandles val="exact"/>
        </dgm:presLayoutVars>
      </dgm:prSet>
      <dgm:spPr/>
      <dgm:t>
        <a:bodyPr/>
        <a:lstStyle/>
        <a:p>
          <a:endParaRPr lang="en-US"/>
        </a:p>
      </dgm:t>
    </dgm:pt>
    <dgm:pt modelId="{BE4EF7D1-E4B2-492D-BC2F-978AAF93CF24}" type="pres">
      <dgm:prSet presAssocID="{E816D526-E4CF-4FE8-BF41-FEB88D54366B}" presName="node" presStyleLbl="node1" presStyleIdx="0" presStyleCnt="1" custScaleX="100000" custScaleY="21686" custLinFactNeighborY="-19371">
        <dgm:presLayoutVars>
          <dgm:bulletEnabled val="1"/>
        </dgm:presLayoutVars>
      </dgm:prSet>
      <dgm:spPr/>
      <dgm:t>
        <a:bodyPr/>
        <a:lstStyle/>
        <a:p>
          <a:endParaRPr lang="en-US"/>
        </a:p>
      </dgm:t>
    </dgm:pt>
  </dgm:ptLst>
  <dgm:cxnLst>
    <dgm:cxn modelId="{A1AA28E0-B249-44E2-BB79-9278188C7799}" type="presOf" srcId="{E816D526-E4CF-4FE8-BF41-FEB88D54366B}" destId="{BE4EF7D1-E4B2-492D-BC2F-978AAF93CF24}" srcOrd="0" destOrd="0" presId="urn:microsoft.com/office/officeart/2005/8/layout/default"/>
    <dgm:cxn modelId="{26C4503B-3D87-417F-8307-0293E6FE7DFC}" srcId="{5CB1237F-9AF0-4DA4-BA45-203C5E46B5A5}" destId="{E816D526-E4CF-4FE8-BF41-FEB88D54366B}" srcOrd="0" destOrd="0" parTransId="{28F96166-EE54-427B-B65D-16F9F76BE170}" sibTransId="{BD4D71B2-3338-441B-8AA8-9D259BBEF679}"/>
    <dgm:cxn modelId="{EB1C6E6A-EC24-4AE6-A40C-D7E256EE65D5}" type="presOf" srcId="{5CB1237F-9AF0-4DA4-BA45-203C5E46B5A5}" destId="{D9DDA410-99A9-4E1D-BEBC-1949A050C1B8}" srcOrd="0" destOrd="0" presId="urn:microsoft.com/office/officeart/2005/8/layout/default"/>
    <dgm:cxn modelId="{835AF6D0-5A3F-43BC-AF02-5389D432CA6D}" type="presParOf" srcId="{D9DDA410-99A9-4E1D-BEBC-1949A050C1B8}" destId="{BE4EF7D1-E4B2-492D-BC2F-978AAF93CF24}" srcOrd="0" destOrd="0" presId="urn:microsoft.com/office/officeart/2005/8/layout/default"/>
  </dgm:cxnLst>
  <dgm:bg/>
  <dgm:whole/>
</dgm:dataModel>
</file>

<file path=ppt/diagrams/data16.xml><?xml version="1.0" encoding="utf-8"?>
<dgm:dataModel xmlns:dgm="http://schemas.openxmlformats.org/drawingml/2006/diagram" xmlns:a="http://schemas.openxmlformats.org/drawingml/2006/main">
  <dgm:ptLst>
    <dgm:pt modelId="{05488574-F0DF-4E73-AE16-154D621171C2}" type="doc">
      <dgm:prSet loTypeId="urn:microsoft.com/office/officeart/2005/8/layout/default" loCatId="list" qsTypeId="urn:microsoft.com/office/officeart/2005/8/quickstyle/3d4" qsCatId="3D" csTypeId="urn:microsoft.com/office/officeart/2005/8/colors/accent2_5" csCatId="accent2" phldr="1"/>
      <dgm:spPr/>
      <dgm:t>
        <a:bodyPr/>
        <a:lstStyle/>
        <a:p>
          <a:endParaRPr lang="en-US"/>
        </a:p>
      </dgm:t>
    </dgm:pt>
    <dgm:pt modelId="{FA138469-2271-47DE-9097-8ABC0C360E10}">
      <dgm:prSet custT="1"/>
      <dgm:spPr/>
      <dgm:t>
        <a:bodyPr/>
        <a:lstStyle/>
        <a:p>
          <a:r>
            <a:rPr lang="en-US" sz="4800" b="1" dirty="0" smtClean="0">
              <a:latin typeface="Times New Roman" pitchFamily="18" charset="0"/>
              <a:cs typeface="Times New Roman" pitchFamily="18" charset="0"/>
            </a:rPr>
            <a:t>         POWER TAKE-OFF</a:t>
          </a:r>
          <a:endParaRPr lang="en-US" sz="4800" b="1" dirty="0">
            <a:latin typeface="Times New Roman" pitchFamily="18" charset="0"/>
            <a:cs typeface="Times New Roman" pitchFamily="18" charset="0"/>
          </a:endParaRPr>
        </a:p>
      </dgm:t>
    </dgm:pt>
    <dgm:pt modelId="{6E062952-D6BB-4CAD-8FA7-B8A5152175B1}" type="parTrans" cxnId="{6D7A4388-20D2-4E82-958F-866CABE117A7}">
      <dgm:prSet/>
      <dgm:spPr/>
      <dgm:t>
        <a:bodyPr/>
        <a:lstStyle/>
        <a:p>
          <a:endParaRPr lang="en-US"/>
        </a:p>
      </dgm:t>
    </dgm:pt>
    <dgm:pt modelId="{26DE7E2E-2C10-4C10-BDDE-602BF489D4C5}" type="sibTrans" cxnId="{6D7A4388-20D2-4E82-958F-866CABE117A7}">
      <dgm:prSet/>
      <dgm:spPr/>
      <dgm:t>
        <a:bodyPr/>
        <a:lstStyle/>
        <a:p>
          <a:endParaRPr lang="en-US"/>
        </a:p>
      </dgm:t>
    </dgm:pt>
    <dgm:pt modelId="{0842C58E-36A0-4E56-B6A2-35088118B224}" type="pres">
      <dgm:prSet presAssocID="{05488574-F0DF-4E73-AE16-154D621171C2}" presName="diagram" presStyleCnt="0">
        <dgm:presLayoutVars>
          <dgm:dir/>
          <dgm:resizeHandles val="exact"/>
        </dgm:presLayoutVars>
      </dgm:prSet>
      <dgm:spPr/>
      <dgm:t>
        <a:bodyPr/>
        <a:lstStyle/>
        <a:p>
          <a:endParaRPr lang="en-US"/>
        </a:p>
      </dgm:t>
    </dgm:pt>
    <dgm:pt modelId="{ED117439-1243-4B3C-A348-AAB471BD250F}" type="pres">
      <dgm:prSet presAssocID="{FA138469-2271-47DE-9097-8ABC0C360E10}" presName="node" presStyleLbl="node1" presStyleIdx="0" presStyleCnt="1" custScaleX="353103" custLinFactNeighborX="-5526" custLinFactNeighborY="-38">
        <dgm:presLayoutVars>
          <dgm:bulletEnabled val="1"/>
        </dgm:presLayoutVars>
      </dgm:prSet>
      <dgm:spPr/>
      <dgm:t>
        <a:bodyPr/>
        <a:lstStyle/>
        <a:p>
          <a:endParaRPr lang="en-US"/>
        </a:p>
      </dgm:t>
    </dgm:pt>
  </dgm:ptLst>
  <dgm:cxnLst>
    <dgm:cxn modelId="{6D7A4388-20D2-4E82-958F-866CABE117A7}" srcId="{05488574-F0DF-4E73-AE16-154D621171C2}" destId="{FA138469-2271-47DE-9097-8ABC0C360E10}" srcOrd="0" destOrd="0" parTransId="{6E062952-D6BB-4CAD-8FA7-B8A5152175B1}" sibTransId="{26DE7E2E-2C10-4C10-BDDE-602BF489D4C5}"/>
    <dgm:cxn modelId="{BD476A12-F275-46B6-BBC2-6A5044B8FB96}" type="presOf" srcId="{05488574-F0DF-4E73-AE16-154D621171C2}" destId="{0842C58E-36A0-4E56-B6A2-35088118B224}" srcOrd="0" destOrd="0" presId="urn:microsoft.com/office/officeart/2005/8/layout/default"/>
    <dgm:cxn modelId="{8938F6B8-0322-49F4-B0AE-B9C7B342DAFE}" type="presOf" srcId="{FA138469-2271-47DE-9097-8ABC0C360E10}" destId="{ED117439-1243-4B3C-A348-AAB471BD250F}" srcOrd="0" destOrd="0" presId="urn:microsoft.com/office/officeart/2005/8/layout/default"/>
    <dgm:cxn modelId="{28DC23FA-BCD9-44F2-91D4-E6CA835074BE}" type="presParOf" srcId="{0842C58E-36A0-4E56-B6A2-35088118B224}" destId="{ED117439-1243-4B3C-A348-AAB471BD250F}" srcOrd="0" destOrd="0" presId="urn:microsoft.com/office/officeart/2005/8/layout/default"/>
  </dgm:cxnLst>
  <dgm:bg/>
  <dgm:whole/>
</dgm:dataModel>
</file>

<file path=ppt/diagrams/data17.xml><?xml version="1.0" encoding="utf-8"?>
<dgm:dataModel xmlns:dgm="http://schemas.openxmlformats.org/drawingml/2006/diagram" xmlns:a="http://schemas.openxmlformats.org/drawingml/2006/main">
  <dgm:ptLst>
    <dgm:pt modelId="{810D3E92-FC0D-43CE-8F16-4654A5AC155D}" type="doc">
      <dgm:prSet loTypeId="urn:microsoft.com/office/officeart/2005/8/layout/default" loCatId="list" qsTypeId="urn:microsoft.com/office/officeart/2005/8/quickstyle/3d4" qsCatId="3D" csTypeId="urn:microsoft.com/office/officeart/2005/8/colors/accent2_5" csCatId="accent2" phldr="1"/>
      <dgm:spPr/>
      <dgm:t>
        <a:bodyPr/>
        <a:lstStyle/>
        <a:p>
          <a:endParaRPr lang="en-US"/>
        </a:p>
      </dgm:t>
    </dgm:pt>
    <dgm:pt modelId="{2CDEE709-7086-405F-A2AF-D630683054FF}">
      <dgm:prSet custT="1"/>
      <dgm:spPr/>
      <dgm:t>
        <a:bodyPr/>
        <a:lstStyle/>
        <a:p>
          <a:pPr algn="ctr"/>
          <a:r>
            <a:rPr lang="en-US" sz="4400" dirty="0" smtClean="0">
              <a:latin typeface="Lucida Sans" pitchFamily="34" charset="0"/>
            </a:rPr>
            <a:t>          System Layout</a:t>
          </a:r>
          <a:r>
            <a:rPr lang="en-US" sz="1700" dirty="0" smtClean="0">
              <a:latin typeface="Lucida Sans" pitchFamily="34" charset="0"/>
            </a:rPr>
            <a:t/>
          </a:r>
          <a:br>
            <a:rPr lang="en-US" sz="1700" dirty="0" smtClean="0">
              <a:latin typeface="Lucida Sans" pitchFamily="34" charset="0"/>
            </a:rPr>
          </a:br>
          <a:endParaRPr lang="en-US" sz="1700" dirty="0">
            <a:latin typeface="Lucida Sans" pitchFamily="34" charset="0"/>
          </a:endParaRPr>
        </a:p>
      </dgm:t>
    </dgm:pt>
    <dgm:pt modelId="{7ACA85D4-B643-4AD8-8A7D-4E490E9D0B08}" type="parTrans" cxnId="{4FC5B8B1-7D9F-4735-B4EA-A4B7B3DAB873}">
      <dgm:prSet/>
      <dgm:spPr/>
      <dgm:t>
        <a:bodyPr/>
        <a:lstStyle/>
        <a:p>
          <a:endParaRPr lang="en-US"/>
        </a:p>
      </dgm:t>
    </dgm:pt>
    <dgm:pt modelId="{98DE6F2F-8FAE-49F8-9060-E694A1234B0D}" type="sibTrans" cxnId="{4FC5B8B1-7D9F-4735-B4EA-A4B7B3DAB873}">
      <dgm:prSet/>
      <dgm:spPr/>
      <dgm:t>
        <a:bodyPr/>
        <a:lstStyle/>
        <a:p>
          <a:endParaRPr lang="en-US"/>
        </a:p>
      </dgm:t>
    </dgm:pt>
    <dgm:pt modelId="{F3B633F5-8F61-441D-87A6-1B6352DE3558}" type="pres">
      <dgm:prSet presAssocID="{810D3E92-FC0D-43CE-8F16-4654A5AC155D}" presName="diagram" presStyleCnt="0">
        <dgm:presLayoutVars>
          <dgm:dir/>
          <dgm:resizeHandles val="exact"/>
        </dgm:presLayoutVars>
      </dgm:prSet>
      <dgm:spPr/>
      <dgm:t>
        <a:bodyPr/>
        <a:lstStyle/>
        <a:p>
          <a:endParaRPr lang="en-US"/>
        </a:p>
      </dgm:t>
    </dgm:pt>
    <dgm:pt modelId="{0DB22EEF-A295-4EDC-8A5A-C968DCB9A9B1}" type="pres">
      <dgm:prSet presAssocID="{2CDEE709-7086-405F-A2AF-D630683054FF}" presName="node" presStyleLbl="node1" presStyleIdx="0" presStyleCnt="1" custScaleX="95758" custScaleY="21322" custLinFactNeighborX="-49" custLinFactNeighborY="-29540">
        <dgm:presLayoutVars>
          <dgm:bulletEnabled val="1"/>
        </dgm:presLayoutVars>
      </dgm:prSet>
      <dgm:spPr/>
      <dgm:t>
        <a:bodyPr/>
        <a:lstStyle/>
        <a:p>
          <a:endParaRPr lang="en-US"/>
        </a:p>
      </dgm:t>
    </dgm:pt>
  </dgm:ptLst>
  <dgm:cxnLst>
    <dgm:cxn modelId="{4FC5B8B1-7D9F-4735-B4EA-A4B7B3DAB873}" srcId="{810D3E92-FC0D-43CE-8F16-4654A5AC155D}" destId="{2CDEE709-7086-405F-A2AF-D630683054FF}" srcOrd="0" destOrd="0" parTransId="{7ACA85D4-B643-4AD8-8A7D-4E490E9D0B08}" sibTransId="{98DE6F2F-8FAE-49F8-9060-E694A1234B0D}"/>
    <dgm:cxn modelId="{AB3FDD35-06F0-4CF7-9263-39DE3F5D75C0}" type="presOf" srcId="{810D3E92-FC0D-43CE-8F16-4654A5AC155D}" destId="{F3B633F5-8F61-441D-87A6-1B6352DE3558}" srcOrd="0" destOrd="0" presId="urn:microsoft.com/office/officeart/2005/8/layout/default"/>
    <dgm:cxn modelId="{47A2A5FC-2177-4F39-A64E-B1D038CCB7E5}" type="presOf" srcId="{2CDEE709-7086-405F-A2AF-D630683054FF}" destId="{0DB22EEF-A295-4EDC-8A5A-C968DCB9A9B1}" srcOrd="0" destOrd="0" presId="urn:microsoft.com/office/officeart/2005/8/layout/default"/>
    <dgm:cxn modelId="{2FE8A47F-D3EF-4C2E-A405-B30653C8FA7A}" type="presParOf" srcId="{F3B633F5-8F61-441D-87A6-1B6352DE3558}" destId="{0DB22EEF-A295-4EDC-8A5A-C968DCB9A9B1}" srcOrd="0" destOrd="0" presId="urn:microsoft.com/office/officeart/2005/8/layout/default"/>
  </dgm:cxnLst>
  <dgm:bg/>
  <dgm:whole/>
</dgm:dataModel>
</file>

<file path=ppt/diagrams/data18.xml><?xml version="1.0" encoding="utf-8"?>
<dgm:dataModel xmlns:dgm="http://schemas.openxmlformats.org/drawingml/2006/diagram" xmlns:a="http://schemas.openxmlformats.org/drawingml/2006/main">
  <dgm:ptLst>
    <dgm:pt modelId="{A6D45F00-B9C0-445A-AAC0-1CB80627C8DF}" type="doc">
      <dgm:prSet loTypeId="urn:microsoft.com/office/officeart/2005/8/layout/default" loCatId="list" qsTypeId="urn:microsoft.com/office/officeart/2005/8/quickstyle/3d4" qsCatId="3D" csTypeId="urn:microsoft.com/office/officeart/2005/8/colors/accent5_5" csCatId="accent5" phldr="1"/>
      <dgm:spPr/>
      <dgm:t>
        <a:bodyPr/>
        <a:lstStyle/>
        <a:p>
          <a:endParaRPr lang="en-US"/>
        </a:p>
      </dgm:t>
    </dgm:pt>
    <dgm:pt modelId="{9FAE1B96-1B0D-48B0-9501-F2D9D87D1362}">
      <dgm:prSet custT="1"/>
      <dgm:spPr/>
      <dgm:t>
        <a:bodyPr/>
        <a:lstStyle/>
        <a:p>
          <a:r>
            <a:rPr lang="en-US" sz="4000" dirty="0" smtClean="0"/>
            <a:t>       CASE STUDY</a:t>
          </a:r>
          <a:endParaRPr lang="en-US" sz="4000" dirty="0"/>
        </a:p>
      </dgm:t>
    </dgm:pt>
    <dgm:pt modelId="{0F656113-975F-49BB-B061-CF37D9E975C8}" type="parTrans" cxnId="{203B891B-1B4C-4E05-BF83-92605088A377}">
      <dgm:prSet/>
      <dgm:spPr/>
      <dgm:t>
        <a:bodyPr/>
        <a:lstStyle/>
        <a:p>
          <a:endParaRPr lang="en-US"/>
        </a:p>
      </dgm:t>
    </dgm:pt>
    <dgm:pt modelId="{76751B59-B049-492B-9469-BFF7B41B995C}" type="sibTrans" cxnId="{203B891B-1B4C-4E05-BF83-92605088A377}">
      <dgm:prSet/>
      <dgm:spPr/>
      <dgm:t>
        <a:bodyPr/>
        <a:lstStyle/>
        <a:p>
          <a:endParaRPr lang="en-US"/>
        </a:p>
      </dgm:t>
    </dgm:pt>
    <dgm:pt modelId="{A2998FE4-AC5F-4FF1-9DB4-453F6E12911A}" type="pres">
      <dgm:prSet presAssocID="{A6D45F00-B9C0-445A-AAC0-1CB80627C8DF}" presName="diagram" presStyleCnt="0">
        <dgm:presLayoutVars>
          <dgm:dir/>
          <dgm:resizeHandles val="exact"/>
        </dgm:presLayoutVars>
      </dgm:prSet>
      <dgm:spPr/>
      <dgm:t>
        <a:bodyPr/>
        <a:lstStyle/>
        <a:p>
          <a:endParaRPr lang="en-US"/>
        </a:p>
      </dgm:t>
    </dgm:pt>
    <dgm:pt modelId="{E431608F-DAE9-46B8-BAF0-FD335BFACAC8}" type="pres">
      <dgm:prSet presAssocID="{9FAE1B96-1B0D-48B0-9501-F2D9D87D1362}" presName="node" presStyleLbl="node1" presStyleIdx="0" presStyleCnt="1" custScaleX="115706" custScaleY="29195" custLinFactNeighborX="-2338" custLinFactNeighborY="-12">
        <dgm:presLayoutVars>
          <dgm:bulletEnabled val="1"/>
        </dgm:presLayoutVars>
      </dgm:prSet>
      <dgm:spPr/>
      <dgm:t>
        <a:bodyPr/>
        <a:lstStyle/>
        <a:p>
          <a:endParaRPr lang="en-US"/>
        </a:p>
      </dgm:t>
    </dgm:pt>
  </dgm:ptLst>
  <dgm:cxnLst>
    <dgm:cxn modelId="{3559CF7F-F4D3-404D-8F96-EF747150F435}" type="presOf" srcId="{9FAE1B96-1B0D-48B0-9501-F2D9D87D1362}" destId="{E431608F-DAE9-46B8-BAF0-FD335BFACAC8}" srcOrd="0" destOrd="0" presId="urn:microsoft.com/office/officeart/2005/8/layout/default"/>
    <dgm:cxn modelId="{203B891B-1B4C-4E05-BF83-92605088A377}" srcId="{A6D45F00-B9C0-445A-AAC0-1CB80627C8DF}" destId="{9FAE1B96-1B0D-48B0-9501-F2D9D87D1362}" srcOrd="0" destOrd="0" parTransId="{0F656113-975F-49BB-B061-CF37D9E975C8}" sibTransId="{76751B59-B049-492B-9469-BFF7B41B995C}"/>
    <dgm:cxn modelId="{9A77EFB7-6C01-4E0F-BF59-72BF5F611D12}" type="presOf" srcId="{A6D45F00-B9C0-445A-AAC0-1CB80627C8DF}" destId="{A2998FE4-AC5F-4FF1-9DB4-453F6E12911A}" srcOrd="0" destOrd="0" presId="urn:microsoft.com/office/officeart/2005/8/layout/default"/>
    <dgm:cxn modelId="{8F441CE3-8032-4DA3-93C1-07173753C1FE}" type="presParOf" srcId="{A2998FE4-AC5F-4FF1-9DB4-453F6E12911A}" destId="{E431608F-DAE9-46B8-BAF0-FD335BFACAC8}" srcOrd="0" destOrd="0" presId="urn:microsoft.com/office/officeart/2005/8/layout/default"/>
  </dgm:cxnLst>
  <dgm:bg/>
  <dgm:whole/>
</dgm:dataModel>
</file>

<file path=ppt/diagrams/data19.xml><?xml version="1.0" encoding="utf-8"?>
<dgm:dataModel xmlns:dgm="http://schemas.openxmlformats.org/drawingml/2006/diagram" xmlns:a="http://schemas.openxmlformats.org/drawingml/2006/main">
  <dgm:ptLst>
    <dgm:pt modelId="{034CAA45-A9C7-4433-BE7A-84197FF6D5C2}" type="doc">
      <dgm:prSet loTypeId="urn:microsoft.com/office/officeart/2005/8/layout/default" loCatId="list" qsTypeId="urn:microsoft.com/office/officeart/2005/8/quickstyle/3d4" qsCatId="3D" csTypeId="urn:microsoft.com/office/officeart/2005/8/colors/accent5_5" csCatId="accent5" phldr="1"/>
      <dgm:spPr/>
      <dgm:t>
        <a:bodyPr/>
        <a:lstStyle/>
        <a:p>
          <a:endParaRPr lang="en-US"/>
        </a:p>
      </dgm:t>
    </dgm:pt>
    <dgm:pt modelId="{9E2433EE-FAFF-4F93-A40A-FAE2FA5C2F8C}">
      <dgm:prSet custT="1"/>
      <dgm:spPr/>
      <dgm:t>
        <a:bodyPr/>
        <a:lstStyle/>
        <a:p>
          <a:pPr algn="l"/>
          <a:r>
            <a:rPr lang="en-US" sz="1800" b="1" u="sng" dirty="0" smtClean="0">
              <a:solidFill>
                <a:schemeClr val="bg1"/>
              </a:solidFill>
              <a:latin typeface="+mj-lt"/>
              <a:cs typeface="Arial" pitchFamily="34" charset="0"/>
            </a:rPr>
            <a:t>   April 2010</a:t>
          </a:r>
        </a:p>
        <a:p>
          <a:pPr algn="l"/>
          <a:endParaRPr lang="en-US" sz="1800" b="1" dirty="0" smtClean="0">
            <a:solidFill>
              <a:schemeClr val="bg1"/>
            </a:solidFill>
            <a:latin typeface="+mj-lt"/>
            <a:cs typeface="Arial" pitchFamily="34" charset="0"/>
          </a:endParaRPr>
        </a:p>
        <a:p>
          <a:pPr algn="l"/>
          <a:r>
            <a:rPr lang="en-US" sz="1800" b="1" dirty="0" smtClean="0">
              <a:solidFill>
                <a:schemeClr val="bg1"/>
              </a:solidFill>
              <a:latin typeface="+mj-lt"/>
              <a:cs typeface="Arial" pitchFamily="34" charset="0"/>
            </a:rPr>
            <a:t>   * YAMATAI, a module carrier belonging to the NYK-</a:t>
          </a:r>
          <a:r>
            <a:rPr lang="en-US" sz="1800" b="1" dirty="0" err="1" smtClean="0">
              <a:solidFill>
                <a:schemeClr val="bg1"/>
              </a:solidFill>
              <a:latin typeface="+mj-lt"/>
              <a:cs typeface="Arial" pitchFamily="34" charset="0"/>
            </a:rPr>
            <a:t>Hinode</a:t>
          </a:r>
          <a:r>
            <a:rPr lang="en-US" sz="1800" b="1" dirty="0" smtClean="0">
              <a:solidFill>
                <a:schemeClr val="bg1"/>
              </a:solidFill>
              <a:latin typeface="+mj-lt"/>
              <a:cs typeface="Arial" pitchFamily="34" charset="0"/>
            </a:rPr>
            <a:t>   Line, Ltd.</a:t>
          </a:r>
        </a:p>
        <a:p>
          <a:pPr algn="l"/>
          <a:r>
            <a:rPr lang="en-US" sz="1800" b="1" dirty="0" smtClean="0">
              <a:solidFill>
                <a:schemeClr val="bg1"/>
              </a:solidFill>
              <a:latin typeface="+mj-lt"/>
              <a:cs typeface="Arial" pitchFamily="34" charset="0"/>
            </a:rPr>
            <a:t>   * Energy-saving effect of more than 10% at sea   trials prior to delivery achieved.</a:t>
          </a:r>
        </a:p>
        <a:p>
          <a:pPr algn="ctr"/>
          <a:endParaRPr lang="en-US" sz="1800" b="1" dirty="0" smtClean="0">
            <a:solidFill>
              <a:schemeClr val="bg1"/>
            </a:solidFill>
            <a:latin typeface="+mj-lt"/>
            <a:cs typeface="Arial" pitchFamily="34" charset="0"/>
          </a:endParaRPr>
        </a:p>
        <a:p>
          <a:pPr algn="l"/>
          <a:r>
            <a:rPr lang="en-US" sz="1800" b="1" dirty="0" smtClean="0">
              <a:solidFill>
                <a:schemeClr val="bg1"/>
              </a:solidFill>
              <a:latin typeface="+mj-lt"/>
              <a:cs typeface="Arial" pitchFamily="34" charset="0"/>
            </a:rPr>
            <a:t>   </a:t>
          </a:r>
          <a:r>
            <a:rPr lang="en-US" sz="1800" b="1" u="sng" dirty="0" smtClean="0">
              <a:solidFill>
                <a:schemeClr val="bg1"/>
              </a:solidFill>
              <a:latin typeface="+mj-lt"/>
              <a:cs typeface="Arial" pitchFamily="34" charset="0"/>
            </a:rPr>
            <a:t>Oct 14 2011</a:t>
          </a:r>
        </a:p>
        <a:p>
          <a:pPr algn="l"/>
          <a:endParaRPr lang="en-US" sz="1800" b="1" dirty="0" smtClean="0">
            <a:solidFill>
              <a:schemeClr val="bg1"/>
            </a:solidFill>
            <a:latin typeface="+mj-lt"/>
            <a:cs typeface="Arial" pitchFamily="34" charset="0"/>
          </a:endParaRPr>
        </a:p>
        <a:p>
          <a:pPr algn="l"/>
          <a:r>
            <a:rPr lang="en-US" sz="1800" b="1" dirty="0" smtClean="0">
              <a:solidFill>
                <a:schemeClr val="bg1"/>
              </a:solidFill>
              <a:latin typeface="+mj-lt"/>
              <a:cs typeface="Arial" pitchFamily="34" charset="0"/>
            </a:rPr>
            <a:t>   * MHI developed 95,000 dwt bulk carrier enable reduction in  CO2 emission by about 25% compared with conventional average bulk carriers.</a:t>
          </a:r>
        </a:p>
        <a:p>
          <a:pPr algn="l"/>
          <a:endParaRPr lang="en-US" sz="1800" b="1" dirty="0" smtClean="0">
            <a:solidFill>
              <a:schemeClr val="bg1"/>
            </a:solidFill>
            <a:latin typeface="+mj-lt"/>
            <a:cs typeface="Arial" pitchFamily="34" charset="0"/>
          </a:endParaRPr>
        </a:p>
        <a:p>
          <a:pPr algn="l"/>
          <a:endParaRPr lang="en-US" sz="3200" dirty="0">
            <a:solidFill>
              <a:schemeClr val="bg1"/>
            </a:solidFill>
          </a:endParaRPr>
        </a:p>
      </dgm:t>
    </dgm:pt>
    <dgm:pt modelId="{34CD1608-4FE5-4D13-9459-79243D3A40C0}" type="parTrans" cxnId="{0D867900-EFF1-489C-9A02-F022F98C2FB1}">
      <dgm:prSet/>
      <dgm:spPr/>
      <dgm:t>
        <a:bodyPr/>
        <a:lstStyle/>
        <a:p>
          <a:endParaRPr lang="en-US"/>
        </a:p>
      </dgm:t>
    </dgm:pt>
    <dgm:pt modelId="{57C3754A-BB0C-456A-8ABB-66469A761AF6}" type="sibTrans" cxnId="{0D867900-EFF1-489C-9A02-F022F98C2FB1}">
      <dgm:prSet/>
      <dgm:spPr/>
      <dgm:t>
        <a:bodyPr/>
        <a:lstStyle/>
        <a:p>
          <a:endParaRPr lang="en-US"/>
        </a:p>
      </dgm:t>
    </dgm:pt>
    <dgm:pt modelId="{34834BFC-6506-49FA-9C8E-85F5FD682D9F}" type="pres">
      <dgm:prSet presAssocID="{034CAA45-A9C7-4433-BE7A-84197FF6D5C2}" presName="diagram" presStyleCnt="0">
        <dgm:presLayoutVars>
          <dgm:dir/>
          <dgm:resizeHandles val="exact"/>
        </dgm:presLayoutVars>
      </dgm:prSet>
      <dgm:spPr/>
      <dgm:t>
        <a:bodyPr/>
        <a:lstStyle/>
        <a:p>
          <a:endParaRPr lang="en-US"/>
        </a:p>
      </dgm:t>
    </dgm:pt>
    <dgm:pt modelId="{8BAF2CAE-5C8E-4517-967B-37C379E298BC}" type="pres">
      <dgm:prSet presAssocID="{9E2433EE-FAFF-4F93-A40A-FAE2FA5C2F8C}" presName="node" presStyleLbl="node1" presStyleIdx="0" presStyleCnt="1" custScaleX="151479" custScaleY="211745" custLinFactNeighborX="-3895" custLinFactNeighborY="2066">
        <dgm:presLayoutVars>
          <dgm:bulletEnabled val="1"/>
        </dgm:presLayoutVars>
      </dgm:prSet>
      <dgm:spPr/>
      <dgm:t>
        <a:bodyPr/>
        <a:lstStyle/>
        <a:p>
          <a:endParaRPr lang="en-US"/>
        </a:p>
      </dgm:t>
    </dgm:pt>
  </dgm:ptLst>
  <dgm:cxnLst>
    <dgm:cxn modelId="{C9846EA7-022D-463C-B87E-98F095F1EB82}" type="presOf" srcId="{034CAA45-A9C7-4433-BE7A-84197FF6D5C2}" destId="{34834BFC-6506-49FA-9C8E-85F5FD682D9F}" srcOrd="0" destOrd="0" presId="urn:microsoft.com/office/officeart/2005/8/layout/default"/>
    <dgm:cxn modelId="{0D867900-EFF1-489C-9A02-F022F98C2FB1}" srcId="{034CAA45-A9C7-4433-BE7A-84197FF6D5C2}" destId="{9E2433EE-FAFF-4F93-A40A-FAE2FA5C2F8C}" srcOrd="0" destOrd="0" parTransId="{34CD1608-4FE5-4D13-9459-79243D3A40C0}" sibTransId="{57C3754A-BB0C-456A-8ABB-66469A761AF6}"/>
    <dgm:cxn modelId="{2AE478D0-9084-4BAE-B258-8887A9D19E7A}" type="presOf" srcId="{9E2433EE-FAFF-4F93-A40A-FAE2FA5C2F8C}" destId="{8BAF2CAE-5C8E-4517-967B-37C379E298BC}" srcOrd="0" destOrd="0" presId="urn:microsoft.com/office/officeart/2005/8/layout/default"/>
    <dgm:cxn modelId="{E15BB293-9765-4BB0-8EB7-AF9324E9888E}" type="presParOf" srcId="{34834BFC-6506-49FA-9C8E-85F5FD682D9F}" destId="{8BAF2CAE-5C8E-4517-967B-37C379E298BC}" srcOrd="0" destOrd="0" presId="urn:microsoft.com/office/officeart/2005/8/layout/default"/>
  </dgm:cxnLst>
  <dgm:bg/>
  <dgm:whole/>
</dgm:dataModel>
</file>

<file path=ppt/diagrams/data2.xml><?xml version="1.0" encoding="utf-8"?>
<dgm:dataModel xmlns:dgm="http://schemas.openxmlformats.org/drawingml/2006/diagram" xmlns:a="http://schemas.openxmlformats.org/drawingml/2006/main">
  <dgm:ptLst>
    <dgm:pt modelId="{3B224210-1E43-41C2-A67D-CA1E4D366C84}" type="doc">
      <dgm:prSet loTypeId="urn:microsoft.com/office/officeart/2005/8/layout/default" loCatId="list" qsTypeId="urn:microsoft.com/office/officeart/2005/8/quickstyle/3d4" qsCatId="3D" csTypeId="urn:microsoft.com/office/officeart/2005/8/colors/accent2_3" csCatId="accent2" phldr="1"/>
      <dgm:spPr/>
      <dgm:t>
        <a:bodyPr/>
        <a:lstStyle/>
        <a:p>
          <a:endParaRPr lang="en-US"/>
        </a:p>
      </dgm:t>
    </dgm:pt>
    <dgm:pt modelId="{44481A57-E6E4-4398-8F84-9EDE58731E58}">
      <dgm:prSet phldrT="[Text]" custT="1"/>
      <dgm:spPr/>
      <dgm:t>
        <a:bodyPr/>
        <a:lstStyle/>
        <a:p>
          <a:pPr algn="l"/>
          <a:r>
            <a:rPr lang="en-US" sz="2800" b="1" dirty="0" smtClean="0">
              <a:solidFill>
                <a:schemeClr val="bg1"/>
              </a:solidFill>
            </a:rPr>
            <a:t/>
          </a:r>
          <a:br>
            <a:rPr lang="en-US" sz="2800" b="1" dirty="0" smtClean="0">
              <a:solidFill>
                <a:schemeClr val="bg1"/>
              </a:solidFill>
            </a:rPr>
          </a:br>
          <a:r>
            <a:rPr lang="en-US" sz="2800" b="1" dirty="0" smtClean="0">
              <a:solidFill>
                <a:schemeClr val="bg1"/>
              </a:solidFill>
            </a:rPr>
            <a:t>* INTRODUCTION </a:t>
          </a:r>
          <a:br>
            <a:rPr lang="en-US" sz="2800" b="1" dirty="0" smtClean="0">
              <a:solidFill>
                <a:schemeClr val="bg1"/>
              </a:solidFill>
            </a:rPr>
          </a:br>
          <a:r>
            <a:rPr lang="en-US" sz="2800" b="1" dirty="0" smtClean="0">
              <a:solidFill>
                <a:schemeClr val="bg1"/>
              </a:solidFill>
            </a:rPr>
            <a:t>* NECESSITY</a:t>
          </a:r>
          <a:br>
            <a:rPr lang="en-US" sz="2800" b="1" dirty="0" smtClean="0">
              <a:solidFill>
                <a:schemeClr val="bg1"/>
              </a:solidFill>
            </a:rPr>
          </a:br>
          <a:r>
            <a:rPr lang="en-US" sz="2800" b="1" dirty="0" smtClean="0">
              <a:solidFill>
                <a:schemeClr val="bg1"/>
              </a:solidFill>
            </a:rPr>
            <a:t>* SOLUTION</a:t>
          </a:r>
          <a:br>
            <a:rPr lang="en-US" sz="2800" b="1" dirty="0" smtClean="0">
              <a:solidFill>
                <a:schemeClr val="bg1"/>
              </a:solidFill>
            </a:rPr>
          </a:br>
          <a:r>
            <a:rPr lang="en-US" sz="2800" b="1" dirty="0" smtClean="0">
              <a:solidFill>
                <a:schemeClr val="bg1"/>
              </a:solidFill>
            </a:rPr>
            <a:t>* WORKING</a:t>
          </a:r>
          <a:br>
            <a:rPr lang="en-US" sz="2800" b="1" dirty="0" smtClean="0">
              <a:solidFill>
                <a:schemeClr val="bg1"/>
              </a:solidFill>
            </a:rPr>
          </a:br>
          <a:r>
            <a:rPr lang="en-US" sz="2800" b="1" dirty="0" smtClean="0">
              <a:solidFill>
                <a:schemeClr val="bg1"/>
              </a:solidFill>
            </a:rPr>
            <a:t>* CASE STUDIES</a:t>
          </a:r>
          <a:br>
            <a:rPr lang="en-US" sz="2800" b="1" dirty="0" smtClean="0">
              <a:solidFill>
                <a:schemeClr val="bg1"/>
              </a:solidFill>
            </a:rPr>
          </a:br>
          <a:r>
            <a:rPr lang="en-US" sz="2800" b="1" dirty="0" smtClean="0">
              <a:solidFill>
                <a:schemeClr val="bg1"/>
              </a:solidFill>
            </a:rPr>
            <a:t>* INSTALLATIONS</a:t>
          </a:r>
          <a:br>
            <a:rPr lang="en-US" sz="2800" b="1" dirty="0" smtClean="0">
              <a:solidFill>
                <a:schemeClr val="bg1"/>
              </a:solidFill>
            </a:rPr>
          </a:br>
          <a:r>
            <a:rPr lang="en-US" sz="2800" b="1" dirty="0" smtClean="0">
              <a:solidFill>
                <a:schemeClr val="bg1"/>
              </a:solidFill>
            </a:rPr>
            <a:t>* CONCERNS AND SOLUTIONS</a:t>
          </a:r>
          <a:br>
            <a:rPr lang="en-US" sz="2800" b="1" dirty="0" smtClean="0">
              <a:solidFill>
                <a:schemeClr val="bg1"/>
              </a:solidFill>
            </a:rPr>
          </a:br>
          <a:r>
            <a:rPr lang="en-US" sz="2800" b="1" dirty="0" smtClean="0">
              <a:solidFill>
                <a:schemeClr val="bg1"/>
              </a:solidFill>
            </a:rPr>
            <a:t>* CONCLUSION</a:t>
          </a:r>
          <a:br>
            <a:rPr lang="en-US" sz="2800" b="1" dirty="0" smtClean="0">
              <a:solidFill>
                <a:schemeClr val="bg1"/>
              </a:solidFill>
            </a:rPr>
          </a:br>
          <a:r>
            <a:rPr lang="en-US" sz="2800" b="1" dirty="0" smtClean="0">
              <a:solidFill>
                <a:schemeClr val="bg1"/>
              </a:solidFill>
            </a:rPr>
            <a:t>* REFERENCES</a:t>
          </a:r>
          <a:br>
            <a:rPr lang="en-US" sz="2800" b="1" dirty="0" smtClean="0">
              <a:solidFill>
                <a:schemeClr val="bg1"/>
              </a:solidFill>
            </a:rPr>
          </a:br>
          <a:endParaRPr lang="en-US" sz="2800" b="1" dirty="0">
            <a:solidFill>
              <a:schemeClr val="bg1"/>
            </a:solidFill>
          </a:endParaRPr>
        </a:p>
      </dgm:t>
    </dgm:pt>
    <dgm:pt modelId="{3537136E-FB23-4019-A4DB-B97D2E5A1218}" type="parTrans" cxnId="{3CE95733-381E-4BDA-8A90-4828CC0DD02E}">
      <dgm:prSet/>
      <dgm:spPr/>
      <dgm:t>
        <a:bodyPr/>
        <a:lstStyle/>
        <a:p>
          <a:endParaRPr lang="en-US"/>
        </a:p>
      </dgm:t>
    </dgm:pt>
    <dgm:pt modelId="{F99D32FC-D1FD-428A-8638-F775792B51AB}" type="sibTrans" cxnId="{3CE95733-381E-4BDA-8A90-4828CC0DD02E}">
      <dgm:prSet/>
      <dgm:spPr/>
      <dgm:t>
        <a:bodyPr/>
        <a:lstStyle/>
        <a:p>
          <a:endParaRPr lang="en-US"/>
        </a:p>
      </dgm:t>
    </dgm:pt>
    <dgm:pt modelId="{4ED156C4-F6E6-43B0-9F95-D690921C9736}" type="pres">
      <dgm:prSet presAssocID="{3B224210-1E43-41C2-A67D-CA1E4D366C84}" presName="diagram" presStyleCnt="0">
        <dgm:presLayoutVars>
          <dgm:dir/>
          <dgm:resizeHandles val="exact"/>
        </dgm:presLayoutVars>
      </dgm:prSet>
      <dgm:spPr/>
      <dgm:t>
        <a:bodyPr/>
        <a:lstStyle/>
        <a:p>
          <a:endParaRPr lang="en-US"/>
        </a:p>
      </dgm:t>
    </dgm:pt>
    <dgm:pt modelId="{6CCB5270-AE7F-49F8-96E5-C81C26CE38BF}" type="pres">
      <dgm:prSet presAssocID="{44481A57-E6E4-4398-8F84-9EDE58731E58}" presName="node" presStyleLbl="node1" presStyleIdx="0" presStyleCnt="1" custScaleY="115471" custLinFactNeighborY="216">
        <dgm:presLayoutVars>
          <dgm:bulletEnabled val="1"/>
        </dgm:presLayoutVars>
      </dgm:prSet>
      <dgm:spPr/>
      <dgm:t>
        <a:bodyPr/>
        <a:lstStyle/>
        <a:p>
          <a:endParaRPr lang="en-US"/>
        </a:p>
      </dgm:t>
    </dgm:pt>
  </dgm:ptLst>
  <dgm:cxnLst>
    <dgm:cxn modelId="{3CE95733-381E-4BDA-8A90-4828CC0DD02E}" srcId="{3B224210-1E43-41C2-A67D-CA1E4D366C84}" destId="{44481A57-E6E4-4398-8F84-9EDE58731E58}" srcOrd="0" destOrd="0" parTransId="{3537136E-FB23-4019-A4DB-B97D2E5A1218}" sibTransId="{F99D32FC-D1FD-428A-8638-F775792B51AB}"/>
    <dgm:cxn modelId="{535BE566-29E1-4B76-B6C9-FB6930300738}" type="presOf" srcId="{3B224210-1E43-41C2-A67D-CA1E4D366C84}" destId="{4ED156C4-F6E6-43B0-9F95-D690921C9736}" srcOrd="0" destOrd="0" presId="urn:microsoft.com/office/officeart/2005/8/layout/default"/>
    <dgm:cxn modelId="{8FDD261C-031F-4CD4-88BF-4E763A17ECA8}" type="presOf" srcId="{44481A57-E6E4-4398-8F84-9EDE58731E58}" destId="{6CCB5270-AE7F-49F8-96E5-C81C26CE38BF}" srcOrd="0" destOrd="0" presId="urn:microsoft.com/office/officeart/2005/8/layout/default"/>
    <dgm:cxn modelId="{EB04B33F-ADD2-4044-8A0F-87FE851EC159}" type="presParOf" srcId="{4ED156C4-F6E6-43B0-9F95-D690921C9736}" destId="{6CCB5270-AE7F-49F8-96E5-C81C26CE38BF}" srcOrd="0" destOrd="0" presId="urn:microsoft.com/office/officeart/2005/8/layout/default"/>
  </dgm:cxnLst>
  <dgm:bg>
    <a:noFill/>
  </dgm:bg>
  <dgm:whole/>
</dgm:dataModel>
</file>

<file path=ppt/diagrams/data20.xml><?xml version="1.0" encoding="utf-8"?>
<dgm:dataModel xmlns:dgm="http://schemas.openxmlformats.org/drawingml/2006/diagram" xmlns:a="http://schemas.openxmlformats.org/drawingml/2006/main">
  <dgm:ptLst>
    <dgm:pt modelId="{9F9EC44B-E8A1-4DA3-B3C0-BA40050B6699}" type="doc">
      <dgm:prSet loTypeId="urn:microsoft.com/office/officeart/2005/8/layout/default" loCatId="list" qsTypeId="urn:microsoft.com/office/officeart/2005/8/quickstyle/3d4" qsCatId="3D" csTypeId="urn:microsoft.com/office/officeart/2005/8/colors/accent0_1" csCatId="mainScheme" phldr="1"/>
      <dgm:spPr/>
      <dgm:t>
        <a:bodyPr/>
        <a:lstStyle/>
        <a:p>
          <a:endParaRPr lang="en-US"/>
        </a:p>
      </dgm:t>
    </dgm:pt>
    <dgm:pt modelId="{6C955281-2004-4C7A-9940-2AE8636A64C3}">
      <dgm:prSet/>
      <dgm:spPr/>
      <dgm:t>
        <a:bodyPr/>
        <a:lstStyle/>
        <a:p>
          <a:r>
            <a:rPr lang="en-US" smtClean="0">
              <a:latin typeface="FrankRuehl" pitchFamily="34" charset="-79"/>
              <a:cs typeface="FrankRuehl" pitchFamily="34" charset="-79"/>
            </a:rPr>
            <a:t>Design Conditions and Blower Specifications</a:t>
          </a:r>
          <a:endParaRPr lang="en-US" dirty="0">
            <a:latin typeface="FrankRuehl" pitchFamily="34" charset="-79"/>
            <a:cs typeface="FrankRuehl" pitchFamily="34" charset="-79"/>
          </a:endParaRPr>
        </a:p>
      </dgm:t>
    </dgm:pt>
    <dgm:pt modelId="{66B4EAAE-9C33-473D-ACF9-B39EF79424C2}" type="parTrans" cxnId="{8E1C9247-6308-4251-A280-8DBBA03EEA1B}">
      <dgm:prSet/>
      <dgm:spPr/>
      <dgm:t>
        <a:bodyPr/>
        <a:lstStyle/>
        <a:p>
          <a:endParaRPr lang="en-US"/>
        </a:p>
      </dgm:t>
    </dgm:pt>
    <dgm:pt modelId="{5CA00707-B2A7-4E8E-A05F-FF7898AE07A0}" type="sibTrans" cxnId="{8E1C9247-6308-4251-A280-8DBBA03EEA1B}">
      <dgm:prSet/>
      <dgm:spPr/>
      <dgm:t>
        <a:bodyPr/>
        <a:lstStyle/>
        <a:p>
          <a:endParaRPr lang="en-US"/>
        </a:p>
      </dgm:t>
    </dgm:pt>
    <dgm:pt modelId="{01AE1354-FA19-4120-B960-8787FE8B2B6E}" type="pres">
      <dgm:prSet presAssocID="{9F9EC44B-E8A1-4DA3-B3C0-BA40050B6699}" presName="diagram" presStyleCnt="0">
        <dgm:presLayoutVars>
          <dgm:dir/>
          <dgm:resizeHandles val="exact"/>
        </dgm:presLayoutVars>
      </dgm:prSet>
      <dgm:spPr/>
      <dgm:t>
        <a:bodyPr/>
        <a:lstStyle/>
        <a:p>
          <a:endParaRPr lang="en-US"/>
        </a:p>
      </dgm:t>
    </dgm:pt>
    <dgm:pt modelId="{86941C8B-69FB-4F70-A924-A55D494DB6BF}" type="pres">
      <dgm:prSet presAssocID="{6C955281-2004-4C7A-9940-2AE8636A64C3}" presName="node" presStyleLbl="node1" presStyleIdx="0" presStyleCnt="1" custScaleX="463348">
        <dgm:presLayoutVars>
          <dgm:bulletEnabled val="1"/>
        </dgm:presLayoutVars>
      </dgm:prSet>
      <dgm:spPr/>
      <dgm:t>
        <a:bodyPr/>
        <a:lstStyle/>
        <a:p>
          <a:endParaRPr lang="en-US"/>
        </a:p>
      </dgm:t>
    </dgm:pt>
  </dgm:ptLst>
  <dgm:cxnLst>
    <dgm:cxn modelId="{DB3EDAF1-DD15-41B3-960E-42FAC2AB9CB5}" type="presOf" srcId="{6C955281-2004-4C7A-9940-2AE8636A64C3}" destId="{86941C8B-69FB-4F70-A924-A55D494DB6BF}" srcOrd="0" destOrd="0" presId="urn:microsoft.com/office/officeart/2005/8/layout/default"/>
    <dgm:cxn modelId="{299DD975-3A2E-42F4-A0E3-EFC253DAB672}" type="presOf" srcId="{9F9EC44B-E8A1-4DA3-B3C0-BA40050B6699}" destId="{01AE1354-FA19-4120-B960-8787FE8B2B6E}" srcOrd="0" destOrd="0" presId="urn:microsoft.com/office/officeart/2005/8/layout/default"/>
    <dgm:cxn modelId="{8E1C9247-6308-4251-A280-8DBBA03EEA1B}" srcId="{9F9EC44B-E8A1-4DA3-B3C0-BA40050B6699}" destId="{6C955281-2004-4C7A-9940-2AE8636A64C3}" srcOrd="0" destOrd="0" parTransId="{66B4EAAE-9C33-473D-ACF9-B39EF79424C2}" sibTransId="{5CA00707-B2A7-4E8E-A05F-FF7898AE07A0}"/>
    <dgm:cxn modelId="{2A22A183-2039-4728-B250-2DF5CB25A6A7}" type="presParOf" srcId="{01AE1354-FA19-4120-B960-8787FE8B2B6E}" destId="{86941C8B-69FB-4F70-A924-A55D494DB6BF}" srcOrd="0" destOrd="0" presId="urn:microsoft.com/office/officeart/2005/8/layout/default"/>
  </dgm:cxnLst>
  <dgm:bg/>
  <dgm:whole/>
</dgm:dataModel>
</file>

<file path=ppt/diagrams/data21.xml><?xml version="1.0" encoding="utf-8"?>
<dgm:dataModel xmlns:dgm="http://schemas.openxmlformats.org/drawingml/2006/diagram" xmlns:a="http://schemas.openxmlformats.org/drawingml/2006/main">
  <dgm:ptLst>
    <dgm:pt modelId="{F2AA7F01-EA96-4827-AD04-0F644441135F}" type="doc">
      <dgm:prSet loTypeId="urn:microsoft.com/office/officeart/2005/8/layout/default" loCatId="list" qsTypeId="urn:microsoft.com/office/officeart/2005/8/quickstyle/3d4" qsCatId="3D" csTypeId="urn:microsoft.com/office/officeart/2005/8/colors/accent2_5" csCatId="accent2" phldr="1"/>
      <dgm:spPr/>
      <dgm:t>
        <a:bodyPr/>
        <a:lstStyle/>
        <a:p>
          <a:endParaRPr lang="en-US"/>
        </a:p>
      </dgm:t>
    </dgm:pt>
    <dgm:pt modelId="{27549DA7-E368-495B-9416-CE7A77413B6B}">
      <dgm:prSet/>
      <dgm:spPr/>
      <dgm:t>
        <a:bodyPr/>
        <a:lstStyle/>
        <a:p>
          <a:r>
            <a:rPr lang="en-US" dirty="0" smtClean="0"/>
            <a:t>   STUDY FOR APPLYING MALS</a:t>
          </a:r>
          <a:endParaRPr lang="en-US" dirty="0"/>
        </a:p>
      </dgm:t>
    </dgm:pt>
    <dgm:pt modelId="{83BB0797-73F1-46B2-B25F-8B728E1F2B08}" type="parTrans" cxnId="{55552D8D-BBD8-4B7C-A0B3-F8095D10F1F7}">
      <dgm:prSet/>
      <dgm:spPr/>
      <dgm:t>
        <a:bodyPr/>
        <a:lstStyle/>
        <a:p>
          <a:endParaRPr lang="en-US"/>
        </a:p>
      </dgm:t>
    </dgm:pt>
    <dgm:pt modelId="{4377532B-86FF-49F3-A1D3-DF90FF655B50}" type="sibTrans" cxnId="{55552D8D-BBD8-4B7C-A0B3-F8095D10F1F7}">
      <dgm:prSet/>
      <dgm:spPr/>
      <dgm:t>
        <a:bodyPr/>
        <a:lstStyle/>
        <a:p>
          <a:endParaRPr lang="en-US"/>
        </a:p>
      </dgm:t>
    </dgm:pt>
    <dgm:pt modelId="{324796C6-988B-4615-B9CB-0683920E3E1C}" type="pres">
      <dgm:prSet presAssocID="{F2AA7F01-EA96-4827-AD04-0F644441135F}" presName="diagram" presStyleCnt="0">
        <dgm:presLayoutVars>
          <dgm:dir/>
          <dgm:resizeHandles val="exact"/>
        </dgm:presLayoutVars>
      </dgm:prSet>
      <dgm:spPr/>
      <dgm:t>
        <a:bodyPr/>
        <a:lstStyle/>
        <a:p>
          <a:endParaRPr lang="en-US"/>
        </a:p>
      </dgm:t>
    </dgm:pt>
    <dgm:pt modelId="{28A7AFAC-ABC9-4588-8E78-6CEFF13F7D33}" type="pres">
      <dgm:prSet presAssocID="{27549DA7-E368-495B-9416-CE7A77413B6B}" presName="node" presStyleLbl="node1" presStyleIdx="0" presStyleCnt="1" custScaleY="18120" custLinFactNeighborX="-7527" custLinFactNeighborY="-64516">
        <dgm:presLayoutVars>
          <dgm:bulletEnabled val="1"/>
        </dgm:presLayoutVars>
      </dgm:prSet>
      <dgm:spPr/>
      <dgm:t>
        <a:bodyPr/>
        <a:lstStyle/>
        <a:p>
          <a:endParaRPr lang="en-US"/>
        </a:p>
      </dgm:t>
    </dgm:pt>
  </dgm:ptLst>
  <dgm:cxnLst>
    <dgm:cxn modelId="{55552D8D-BBD8-4B7C-A0B3-F8095D10F1F7}" srcId="{F2AA7F01-EA96-4827-AD04-0F644441135F}" destId="{27549DA7-E368-495B-9416-CE7A77413B6B}" srcOrd="0" destOrd="0" parTransId="{83BB0797-73F1-46B2-B25F-8B728E1F2B08}" sibTransId="{4377532B-86FF-49F3-A1D3-DF90FF655B50}"/>
    <dgm:cxn modelId="{D6999164-0691-451E-BD7E-711F11FF89C5}" type="presOf" srcId="{27549DA7-E368-495B-9416-CE7A77413B6B}" destId="{28A7AFAC-ABC9-4588-8E78-6CEFF13F7D33}" srcOrd="0" destOrd="0" presId="urn:microsoft.com/office/officeart/2005/8/layout/default"/>
    <dgm:cxn modelId="{4D47FE2C-23DD-4F53-91BA-BD96584C1FE8}" type="presOf" srcId="{F2AA7F01-EA96-4827-AD04-0F644441135F}" destId="{324796C6-988B-4615-B9CB-0683920E3E1C}" srcOrd="0" destOrd="0" presId="urn:microsoft.com/office/officeart/2005/8/layout/default"/>
    <dgm:cxn modelId="{CBA2784E-630B-4B9C-A90B-F764E2054E9E}" type="presParOf" srcId="{324796C6-988B-4615-B9CB-0683920E3E1C}" destId="{28A7AFAC-ABC9-4588-8E78-6CEFF13F7D33}" srcOrd="0" destOrd="0" presId="urn:microsoft.com/office/officeart/2005/8/layout/default"/>
  </dgm:cxnLst>
  <dgm:bg/>
  <dgm:whole/>
</dgm:dataModel>
</file>

<file path=ppt/diagrams/data22.xml><?xml version="1.0" encoding="utf-8"?>
<dgm:dataModel xmlns:dgm="http://schemas.openxmlformats.org/drawingml/2006/diagram" xmlns:a="http://schemas.openxmlformats.org/drawingml/2006/main">
  <dgm:ptLst>
    <dgm:pt modelId="{39324850-06F0-4FDB-B84D-31CC1722737C}" type="doc">
      <dgm:prSet loTypeId="urn:microsoft.com/office/officeart/2005/8/layout/default" loCatId="list" qsTypeId="urn:microsoft.com/office/officeart/2005/8/quickstyle/3d4" qsCatId="3D" csTypeId="urn:microsoft.com/office/officeart/2005/8/colors/accent2_5" csCatId="accent2" phldr="1"/>
      <dgm:spPr/>
      <dgm:t>
        <a:bodyPr/>
        <a:lstStyle/>
        <a:p>
          <a:endParaRPr lang="en-US"/>
        </a:p>
      </dgm:t>
    </dgm:pt>
    <dgm:pt modelId="{6D1EDEF2-615E-446B-B49B-A0DEA8BBDD4D}">
      <dgm:prSet/>
      <dgm:spPr/>
      <dgm:t>
        <a:bodyPr/>
        <a:lstStyle/>
        <a:p>
          <a:r>
            <a:rPr lang="en-US" b="1" dirty="0" smtClean="0">
              <a:latin typeface="+mj-lt"/>
            </a:rPr>
            <a:t>           1.	Air outlets</a:t>
          </a:r>
          <a:endParaRPr lang="en-US" b="1" dirty="0">
            <a:latin typeface="+mj-lt"/>
          </a:endParaRPr>
        </a:p>
      </dgm:t>
    </dgm:pt>
    <dgm:pt modelId="{0CEDCADE-0B73-4276-B012-198EA4EA2BBB}" type="parTrans" cxnId="{9A56BD7B-AD27-4A9E-A25F-68F974C21121}">
      <dgm:prSet/>
      <dgm:spPr/>
      <dgm:t>
        <a:bodyPr/>
        <a:lstStyle/>
        <a:p>
          <a:endParaRPr lang="en-US"/>
        </a:p>
      </dgm:t>
    </dgm:pt>
    <dgm:pt modelId="{81D0DDF8-E2F4-44AD-9C9C-6DB7B6686393}" type="sibTrans" cxnId="{9A56BD7B-AD27-4A9E-A25F-68F974C21121}">
      <dgm:prSet/>
      <dgm:spPr/>
      <dgm:t>
        <a:bodyPr/>
        <a:lstStyle/>
        <a:p>
          <a:endParaRPr lang="en-US"/>
        </a:p>
      </dgm:t>
    </dgm:pt>
    <dgm:pt modelId="{C0B6D3F0-9025-4287-8E2E-F97D7DAFA5F4}" type="pres">
      <dgm:prSet presAssocID="{39324850-06F0-4FDB-B84D-31CC1722737C}" presName="diagram" presStyleCnt="0">
        <dgm:presLayoutVars>
          <dgm:dir/>
          <dgm:resizeHandles val="exact"/>
        </dgm:presLayoutVars>
      </dgm:prSet>
      <dgm:spPr/>
      <dgm:t>
        <a:bodyPr/>
        <a:lstStyle/>
        <a:p>
          <a:endParaRPr lang="en-US"/>
        </a:p>
      </dgm:t>
    </dgm:pt>
    <dgm:pt modelId="{C294137F-F492-4407-A141-D11C26E6DF40}" type="pres">
      <dgm:prSet presAssocID="{6D1EDEF2-615E-446B-B49B-A0DEA8BBDD4D}" presName="node" presStyleLbl="node1" presStyleIdx="0" presStyleCnt="1" custScaleX="97500" custScaleY="19444" custLinFactNeighborX="-26250" custLinFactNeighborY="-73611">
        <dgm:presLayoutVars>
          <dgm:bulletEnabled val="1"/>
        </dgm:presLayoutVars>
      </dgm:prSet>
      <dgm:spPr/>
      <dgm:t>
        <a:bodyPr/>
        <a:lstStyle/>
        <a:p>
          <a:endParaRPr lang="en-US"/>
        </a:p>
      </dgm:t>
    </dgm:pt>
  </dgm:ptLst>
  <dgm:cxnLst>
    <dgm:cxn modelId="{9A56BD7B-AD27-4A9E-A25F-68F974C21121}" srcId="{39324850-06F0-4FDB-B84D-31CC1722737C}" destId="{6D1EDEF2-615E-446B-B49B-A0DEA8BBDD4D}" srcOrd="0" destOrd="0" parTransId="{0CEDCADE-0B73-4276-B012-198EA4EA2BBB}" sibTransId="{81D0DDF8-E2F4-44AD-9C9C-6DB7B6686393}"/>
    <dgm:cxn modelId="{888F997E-F000-40E7-8FDA-EA741E4297F8}" type="presOf" srcId="{6D1EDEF2-615E-446B-B49B-A0DEA8BBDD4D}" destId="{C294137F-F492-4407-A141-D11C26E6DF40}" srcOrd="0" destOrd="0" presId="urn:microsoft.com/office/officeart/2005/8/layout/default"/>
    <dgm:cxn modelId="{04257FA9-1560-4FA9-AD25-1AF4485B921B}" type="presOf" srcId="{39324850-06F0-4FDB-B84D-31CC1722737C}" destId="{C0B6D3F0-9025-4287-8E2E-F97D7DAFA5F4}" srcOrd="0" destOrd="0" presId="urn:microsoft.com/office/officeart/2005/8/layout/default"/>
    <dgm:cxn modelId="{82190268-196A-434A-B1B3-08CEDF7EB06E}" type="presParOf" srcId="{C0B6D3F0-9025-4287-8E2E-F97D7DAFA5F4}" destId="{C294137F-F492-4407-A141-D11C26E6DF40}" srcOrd="0" destOrd="0" presId="urn:microsoft.com/office/officeart/2005/8/layout/default"/>
  </dgm:cxnLst>
  <dgm:bg/>
  <dgm:whole/>
</dgm:dataModel>
</file>

<file path=ppt/diagrams/data23.xml><?xml version="1.0" encoding="utf-8"?>
<dgm:dataModel xmlns:dgm="http://schemas.openxmlformats.org/drawingml/2006/diagram" xmlns:a="http://schemas.openxmlformats.org/drawingml/2006/main">
  <dgm:ptLst>
    <dgm:pt modelId="{E99BA668-D131-480D-A5E6-41E401AE61DE}" type="doc">
      <dgm:prSet loTypeId="urn:microsoft.com/office/officeart/2005/8/layout/default" loCatId="list" qsTypeId="urn:microsoft.com/office/officeart/2005/8/quickstyle/3d4" qsCatId="3D" csTypeId="urn:microsoft.com/office/officeart/2005/8/colors/accent2_5" csCatId="accent2" phldr="1"/>
      <dgm:spPr/>
      <dgm:t>
        <a:bodyPr/>
        <a:lstStyle/>
        <a:p>
          <a:endParaRPr lang="en-US"/>
        </a:p>
      </dgm:t>
    </dgm:pt>
    <dgm:pt modelId="{F28197AC-4A68-4F44-AB9A-78AD9C5EA972}">
      <dgm:prSet phldrT="[Text]"/>
      <dgm:spPr/>
      <dgm:t>
        <a:bodyPr/>
        <a:lstStyle/>
        <a:p>
          <a:r>
            <a:rPr lang="en-US" dirty="0" smtClean="0"/>
            <a:t>            2. Chamber</a:t>
          </a:r>
          <a:endParaRPr lang="en-US" dirty="0"/>
        </a:p>
      </dgm:t>
    </dgm:pt>
    <dgm:pt modelId="{792284A8-442B-4AB3-8C58-1187273ED7DB}" type="parTrans" cxnId="{CEA15FDD-E87F-497E-BC96-613AC4DD5FC0}">
      <dgm:prSet/>
      <dgm:spPr/>
      <dgm:t>
        <a:bodyPr/>
        <a:lstStyle/>
        <a:p>
          <a:endParaRPr lang="en-US"/>
        </a:p>
      </dgm:t>
    </dgm:pt>
    <dgm:pt modelId="{15291682-8345-45AF-9D63-46E9C9B5B3D0}" type="sibTrans" cxnId="{CEA15FDD-E87F-497E-BC96-613AC4DD5FC0}">
      <dgm:prSet/>
      <dgm:spPr/>
      <dgm:t>
        <a:bodyPr/>
        <a:lstStyle/>
        <a:p>
          <a:endParaRPr lang="en-US"/>
        </a:p>
      </dgm:t>
    </dgm:pt>
    <dgm:pt modelId="{780BE5A9-4BA7-4184-BE41-8726FCC2C1AD}" type="pres">
      <dgm:prSet presAssocID="{E99BA668-D131-480D-A5E6-41E401AE61DE}" presName="diagram" presStyleCnt="0">
        <dgm:presLayoutVars>
          <dgm:dir/>
          <dgm:resizeHandles val="exact"/>
        </dgm:presLayoutVars>
      </dgm:prSet>
      <dgm:spPr/>
      <dgm:t>
        <a:bodyPr/>
        <a:lstStyle/>
        <a:p>
          <a:endParaRPr lang="en-US"/>
        </a:p>
      </dgm:t>
    </dgm:pt>
    <dgm:pt modelId="{E2DCB949-3E2A-4065-A11A-514D7ECFCD85}" type="pres">
      <dgm:prSet presAssocID="{F28197AC-4A68-4F44-AB9A-78AD9C5EA972}" presName="node" presStyleLbl="node1" presStyleIdx="0" presStyleCnt="1" custScaleX="134737" custScaleY="27778" custLinFactNeighborX="0" custLinFactNeighborY="-1853">
        <dgm:presLayoutVars>
          <dgm:bulletEnabled val="1"/>
        </dgm:presLayoutVars>
      </dgm:prSet>
      <dgm:spPr/>
      <dgm:t>
        <a:bodyPr/>
        <a:lstStyle/>
        <a:p>
          <a:endParaRPr lang="en-US"/>
        </a:p>
      </dgm:t>
    </dgm:pt>
  </dgm:ptLst>
  <dgm:cxnLst>
    <dgm:cxn modelId="{CEA15FDD-E87F-497E-BC96-613AC4DD5FC0}" srcId="{E99BA668-D131-480D-A5E6-41E401AE61DE}" destId="{F28197AC-4A68-4F44-AB9A-78AD9C5EA972}" srcOrd="0" destOrd="0" parTransId="{792284A8-442B-4AB3-8C58-1187273ED7DB}" sibTransId="{15291682-8345-45AF-9D63-46E9C9B5B3D0}"/>
    <dgm:cxn modelId="{85C1B928-B1C4-4AD3-ADCE-945DD892BF0C}" type="presOf" srcId="{E99BA668-D131-480D-A5E6-41E401AE61DE}" destId="{780BE5A9-4BA7-4184-BE41-8726FCC2C1AD}" srcOrd="0" destOrd="0" presId="urn:microsoft.com/office/officeart/2005/8/layout/default"/>
    <dgm:cxn modelId="{D6A5DE6A-01A8-463E-9ECE-516AB17E8813}" type="presOf" srcId="{F28197AC-4A68-4F44-AB9A-78AD9C5EA972}" destId="{E2DCB949-3E2A-4065-A11A-514D7ECFCD85}" srcOrd="0" destOrd="0" presId="urn:microsoft.com/office/officeart/2005/8/layout/default"/>
    <dgm:cxn modelId="{AD394EB1-AD5C-4D44-9D23-A399C9518518}" type="presParOf" srcId="{780BE5A9-4BA7-4184-BE41-8726FCC2C1AD}" destId="{E2DCB949-3E2A-4065-A11A-514D7ECFCD85}" srcOrd="0" destOrd="0" presId="urn:microsoft.com/office/officeart/2005/8/layout/default"/>
  </dgm:cxnLst>
  <dgm:bg/>
  <dgm:whole/>
</dgm:dataModel>
</file>

<file path=ppt/diagrams/data24.xml><?xml version="1.0" encoding="utf-8"?>
<dgm:dataModel xmlns:dgm="http://schemas.openxmlformats.org/drawingml/2006/diagram" xmlns:a="http://schemas.openxmlformats.org/drawingml/2006/main">
  <dgm:ptLst>
    <dgm:pt modelId="{CC7184FE-1154-4F89-B943-F958BFAC504C}" type="doc">
      <dgm:prSet loTypeId="urn:microsoft.com/office/officeart/2005/8/layout/default" loCatId="list" qsTypeId="urn:microsoft.com/office/officeart/2005/8/quickstyle/3d4" qsCatId="3D" csTypeId="urn:microsoft.com/office/officeart/2005/8/colors/accent2_5" csCatId="accent2" phldr="1"/>
      <dgm:spPr/>
      <dgm:t>
        <a:bodyPr/>
        <a:lstStyle/>
        <a:p>
          <a:endParaRPr lang="en-US"/>
        </a:p>
      </dgm:t>
    </dgm:pt>
    <dgm:pt modelId="{0AEB7FC0-64C3-4BAD-B677-05AEB8E4AF77}">
      <dgm:prSet/>
      <dgm:spPr/>
      <dgm:t>
        <a:bodyPr/>
        <a:lstStyle/>
        <a:p>
          <a:r>
            <a:rPr lang="en-US" dirty="0" smtClean="0"/>
            <a:t>                3. Location and shape of openings</a:t>
          </a:r>
          <a:br>
            <a:rPr lang="en-US" dirty="0" smtClean="0"/>
          </a:br>
          <a:endParaRPr lang="en-US" dirty="0"/>
        </a:p>
      </dgm:t>
    </dgm:pt>
    <dgm:pt modelId="{4CDC71AF-96AD-4306-A8A7-7A07138DCB42}" type="parTrans" cxnId="{339C019E-DCF2-482F-A003-163C94B0F816}">
      <dgm:prSet/>
      <dgm:spPr/>
      <dgm:t>
        <a:bodyPr/>
        <a:lstStyle/>
        <a:p>
          <a:endParaRPr lang="en-US"/>
        </a:p>
      </dgm:t>
    </dgm:pt>
    <dgm:pt modelId="{24607717-3E9D-428C-924F-D50EAE9D6BAA}" type="sibTrans" cxnId="{339C019E-DCF2-482F-A003-163C94B0F816}">
      <dgm:prSet/>
      <dgm:spPr/>
      <dgm:t>
        <a:bodyPr/>
        <a:lstStyle/>
        <a:p>
          <a:endParaRPr lang="en-US"/>
        </a:p>
      </dgm:t>
    </dgm:pt>
    <dgm:pt modelId="{C0F54AD5-C31F-4A0D-A434-70ECC0B5F686}" type="pres">
      <dgm:prSet presAssocID="{CC7184FE-1154-4F89-B943-F958BFAC504C}" presName="diagram" presStyleCnt="0">
        <dgm:presLayoutVars>
          <dgm:dir/>
          <dgm:resizeHandles val="exact"/>
        </dgm:presLayoutVars>
      </dgm:prSet>
      <dgm:spPr/>
      <dgm:t>
        <a:bodyPr/>
        <a:lstStyle/>
        <a:p>
          <a:endParaRPr lang="en-US"/>
        </a:p>
      </dgm:t>
    </dgm:pt>
    <dgm:pt modelId="{0D97DF14-3E8C-403D-8440-218C22E55BA2}" type="pres">
      <dgm:prSet presAssocID="{0AEB7FC0-64C3-4BAD-B677-05AEB8E4AF77}" presName="node" presStyleLbl="node1" presStyleIdx="0" presStyleCnt="1" custScaleX="100000" custScaleY="26708" custLinFactNeighborX="-2174" custLinFactNeighborY="-8385">
        <dgm:presLayoutVars>
          <dgm:bulletEnabled val="1"/>
        </dgm:presLayoutVars>
      </dgm:prSet>
      <dgm:spPr/>
      <dgm:t>
        <a:bodyPr/>
        <a:lstStyle/>
        <a:p>
          <a:endParaRPr lang="en-US"/>
        </a:p>
      </dgm:t>
    </dgm:pt>
  </dgm:ptLst>
  <dgm:cxnLst>
    <dgm:cxn modelId="{339C019E-DCF2-482F-A003-163C94B0F816}" srcId="{CC7184FE-1154-4F89-B943-F958BFAC504C}" destId="{0AEB7FC0-64C3-4BAD-B677-05AEB8E4AF77}" srcOrd="0" destOrd="0" parTransId="{4CDC71AF-96AD-4306-A8A7-7A07138DCB42}" sibTransId="{24607717-3E9D-428C-924F-D50EAE9D6BAA}"/>
    <dgm:cxn modelId="{3500E142-067F-40CC-848A-482DD5D59805}" type="presOf" srcId="{CC7184FE-1154-4F89-B943-F958BFAC504C}" destId="{C0F54AD5-C31F-4A0D-A434-70ECC0B5F686}" srcOrd="0" destOrd="0" presId="urn:microsoft.com/office/officeart/2005/8/layout/default"/>
    <dgm:cxn modelId="{A6AAAFAC-06E2-4910-B4F3-C77FEF5DE535}" type="presOf" srcId="{0AEB7FC0-64C3-4BAD-B677-05AEB8E4AF77}" destId="{0D97DF14-3E8C-403D-8440-218C22E55BA2}" srcOrd="0" destOrd="0" presId="urn:microsoft.com/office/officeart/2005/8/layout/default"/>
    <dgm:cxn modelId="{F3034CAA-4719-4691-A796-4CB64B84372C}" type="presParOf" srcId="{C0F54AD5-C31F-4A0D-A434-70ECC0B5F686}" destId="{0D97DF14-3E8C-403D-8440-218C22E55BA2}" srcOrd="0" destOrd="0" presId="urn:microsoft.com/office/officeart/2005/8/layout/default"/>
  </dgm:cxnLst>
  <dgm:bg/>
  <dgm:whole/>
</dgm:dataModel>
</file>

<file path=ppt/diagrams/data25.xml><?xml version="1.0" encoding="utf-8"?>
<dgm:dataModel xmlns:dgm="http://schemas.openxmlformats.org/drawingml/2006/diagram" xmlns:a="http://schemas.openxmlformats.org/drawingml/2006/main">
  <dgm:ptLst>
    <dgm:pt modelId="{14E5DEA0-B595-4122-AA2A-7F54FB1173AB}" type="doc">
      <dgm:prSet loTypeId="urn:microsoft.com/office/officeart/2005/8/layout/default" loCatId="list" qsTypeId="urn:microsoft.com/office/officeart/2005/8/quickstyle/3d4" qsCatId="3D" csTypeId="urn:microsoft.com/office/officeart/2005/8/colors/accent6_2" csCatId="accent6" phldr="1"/>
      <dgm:spPr/>
      <dgm:t>
        <a:bodyPr/>
        <a:lstStyle/>
        <a:p>
          <a:endParaRPr lang="en-US"/>
        </a:p>
      </dgm:t>
    </dgm:pt>
    <dgm:pt modelId="{F266A5D8-6511-4F36-9028-D351E24E458D}">
      <dgm:prSet phldrT="[Text]"/>
      <dgm:spPr/>
      <dgm:t>
        <a:bodyPr/>
        <a:lstStyle/>
        <a:p>
          <a:r>
            <a:rPr lang="en-US" dirty="0" smtClean="0">
              <a:latin typeface="Lucida Sans" pitchFamily="34" charset="0"/>
            </a:rPr>
            <a:t>CONCERNS &amp; SOLUTIONS…</a:t>
          </a:r>
        </a:p>
        <a:p>
          <a:r>
            <a:rPr lang="en-US" dirty="0" smtClean="0">
              <a:latin typeface="Lucida Sans" pitchFamily="34" charset="0"/>
            </a:rPr>
            <a:t>AIR LUBRICATION SYSTEM</a:t>
          </a:r>
          <a:endParaRPr lang="en-US" dirty="0">
            <a:latin typeface="Lucida Sans" pitchFamily="34" charset="0"/>
          </a:endParaRPr>
        </a:p>
      </dgm:t>
    </dgm:pt>
    <dgm:pt modelId="{E5A0E36F-219B-467C-B68C-C64DF355F556}" type="parTrans" cxnId="{D1D4CB00-4D84-447A-90A8-F4B0764D3D62}">
      <dgm:prSet/>
      <dgm:spPr/>
      <dgm:t>
        <a:bodyPr/>
        <a:lstStyle/>
        <a:p>
          <a:endParaRPr lang="en-US"/>
        </a:p>
      </dgm:t>
    </dgm:pt>
    <dgm:pt modelId="{0C468DCF-1266-4A46-AB53-24DAE8337FF3}" type="sibTrans" cxnId="{D1D4CB00-4D84-447A-90A8-F4B0764D3D62}">
      <dgm:prSet/>
      <dgm:spPr/>
      <dgm:t>
        <a:bodyPr/>
        <a:lstStyle/>
        <a:p>
          <a:endParaRPr lang="en-US"/>
        </a:p>
      </dgm:t>
    </dgm:pt>
    <dgm:pt modelId="{D851AC00-F5E8-4E45-8768-9EE16728913F}" type="pres">
      <dgm:prSet presAssocID="{14E5DEA0-B595-4122-AA2A-7F54FB1173AB}" presName="diagram" presStyleCnt="0">
        <dgm:presLayoutVars>
          <dgm:dir val="rev"/>
          <dgm:resizeHandles val="exact"/>
        </dgm:presLayoutVars>
      </dgm:prSet>
      <dgm:spPr/>
      <dgm:t>
        <a:bodyPr/>
        <a:lstStyle/>
        <a:p>
          <a:endParaRPr lang="en-US"/>
        </a:p>
      </dgm:t>
    </dgm:pt>
    <dgm:pt modelId="{C2A6A122-775F-4F94-AF55-423208A93FDE}" type="pres">
      <dgm:prSet presAssocID="{F266A5D8-6511-4F36-9028-D351E24E458D}" presName="node" presStyleLbl="node1" presStyleIdx="0" presStyleCnt="1" custScaleX="413320" custScaleY="90910">
        <dgm:presLayoutVars>
          <dgm:bulletEnabled val="1"/>
        </dgm:presLayoutVars>
      </dgm:prSet>
      <dgm:spPr/>
      <dgm:t>
        <a:bodyPr/>
        <a:lstStyle/>
        <a:p>
          <a:endParaRPr lang="en-US"/>
        </a:p>
      </dgm:t>
    </dgm:pt>
  </dgm:ptLst>
  <dgm:cxnLst>
    <dgm:cxn modelId="{D0DB6627-1D8D-4144-9A4F-C272D9351897}" type="presOf" srcId="{F266A5D8-6511-4F36-9028-D351E24E458D}" destId="{C2A6A122-775F-4F94-AF55-423208A93FDE}" srcOrd="0" destOrd="0" presId="urn:microsoft.com/office/officeart/2005/8/layout/default"/>
    <dgm:cxn modelId="{D1D4CB00-4D84-447A-90A8-F4B0764D3D62}" srcId="{14E5DEA0-B595-4122-AA2A-7F54FB1173AB}" destId="{F266A5D8-6511-4F36-9028-D351E24E458D}" srcOrd="0" destOrd="0" parTransId="{E5A0E36F-219B-467C-B68C-C64DF355F556}" sibTransId="{0C468DCF-1266-4A46-AB53-24DAE8337FF3}"/>
    <dgm:cxn modelId="{E941E944-27BA-4EBD-9A15-6FFA7E150BE3}" type="presOf" srcId="{14E5DEA0-B595-4122-AA2A-7F54FB1173AB}" destId="{D851AC00-F5E8-4E45-8768-9EE16728913F}" srcOrd="0" destOrd="0" presId="urn:microsoft.com/office/officeart/2005/8/layout/default"/>
    <dgm:cxn modelId="{CAC63240-0DE5-4082-8B35-2E50E790049F}" type="presParOf" srcId="{D851AC00-F5E8-4E45-8768-9EE16728913F}" destId="{C2A6A122-775F-4F94-AF55-423208A93FDE}" srcOrd="0" destOrd="0" presId="urn:microsoft.com/office/officeart/2005/8/layout/default"/>
  </dgm:cxnLst>
  <dgm:bg/>
  <dgm:whole/>
</dgm:dataModel>
</file>

<file path=ppt/diagrams/data26.xml><?xml version="1.0" encoding="utf-8"?>
<dgm:dataModel xmlns:dgm="http://schemas.openxmlformats.org/drawingml/2006/diagram" xmlns:a="http://schemas.openxmlformats.org/drawingml/2006/main">
  <dgm:ptLst>
    <dgm:pt modelId="{9AE4EF37-231E-43F9-80CC-DBC6ACE7FB1D}" type="doc">
      <dgm:prSet loTypeId="urn:microsoft.com/office/officeart/2005/8/layout/default" loCatId="list" qsTypeId="urn:microsoft.com/office/officeart/2005/8/quickstyle/3d4" qsCatId="3D" csTypeId="urn:microsoft.com/office/officeart/2005/8/colors/accent0_2" csCatId="mainScheme" phldr="1"/>
      <dgm:spPr/>
      <dgm:t>
        <a:bodyPr/>
        <a:lstStyle/>
        <a:p>
          <a:endParaRPr lang="en-US"/>
        </a:p>
      </dgm:t>
    </dgm:pt>
    <dgm:pt modelId="{5680F1C5-6C6D-4FE7-ACCE-602ED4BB57BB}">
      <dgm:prSet custT="1"/>
      <dgm:spPr/>
      <dgm:t>
        <a:bodyPr/>
        <a:lstStyle/>
        <a:p>
          <a:pPr algn="l"/>
          <a:r>
            <a:rPr lang="en-US" sz="2800" dirty="0" smtClean="0"/>
            <a:t>1. COMPATIBILITY</a:t>
          </a:r>
        </a:p>
        <a:p>
          <a:pPr algn="l"/>
          <a:endParaRPr lang="en-US" sz="2800" dirty="0" smtClean="0"/>
        </a:p>
        <a:p>
          <a:pPr algn="l"/>
          <a:r>
            <a:rPr lang="en-US" sz="2800" dirty="0" smtClean="0"/>
            <a:t>2. TRAPING OF AIR BUBBLES    BENEATH THE HULL</a:t>
          </a:r>
        </a:p>
        <a:p>
          <a:pPr algn="l"/>
          <a:endParaRPr lang="en-US" sz="2800" dirty="0" smtClean="0"/>
        </a:p>
        <a:p>
          <a:pPr algn="l"/>
          <a:r>
            <a:rPr lang="en-US" sz="2800" dirty="0" smtClean="0"/>
            <a:t>3. STABILITY OF SHIP</a:t>
          </a:r>
        </a:p>
        <a:p>
          <a:pPr algn="l"/>
          <a:endParaRPr lang="en-US" sz="2800" dirty="0" smtClean="0"/>
        </a:p>
        <a:p>
          <a:pPr algn="l"/>
          <a:r>
            <a:rPr lang="en-US" sz="2800" dirty="0" smtClean="0"/>
            <a:t>4. SIZE OF AIR BUBBLE</a:t>
          </a:r>
        </a:p>
      </dgm:t>
    </dgm:pt>
    <dgm:pt modelId="{7798B5C8-2495-431C-A198-D45D7C562624}" type="parTrans" cxnId="{DB15423C-0F54-4E56-A373-F9F40781A2F2}">
      <dgm:prSet/>
      <dgm:spPr/>
      <dgm:t>
        <a:bodyPr/>
        <a:lstStyle/>
        <a:p>
          <a:endParaRPr lang="en-US"/>
        </a:p>
      </dgm:t>
    </dgm:pt>
    <dgm:pt modelId="{9F20C60A-9A25-4475-96A8-98DBA6B47BC0}" type="sibTrans" cxnId="{DB15423C-0F54-4E56-A373-F9F40781A2F2}">
      <dgm:prSet/>
      <dgm:spPr/>
      <dgm:t>
        <a:bodyPr/>
        <a:lstStyle/>
        <a:p>
          <a:endParaRPr lang="en-US"/>
        </a:p>
      </dgm:t>
    </dgm:pt>
    <dgm:pt modelId="{8EB6F9F1-1C3E-4A2B-8AE5-767142B11A9B}" type="pres">
      <dgm:prSet presAssocID="{9AE4EF37-231E-43F9-80CC-DBC6ACE7FB1D}" presName="diagram" presStyleCnt="0">
        <dgm:presLayoutVars>
          <dgm:dir/>
          <dgm:resizeHandles val="exact"/>
        </dgm:presLayoutVars>
      </dgm:prSet>
      <dgm:spPr/>
      <dgm:t>
        <a:bodyPr/>
        <a:lstStyle/>
        <a:p>
          <a:endParaRPr lang="en-US"/>
        </a:p>
      </dgm:t>
    </dgm:pt>
    <dgm:pt modelId="{15CDCA72-CFBC-442F-9269-D90B6E6F4FF5}" type="pres">
      <dgm:prSet presAssocID="{5680F1C5-6C6D-4FE7-ACCE-602ED4BB57BB}" presName="node" presStyleLbl="node1" presStyleIdx="0" presStyleCnt="1" custScaleX="564187" custScaleY="501224" custLinFactY="-38050" custLinFactNeighborX="-95912" custLinFactNeighborY="-100000">
        <dgm:presLayoutVars>
          <dgm:bulletEnabled val="1"/>
        </dgm:presLayoutVars>
      </dgm:prSet>
      <dgm:spPr/>
      <dgm:t>
        <a:bodyPr/>
        <a:lstStyle/>
        <a:p>
          <a:endParaRPr lang="en-US"/>
        </a:p>
      </dgm:t>
    </dgm:pt>
  </dgm:ptLst>
  <dgm:cxnLst>
    <dgm:cxn modelId="{F5E69F57-9A6A-4385-839F-934905525492}" type="presOf" srcId="{9AE4EF37-231E-43F9-80CC-DBC6ACE7FB1D}" destId="{8EB6F9F1-1C3E-4A2B-8AE5-767142B11A9B}" srcOrd="0" destOrd="0" presId="urn:microsoft.com/office/officeart/2005/8/layout/default"/>
    <dgm:cxn modelId="{DB15423C-0F54-4E56-A373-F9F40781A2F2}" srcId="{9AE4EF37-231E-43F9-80CC-DBC6ACE7FB1D}" destId="{5680F1C5-6C6D-4FE7-ACCE-602ED4BB57BB}" srcOrd="0" destOrd="0" parTransId="{7798B5C8-2495-431C-A198-D45D7C562624}" sibTransId="{9F20C60A-9A25-4475-96A8-98DBA6B47BC0}"/>
    <dgm:cxn modelId="{450C3303-9FAF-468A-97B0-A5654FE49665}" type="presOf" srcId="{5680F1C5-6C6D-4FE7-ACCE-602ED4BB57BB}" destId="{15CDCA72-CFBC-442F-9269-D90B6E6F4FF5}" srcOrd="0" destOrd="0" presId="urn:microsoft.com/office/officeart/2005/8/layout/default"/>
    <dgm:cxn modelId="{7836CAC7-943D-4DD4-92DC-23B6DEAA886B}" type="presParOf" srcId="{8EB6F9F1-1C3E-4A2B-8AE5-767142B11A9B}" destId="{15CDCA72-CFBC-442F-9269-D90B6E6F4FF5}" srcOrd="0" destOrd="0" presId="urn:microsoft.com/office/officeart/2005/8/layout/default"/>
  </dgm:cxnLst>
  <dgm:bg/>
  <dgm:whole/>
</dgm:dataModel>
</file>

<file path=ppt/diagrams/data3.xml><?xml version="1.0" encoding="utf-8"?>
<dgm:dataModel xmlns:dgm="http://schemas.openxmlformats.org/drawingml/2006/diagram" xmlns:a="http://schemas.openxmlformats.org/drawingml/2006/main">
  <dgm:ptLst>
    <dgm:pt modelId="{430A089C-9142-448D-BA39-EFF442D39F90}" type="doc">
      <dgm:prSet loTypeId="urn:microsoft.com/office/officeart/2005/8/layout/default" loCatId="list" qsTypeId="urn:microsoft.com/office/officeart/2005/8/quickstyle/3d4" qsCatId="3D" csTypeId="urn:microsoft.com/office/officeart/2005/8/colors/accent0_1" csCatId="mainScheme" phldr="1"/>
      <dgm:spPr/>
      <dgm:t>
        <a:bodyPr/>
        <a:lstStyle/>
        <a:p>
          <a:endParaRPr lang="en-US"/>
        </a:p>
      </dgm:t>
    </dgm:pt>
    <dgm:pt modelId="{C12481E8-01B4-4FC1-A201-AED742D2DCFD}">
      <dgm:prSet phldrT="[Text]"/>
      <dgm:spPr/>
      <dgm:t>
        <a:bodyPr/>
        <a:lstStyle/>
        <a:p>
          <a:r>
            <a:rPr lang="en-US" dirty="0" smtClean="0">
              <a:latin typeface="Times New Roman" pitchFamily="18" charset="0"/>
              <a:cs typeface="Times New Roman" pitchFamily="18" charset="0"/>
            </a:rPr>
            <a:t>INTRODUCTION</a:t>
          </a:r>
          <a:endParaRPr lang="en-US" dirty="0">
            <a:latin typeface="Times New Roman" pitchFamily="18" charset="0"/>
            <a:cs typeface="Times New Roman" pitchFamily="18" charset="0"/>
          </a:endParaRPr>
        </a:p>
      </dgm:t>
    </dgm:pt>
    <dgm:pt modelId="{B4E2B32D-DAAB-4431-B991-F95BE58897A6}" type="parTrans" cxnId="{72C71CDD-D31A-4103-9F52-39FD7745DC1C}">
      <dgm:prSet/>
      <dgm:spPr/>
      <dgm:t>
        <a:bodyPr/>
        <a:lstStyle/>
        <a:p>
          <a:endParaRPr lang="en-US"/>
        </a:p>
      </dgm:t>
    </dgm:pt>
    <dgm:pt modelId="{A4D7A745-19E6-4BDB-9414-4FF2E08A6DFB}" type="sibTrans" cxnId="{72C71CDD-D31A-4103-9F52-39FD7745DC1C}">
      <dgm:prSet/>
      <dgm:spPr/>
      <dgm:t>
        <a:bodyPr/>
        <a:lstStyle/>
        <a:p>
          <a:endParaRPr lang="en-US"/>
        </a:p>
      </dgm:t>
    </dgm:pt>
    <dgm:pt modelId="{39851C73-5C63-420A-B66B-9260659BB4CF}" type="pres">
      <dgm:prSet presAssocID="{430A089C-9142-448D-BA39-EFF442D39F90}" presName="diagram" presStyleCnt="0">
        <dgm:presLayoutVars>
          <dgm:dir/>
          <dgm:resizeHandles val="exact"/>
        </dgm:presLayoutVars>
      </dgm:prSet>
      <dgm:spPr/>
      <dgm:t>
        <a:bodyPr/>
        <a:lstStyle/>
        <a:p>
          <a:endParaRPr lang="en-US"/>
        </a:p>
      </dgm:t>
    </dgm:pt>
    <dgm:pt modelId="{43817C70-2AC1-463D-9F77-5E185C136233}" type="pres">
      <dgm:prSet presAssocID="{C12481E8-01B4-4FC1-A201-AED742D2DCFD}" presName="node" presStyleLbl="node1" presStyleIdx="0" presStyleCnt="1" custScaleY="33333" custLinFactNeighborX="-27500" custLinFactNeighborY="-69792">
        <dgm:presLayoutVars>
          <dgm:bulletEnabled val="1"/>
        </dgm:presLayoutVars>
      </dgm:prSet>
      <dgm:spPr/>
      <dgm:t>
        <a:bodyPr/>
        <a:lstStyle/>
        <a:p>
          <a:endParaRPr lang="en-US"/>
        </a:p>
      </dgm:t>
    </dgm:pt>
  </dgm:ptLst>
  <dgm:cxnLst>
    <dgm:cxn modelId="{2A0D4338-14B3-48A9-A044-B5125E950CD3}" type="presOf" srcId="{430A089C-9142-448D-BA39-EFF442D39F90}" destId="{39851C73-5C63-420A-B66B-9260659BB4CF}" srcOrd="0" destOrd="0" presId="urn:microsoft.com/office/officeart/2005/8/layout/default"/>
    <dgm:cxn modelId="{EA51887F-481D-4F8E-A0E4-5DE95B699F7D}" type="presOf" srcId="{C12481E8-01B4-4FC1-A201-AED742D2DCFD}" destId="{43817C70-2AC1-463D-9F77-5E185C136233}" srcOrd="0" destOrd="0" presId="urn:microsoft.com/office/officeart/2005/8/layout/default"/>
    <dgm:cxn modelId="{72C71CDD-D31A-4103-9F52-39FD7745DC1C}" srcId="{430A089C-9142-448D-BA39-EFF442D39F90}" destId="{C12481E8-01B4-4FC1-A201-AED742D2DCFD}" srcOrd="0" destOrd="0" parTransId="{B4E2B32D-DAAB-4431-B991-F95BE58897A6}" sibTransId="{A4D7A745-19E6-4BDB-9414-4FF2E08A6DFB}"/>
    <dgm:cxn modelId="{71C9A970-05F4-4FAB-86DC-278A6F454ABC}" type="presParOf" srcId="{39851C73-5C63-420A-B66B-9260659BB4CF}" destId="{43817C70-2AC1-463D-9F77-5E185C136233}" srcOrd="0" destOrd="0" presId="urn:microsoft.com/office/officeart/2005/8/layout/default"/>
  </dgm:cxnLst>
  <dgm:bg/>
  <dgm:whole/>
</dgm:dataModel>
</file>

<file path=ppt/diagrams/data4.xml><?xml version="1.0" encoding="utf-8"?>
<dgm:dataModel xmlns:dgm="http://schemas.openxmlformats.org/drawingml/2006/diagram" xmlns:a="http://schemas.openxmlformats.org/drawingml/2006/main">
  <dgm:ptLst>
    <dgm:pt modelId="{FBFCCC1F-636D-4043-BEB2-C6F5CB491C27}" type="doc">
      <dgm:prSet loTypeId="urn:microsoft.com/office/officeart/2005/8/layout/default" loCatId="list" qsTypeId="urn:microsoft.com/office/officeart/2005/8/quickstyle/3d4" qsCatId="3D" csTypeId="urn:microsoft.com/office/officeart/2005/8/colors/accent0_2" csCatId="mainScheme" phldr="1"/>
      <dgm:spPr/>
      <dgm:t>
        <a:bodyPr/>
        <a:lstStyle/>
        <a:p>
          <a:endParaRPr lang="en-US"/>
        </a:p>
      </dgm:t>
    </dgm:pt>
    <dgm:pt modelId="{54444F3A-3276-4A44-9EEC-BFFDA94C2927}">
      <dgm:prSet phldrT="[Text]" custT="1"/>
      <dgm:spPr/>
      <dgm:t>
        <a:bodyPr/>
        <a:lstStyle/>
        <a:p>
          <a:pPr algn="ctr"/>
          <a:r>
            <a:rPr lang="en-US" sz="3200" smtClean="0">
              <a:latin typeface="Times New Roman" pitchFamily="18" charset="0"/>
              <a:cs typeface="Times New Roman" pitchFamily="18" charset="0"/>
            </a:rPr>
            <a:t>CONCERNS  ON </a:t>
          </a:r>
          <a:r>
            <a:rPr lang="en-US" sz="3200" dirty="0" smtClean="0">
              <a:latin typeface="Times New Roman" pitchFamily="18" charset="0"/>
              <a:cs typeface="Times New Roman" pitchFamily="18" charset="0"/>
            </a:rPr>
            <a:t>AIR POLLUTION</a:t>
          </a:r>
          <a:endParaRPr lang="en-US" sz="3200" dirty="0">
            <a:latin typeface="Times New Roman" pitchFamily="18" charset="0"/>
            <a:cs typeface="Times New Roman" pitchFamily="18" charset="0"/>
          </a:endParaRPr>
        </a:p>
      </dgm:t>
    </dgm:pt>
    <dgm:pt modelId="{DFEDE8EA-D63E-49DF-B5A7-0058F0E7C2B3}" type="parTrans" cxnId="{4E7309F7-F6AA-41FA-B23F-ED41CC9396EE}">
      <dgm:prSet/>
      <dgm:spPr/>
      <dgm:t>
        <a:bodyPr/>
        <a:lstStyle/>
        <a:p>
          <a:pPr algn="ctr"/>
          <a:endParaRPr lang="en-US"/>
        </a:p>
      </dgm:t>
    </dgm:pt>
    <dgm:pt modelId="{22DC06C5-CE91-4414-8FD9-A458B66744F2}" type="sibTrans" cxnId="{4E7309F7-F6AA-41FA-B23F-ED41CC9396EE}">
      <dgm:prSet/>
      <dgm:spPr/>
      <dgm:t>
        <a:bodyPr/>
        <a:lstStyle/>
        <a:p>
          <a:pPr algn="ctr"/>
          <a:endParaRPr lang="en-US"/>
        </a:p>
      </dgm:t>
    </dgm:pt>
    <dgm:pt modelId="{B62A01C9-B2EE-4AA1-B25F-2A8D5DB23847}" type="pres">
      <dgm:prSet presAssocID="{FBFCCC1F-636D-4043-BEB2-C6F5CB491C27}" presName="diagram" presStyleCnt="0">
        <dgm:presLayoutVars>
          <dgm:dir/>
          <dgm:resizeHandles val="exact"/>
        </dgm:presLayoutVars>
      </dgm:prSet>
      <dgm:spPr/>
      <dgm:t>
        <a:bodyPr/>
        <a:lstStyle/>
        <a:p>
          <a:endParaRPr lang="en-US"/>
        </a:p>
      </dgm:t>
    </dgm:pt>
    <dgm:pt modelId="{449FF089-FB43-472C-8FE8-4B3ADB842FA6}" type="pres">
      <dgm:prSet presAssocID="{54444F3A-3276-4A44-9EEC-BFFDA94C2927}" presName="node" presStyleLbl="node1" presStyleIdx="0" presStyleCnt="1" custScaleY="33366" custLinFactNeighborX="3297" custLinFactNeighborY="1115">
        <dgm:presLayoutVars>
          <dgm:bulletEnabled val="1"/>
        </dgm:presLayoutVars>
      </dgm:prSet>
      <dgm:spPr/>
      <dgm:t>
        <a:bodyPr/>
        <a:lstStyle/>
        <a:p>
          <a:endParaRPr lang="en-US"/>
        </a:p>
      </dgm:t>
    </dgm:pt>
  </dgm:ptLst>
  <dgm:cxnLst>
    <dgm:cxn modelId="{EE537AC3-4D4B-4CBD-8FB1-41AC124F6CCB}" type="presOf" srcId="{FBFCCC1F-636D-4043-BEB2-C6F5CB491C27}" destId="{B62A01C9-B2EE-4AA1-B25F-2A8D5DB23847}" srcOrd="0" destOrd="0" presId="urn:microsoft.com/office/officeart/2005/8/layout/default"/>
    <dgm:cxn modelId="{4E7309F7-F6AA-41FA-B23F-ED41CC9396EE}" srcId="{FBFCCC1F-636D-4043-BEB2-C6F5CB491C27}" destId="{54444F3A-3276-4A44-9EEC-BFFDA94C2927}" srcOrd="0" destOrd="0" parTransId="{DFEDE8EA-D63E-49DF-B5A7-0058F0E7C2B3}" sibTransId="{22DC06C5-CE91-4414-8FD9-A458B66744F2}"/>
    <dgm:cxn modelId="{92AC229C-31B4-4FCA-9E3B-44E6578D6D9D}" type="presOf" srcId="{54444F3A-3276-4A44-9EEC-BFFDA94C2927}" destId="{449FF089-FB43-472C-8FE8-4B3ADB842FA6}" srcOrd="0" destOrd="0" presId="urn:microsoft.com/office/officeart/2005/8/layout/default"/>
    <dgm:cxn modelId="{AD6D722E-4B80-4D8C-9350-A37BDA6CA531}" type="presParOf" srcId="{B62A01C9-B2EE-4AA1-B25F-2A8D5DB23847}" destId="{449FF089-FB43-472C-8FE8-4B3ADB842FA6}" srcOrd="0" destOrd="0" presId="urn:microsoft.com/office/officeart/2005/8/layout/default"/>
  </dgm:cxnLst>
  <dgm:bg/>
  <dgm:whole/>
</dgm:dataModel>
</file>

<file path=ppt/diagrams/data5.xml><?xml version="1.0" encoding="utf-8"?>
<dgm:dataModel xmlns:dgm="http://schemas.openxmlformats.org/drawingml/2006/diagram" xmlns:a="http://schemas.openxmlformats.org/drawingml/2006/main">
  <dgm:ptLst>
    <dgm:pt modelId="{15BD2E70-01F2-4CBE-B4EE-21A0791D69E8}" type="doc">
      <dgm:prSet loTypeId="urn:microsoft.com/office/officeart/2005/8/layout/default" loCatId="list" qsTypeId="urn:microsoft.com/office/officeart/2005/8/quickstyle/3d4" qsCatId="3D" csTypeId="urn:microsoft.com/office/officeart/2005/8/colors/accent5_3" csCatId="accent5" phldr="1"/>
      <dgm:spPr/>
      <dgm:t>
        <a:bodyPr/>
        <a:lstStyle/>
        <a:p>
          <a:endParaRPr lang="en-US"/>
        </a:p>
      </dgm:t>
    </dgm:pt>
    <dgm:pt modelId="{3935D292-AC10-40EF-849E-F7926BF73B68}">
      <dgm:prSet phldrT="[Text]"/>
      <dgm:spPr/>
      <dgm:t>
        <a:bodyPr/>
        <a:lstStyle/>
        <a:p>
          <a:pPr algn="l"/>
          <a:r>
            <a:rPr lang="en-US" b="1" dirty="0" smtClean="0"/>
            <a:t>Emission by ships </a:t>
          </a:r>
          <a:br>
            <a:rPr lang="en-US" b="1" dirty="0" smtClean="0"/>
          </a:br>
          <a:r>
            <a:rPr lang="en-US" b="1" dirty="0" smtClean="0"/>
            <a:t>	 </a:t>
          </a:r>
        </a:p>
        <a:p>
          <a:pPr algn="l"/>
          <a:r>
            <a:rPr lang="en-US" b="1" dirty="0" smtClean="0"/>
            <a:t> Land based emissions  </a:t>
          </a:r>
          <a:br>
            <a:rPr lang="en-US" b="1" dirty="0" smtClean="0"/>
          </a:br>
          <a:r>
            <a:rPr lang="en-US" b="1" dirty="0" smtClean="0"/>
            <a:t/>
          </a:r>
          <a:br>
            <a:rPr lang="en-US" b="1" dirty="0" smtClean="0"/>
          </a:br>
          <a:r>
            <a:rPr lang="en-US" b="1" dirty="0" smtClean="0"/>
            <a:t>Threat in the future.</a:t>
          </a:r>
          <a:br>
            <a:rPr lang="en-US" b="1" dirty="0" smtClean="0"/>
          </a:br>
          <a:r>
            <a:rPr lang="en-US" b="1" dirty="0" smtClean="0"/>
            <a:t>Largest emitter. </a:t>
          </a:r>
          <a:br>
            <a:rPr lang="en-US" b="1" dirty="0" smtClean="0"/>
          </a:br>
          <a:r>
            <a:rPr lang="en-US" b="1" dirty="0" smtClean="0"/>
            <a:t/>
          </a:r>
          <a:br>
            <a:rPr lang="en-US" b="1" dirty="0" smtClean="0"/>
          </a:br>
          <a:r>
            <a:rPr lang="en-US" b="1" dirty="0" smtClean="0"/>
            <a:t>Difficulty in being under the limit imposed by regulatory bodies (MARPOL Annex 6)</a:t>
          </a:r>
          <a:endParaRPr lang="en-US" b="1" dirty="0"/>
        </a:p>
      </dgm:t>
    </dgm:pt>
    <dgm:pt modelId="{B2055643-AC95-450A-AFF8-A4029C2A43AE}" type="parTrans" cxnId="{5CD36EB8-0204-4B80-A947-338BAA450EDB}">
      <dgm:prSet/>
      <dgm:spPr/>
      <dgm:t>
        <a:bodyPr/>
        <a:lstStyle/>
        <a:p>
          <a:endParaRPr lang="en-US"/>
        </a:p>
      </dgm:t>
    </dgm:pt>
    <dgm:pt modelId="{D378FFB1-56FF-4E7F-AE50-00529BABE4FB}" type="sibTrans" cxnId="{5CD36EB8-0204-4B80-A947-338BAA450EDB}">
      <dgm:prSet/>
      <dgm:spPr/>
      <dgm:t>
        <a:bodyPr/>
        <a:lstStyle/>
        <a:p>
          <a:endParaRPr lang="en-US"/>
        </a:p>
      </dgm:t>
    </dgm:pt>
    <dgm:pt modelId="{49271A78-065D-4D56-912A-8A4F171BADB5}" type="pres">
      <dgm:prSet presAssocID="{15BD2E70-01F2-4CBE-B4EE-21A0791D69E8}" presName="diagram" presStyleCnt="0">
        <dgm:presLayoutVars>
          <dgm:dir/>
          <dgm:resizeHandles val="exact"/>
        </dgm:presLayoutVars>
      </dgm:prSet>
      <dgm:spPr/>
      <dgm:t>
        <a:bodyPr/>
        <a:lstStyle/>
        <a:p>
          <a:endParaRPr lang="en-US"/>
        </a:p>
      </dgm:t>
    </dgm:pt>
    <dgm:pt modelId="{E753AE81-3F1C-4D6E-A573-D1BCE647E15F}" type="pres">
      <dgm:prSet presAssocID="{3935D292-AC10-40EF-849E-F7926BF73B68}" presName="node" presStyleLbl="node1" presStyleIdx="0" presStyleCnt="1" custLinFactNeighborY="9596">
        <dgm:presLayoutVars>
          <dgm:bulletEnabled val="1"/>
        </dgm:presLayoutVars>
      </dgm:prSet>
      <dgm:spPr/>
      <dgm:t>
        <a:bodyPr/>
        <a:lstStyle/>
        <a:p>
          <a:endParaRPr lang="en-US"/>
        </a:p>
      </dgm:t>
    </dgm:pt>
  </dgm:ptLst>
  <dgm:cxnLst>
    <dgm:cxn modelId="{50D5DAC6-DEF8-4D6B-8F53-0E9D9E988B9A}" type="presOf" srcId="{15BD2E70-01F2-4CBE-B4EE-21A0791D69E8}" destId="{49271A78-065D-4D56-912A-8A4F171BADB5}" srcOrd="0" destOrd="0" presId="urn:microsoft.com/office/officeart/2005/8/layout/default"/>
    <dgm:cxn modelId="{5CD36EB8-0204-4B80-A947-338BAA450EDB}" srcId="{15BD2E70-01F2-4CBE-B4EE-21A0791D69E8}" destId="{3935D292-AC10-40EF-849E-F7926BF73B68}" srcOrd="0" destOrd="0" parTransId="{B2055643-AC95-450A-AFF8-A4029C2A43AE}" sibTransId="{D378FFB1-56FF-4E7F-AE50-00529BABE4FB}"/>
    <dgm:cxn modelId="{61E4DC69-C5F0-42CF-B8B5-B8E163CAF2E8}" type="presOf" srcId="{3935D292-AC10-40EF-849E-F7926BF73B68}" destId="{E753AE81-3F1C-4D6E-A573-D1BCE647E15F}" srcOrd="0" destOrd="0" presId="urn:microsoft.com/office/officeart/2005/8/layout/default"/>
    <dgm:cxn modelId="{EF668DEA-02C5-432E-8546-9CF097FECC35}" type="presParOf" srcId="{49271A78-065D-4D56-912A-8A4F171BADB5}" destId="{E753AE81-3F1C-4D6E-A573-D1BCE647E15F}" srcOrd="0" destOrd="0" presId="urn:microsoft.com/office/officeart/2005/8/layout/default"/>
  </dgm:cxnLst>
  <dgm:bg/>
  <dgm:whole/>
</dgm:dataModel>
</file>

<file path=ppt/diagrams/data6.xml><?xml version="1.0" encoding="utf-8"?>
<dgm:dataModel xmlns:dgm="http://schemas.openxmlformats.org/drawingml/2006/diagram" xmlns:a="http://schemas.openxmlformats.org/drawingml/2006/main">
  <dgm:ptLst>
    <dgm:pt modelId="{4CF17E43-E161-420C-8C16-7A892DE77A98}" type="doc">
      <dgm:prSet loTypeId="urn:microsoft.com/office/officeart/2005/8/layout/default" loCatId="list" qsTypeId="urn:microsoft.com/office/officeart/2005/8/quickstyle/3d4" qsCatId="3D" csTypeId="urn:microsoft.com/office/officeart/2005/8/colors/accent5_5" csCatId="accent5" phldr="1"/>
      <dgm:spPr/>
      <dgm:t>
        <a:bodyPr/>
        <a:lstStyle/>
        <a:p>
          <a:endParaRPr lang="en-US"/>
        </a:p>
      </dgm:t>
    </dgm:pt>
    <dgm:pt modelId="{E8B434BC-C39D-473F-805C-3F5843AE7271}">
      <dgm:prSet phldrT="[Text]" custT="1"/>
      <dgm:spPr/>
      <dgm:t>
        <a:bodyPr/>
        <a:lstStyle/>
        <a:p>
          <a:pPr algn="l"/>
          <a:r>
            <a:rPr lang="en-US" sz="3600" b="1" dirty="0" smtClean="0">
              <a:latin typeface="Times New Roman" pitchFamily="18" charset="0"/>
              <a:cs typeface="Times New Roman" pitchFamily="18" charset="0"/>
            </a:rPr>
            <a:t>Significance of Air Pollution</a:t>
          </a:r>
          <a:endParaRPr lang="en-US" sz="3600" b="1" dirty="0"/>
        </a:p>
      </dgm:t>
    </dgm:pt>
    <dgm:pt modelId="{DE99735B-CC09-46E9-8C71-59E7058B8607}" type="parTrans" cxnId="{02280FB2-19A9-48A5-A176-2847739C7941}">
      <dgm:prSet/>
      <dgm:spPr/>
      <dgm:t>
        <a:bodyPr/>
        <a:lstStyle/>
        <a:p>
          <a:endParaRPr lang="en-US"/>
        </a:p>
      </dgm:t>
    </dgm:pt>
    <dgm:pt modelId="{25FAF5C1-E29A-477B-8578-19570AF250E5}" type="sibTrans" cxnId="{02280FB2-19A9-48A5-A176-2847739C7941}">
      <dgm:prSet/>
      <dgm:spPr/>
      <dgm:t>
        <a:bodyPr/>
        <a:lstStyle/>
        <a:p>
          <a:endParaRPr lang="en-US"/>
        </a:p>
      </dgm:t>
    </dgm:pt>
    <dgm:pt modelId="{55299DD8-953C-4857-BFCF-9C29C3A8A5CD}" type="pres">
      <dgm:prSet presAssocID="{4CF17E43-E161-420C-8C16-7A892DE77A98}" presName="diagram" presStyleCnt="0">
        <dgm:presLayoutVars>
          <dgm:dir/>
          <dgm:resizeHandles val="exact"/>
        </dgm:presLayoutVars>
      </dgm:prSet>
      <dgm:spPr/>
      <dgm:t>
        <a:bodyPr/>
        <a:lstStyle/>
        <a:p>
          <a:endParaRPr lang="en-US"/>
        </a:p>
      </dgm:t>
    </dgm:pt>
    <dgm:pt modelId="{596E27B8-A1F6-4B15-AF72-06E78EE3A5D6}" type="pres">
      <dgm:prSet presAssocID="{E8B434BC-C39D-473F-805C-3F5843AE7271}" presName="node" presStyleLbl="node1" presStyleIdx="0" presStyleCnt="1" custScaleX="531258" custLinFactNeighborX="-92352" custLinFactNeighborY="-53896">
        <dgm:presLayoutVars>
          <dgm:bulletEnabled val="1"/>
        </dgm:presLayoutVars>
      </dgm:prSet>
      <dgm:spPr/>
      <dgm:t>
        <a:bodyPr/>
        <a:lstStyle/>
        <a:p>
          <a:endParaRPr lang="en-US"/>
        </a:p>
      </dgm:t>
    </dgm:pt>
  </dgm:ptLst>
  <dgm:cxnLst>
    <dgm:cxn modelId="{B9E6183D-1A2A-424F-A590-140A728C3605}" type="presOf" srcId="{4CF17E43-E161-420C-8C16-7A892DE77A98}" destId="{55299DD8-953C-4857-BFCF-9C29C3A8A5CD}" srcOrd="0" destOrd="0" presId="urn:microsoft.com/office/officeart/2005/8/layout/default"/>
    <dgm:cxn modelId="{02280FB2-19A9-48A5-A176-2847739C7941}" srcId="{4CF17E43-E161-420C-8C16-7A892DE77A98}" destId="{E8B434BC-C39D-473F-805C-3F5843AE7271}" srcOrd="0" destOrd="0" parTransId="{DE99735B-CC09-46E9-8C71-59E7058B8607}" sibTransId="{25FAF5C1-E29A-477B-8578-19570AF250E5}"/>
    <dgm:cxn modelId="{109F4774-2E0D-470C-A574-CAC99C466CBB}" type="presOf" srcId="{E8B434BC-C39D-473F-805C-3F5843AE7271}" destId="{596E27B8-A1F6-4B15-AF72-06E78EE3A5D6}" srcOrd="0" destOrd="0" presId="urn:microsoft.com/office/officeart/2005/8/layout/default"/>
    <dgm:cxn modelId="{4BC94E53-00D2-427A-A966-3CC4B4E63ED1}" type="presParOf" srcId="{55299DD8-953C-4857-BFCF-9C29C3A8A5CD}" destId="{596E27B8-A1F6-4B15-AF72-06E78EE3A5D6}" srcOrd="0" destOrd="0" presId="urn:microsoft.com/office/officeart/2005/8/layout/default"/>
  </dgm:cxnLst>
  <dgm:bg/>
  <dgm:whole/>
</dgm:dataModel>
</file>

<file path=ppt/diagrams/data7.xml><?xml version="1.0" encoding="utf-8"?>
<dgm:dataModel xmlns:dgm="http://schemas.openxmlformats.org/drawingml/2006/diagram" xmlns:a="http://schemas.openxmlformats.org/drawingml/2006/main">
  <dgm:ptLst>
    <dgm:pt modelId="{8FF8B248-15AB-4224-90D9-93A61FAA39FE}" type="doc">
      <dgm:prSet loTypeId="urn:microsoft.com/office/officeart/2005/8/layout/default" loCatId="list" qsTypeId="urn:microsoft.com/office/officeart/2005/8/quickstyle/simple3" qsCatId="simple" csTypeId="urn:microsoft.com/office/officeart/2005/8/colors/accent1_3" csCatId="accent1" phldr="1"/>
      <dgm:spPr/>
      <dgm:t>
        <a:bodyPr/>
        <a:lstStyle/>
        <a:p>
          <a:endParaRPr lang="en-US"/>
        </a:p>
      </dgm:t>
    </dgm:pt>
    <dgm:pt modelId="{8539449D-7F65-46F8-9538-EEE1CF4D3F0E}">
      <dgm:prSet phldrT="[Text]"/>
      <dgm:spPr/>
      <dgm:t>
        <a:bodyPr/>
        <a:lstStyle/>
        <a:p>
          <a:r>
            <a:rPr lang="en-US" b="1" dirty="0" smtClean="0"/>
            <a:t>EEDI’S FORMULAE</a:t>
          </a:r>
          <a:endParaRPr lang="en-US" dirty="0"/>
        </a:p>
      </dgm:t>
    </dgm:pt>
    <dgm:pt modelId="{06D78043-2DFF-4E02-813F-5BBFA1B548C0}" type="parTrans" cxnId="{352596B7-03C0-4F7D-8BFC-2C721628F3E0}">
      <dgm:prSet/>
      <dgm:spPr/>
      <dgm:t>
        <a:bodyPr/>
        <a:lstStyle/>
        <a:p>
          <a:endParaRPr lang="en-US"/>
        </a:p>
      </dgm:t>
    </dgm:pt>
    <dgm:pt modelId="{0D6E5A5E-49EE-4C39-9A6B-85CE3D377190}" type="sibTrans" cxnId="{352596B7-03C0-4F7D-8BFC-2C721628F3E0}">
      <dgm:prSet/>
      <dgm:spPr/>
      <dgm:t>
        <a:bodyPr/>
        <a:lstStyle/>
        <a:p>
          <a:endParaRPr lang="en-US"/>
        </a:p>
      </dgm:t>
    </dgm:pt>
    <dgm:pt modelId="{62BCA7D8-B794-4A1D-A891-EE33DC5743F7}" type="pres">
      <dgm:prSet presAssocID="{8FF8B248-15AB-4224-90D9-93A61FAA39FE}" presName="diagram" presStyleCnt="0">
        <dgm:presLayoutVars>
          <dgm:dir/>
          <dgm:resizeHandles val="exact"/>
        </dgm:presLayoutVars>
      </dgm:prSet>
      <dgm:spPr/>
      <dgm:t>
        <a:bodyPr/>
        <a:lstStyle/>
        <a:p>
          <a:endParaRPr lang="en-US"/>
        </a:p>
      </dgm:t>
    </dgm:pt>
    <dgm:pt modelId="{7F7044F5-8D76-4F15-8F46-3520E483EA5F}" type="pres">
      <dgm:prSet presAssocID="{8539449D-7F65-46F8-9538-EEE1CF4D3F0E}" presName="node" presStyleLbl="node1" presStyleIdx="0" presStyleCnt="1" custScaleX="453680">
        <dgm:presLayoutVars>
          <dgm:bulletEnabled val="1"/>
        </dgm:presLayoutVars>
      </dgm:prSet>
      <dgm:spPr/>
      <dgm:t>
        <a:bodyPr/>
        <a:lstStyle/>
        <a:p>
          <a:endParaRPr lang="en-US"/>
        </a:p>
      </dgm:t>
    </dgm:pt>
  </dgm:ptLst>
  <dgm:cxnLst>
    <dgm:cxn modelId="{352596B7-03C0-4F7D-8BFC-2C721628F3E0}" srcId="{8FF8B248-15AB-4224-90D9-93A61FAA39FE}" destId="{8539449D-7F65-46F8-9538-EEE1CF4D3F0E}" srcOrd="0" destOrd="0" parTransId="{06D78043-2DFF-4E02-813F-5BBFA1B548C0}" sibTransId="{0D6E5A5E-49EE-4C39-9A6B-85CE3D377190}"/>
    <dgm:cxn modelId="{C89AF6A8-782D-444D-879D-172ED3ACFBC0}" type="presOf" srcId="{8FF8B248-15AB-4224-90D9-93A61FAA39FE}" destId="{62BCA7D8-B794-4A1D-A891-EE33DC5743F7}" srcOrd="0" destOrd="0" presId="urn:microsoft.com/office/officeart/2005/8/layout/default"/>
    <dgm:cxn modelId="{A032803A-FF7A-4F5E-89F5-7E47985F1DD5}" type="presOf" srcId="{8539449D-7F65-46F8-9538-EEE1CF4D3F0E}" destId="{7F7044F5-8D76-4F15-8F46-3520E483EA5F}" srcOrd="0" destOrd="0" presId="urn:microsoft.com/office/officeart/2005/8/layout/default"/>
    <dgm:cxn modelId="{A1BA4376-6F04-4B2E-B023-5C1C78C0083F}" type="presParOf" srcId="{62BCA7D8-B794-4A1D-A891-EE33DC5743F7}" destId="{7F7044F5-8D76-4F15-8F46-3520E483EA5F}" srcOrd="0" destOrd="0" presId="urn:microsoft.com/office/officeart/2005/8/layout/default"/>
  </dgm:cxnLst>
  <dgm:bg/>
  <dgm:whole/>
</dgm:dataModel>
</file>

<file path=ppt/diagrams/data8.xml><?xml version="1.0" encoding="utf-8"?>
<dgm:dataModel xmlns:dgm="http://schemas.openxmlformats.org/drawingml/2006/diagram" xmlns:a="http://schemas.openxmlformats.org/drawingml/2006/main">
  <dgm:ptLst>
    <dgm:pt modelId="{F5D053BA-6391-4BDD-8AD5-81626D8E8D38}" type="doc">
      <dgm:prSet loTypeId="urn:microsoft.com/office/officeart/2005/8/layout/default" loCatId="list" qsTypeId="urn:microsoft.com/office/officeart/2005/8/quickstyle/3d4" qsCatId="3D" csTypeId="urn:microsoft.com/office/officeart/2005/8/colors/accent0_1" csCatId="mainScheme" phldr="1"/>
      <dgm:spPr/>
      <dgm:t>
        <a:bodyPr/>
        <a:lstStyle/>
        <a:p>
          <a:endParaRPr lang="en-US"/>
        </a:p>
      </dgm:t>
    </dgm:pt>
    <dgm:pt modelId="{5553F7E1-8DD6-4E8D-804F-CBE55E21316C}">
      <dgm:prSet phldrT="[Text]"/>
      <dgm:spPr/>
      <dgm:t>
        <a:bodyPr/>
        <a:lstStyle/>
        <a:p>
          <a:r>
            <a:rPr lang="en-US" dirty="0" smtClean="0">
              <a:latin typeface="Times New Roman" pitchFamily="18" charset="0"/>
              <a:cs typeface="Times New Roman" pitchFamily="18" charset="0"/>
            </a:rPr>
            <a:t>FUEL PRICE</a:t>
          </a:r>
          <a:endParaRPr lang="en-US" dirty="0">
            <a:latin typeface="Times New Roman" pitchFamily="18" charset="0"/>
            <a:cs typeface="Times New Roman" pitchFamily="18" charset="0"/>
          </a:endParaRPr>
        </a:p>
      </dgm:t>
    </dgm:pt>
    <dgm:pt modelId="{F618F7E7-6391-4355-91B3-C4A0E1F981C7}" type="parTrans" cxnId="{520F77B7-FFA5-4D40-9061-B5C223FAB181}">
      <dgm:prSet/>
      <dgm:spPr/>
      <dgm:t>
        <a:bodyPr/>
        <a:lstStyle/>
        <a:p>
          <a:endParaRPr lang="en-US"/>
        </a:p>
      </dgm:t>
    </dgm:pt>
    <dgm:pt modelId="{196C9985-6139-40FA-A17D-2F9953EB16FB}" type="sibTrans" cxnId="{520F77B7-FFA5-4D40-9061-B5C223FAB181}">
      <dgm:prSet/>
      <dgm:spPr/>
      <dgm:t>
        <a:bodyPr/>
        <a:lstStyle/>
        <a:p>
          <a:endParaRPr lang="en-US"/>
        </a:p>
      </dgm:t>
    </dgm:pt>
    <dgm:pt modelId="{B53399AC-98BA-4690-84FA-3E60A37CE09E}" type="pres">
      <dgm:prSet presAssocID="{F5D053BA-6391-4BDD-8AD5-81626D8E8D38}" presName="diagram" presStyleCnt="0">
        <dgm:presLayoutVars>
          <dgm:dir/>
          <dgm:resizeHandles val="exact"/>
        </dgm:presLayoutVars>
      </dgm:prSet>
      <dgm:spPr/>
      <dgm:t>
        <a:bodyPr/>
        <a:lstStyle/>
        <a:p>
          <a:endParaRPr lang="en-US"/>
        </a:p>
      </dgm:t>
    </dgm:pt>
    <dgm:pt modelId="{8073291B-1F77-4037-B06F-6FD311AF8508}" type="pres">
      <dgm:prSet presAssocID="{5553F7E1-8DD6-4E8D-804F-CBE55E21316C}" presName="node" presStyleLbl="node1" presStyleIdx="0" presStyleCnt="1" custScaleX="80000" custScaleY="29167" custLinFactNeighborX="-18750" custLinFactNeighborY="-40972">
        <dgm:presLayoutVars>
          <dgm:bulletEnabled val="1"/>
        </dgm:presLayoutVars>
      </dgm:prSet>
      <dgm:spPr/>
      <dgm:t>
        <a:bodyPr/>
        <a:lstStyle/>
        <a:p>
          <a:endParaRPr lang="en-US"/>
        </a:p>
      </dgm:t>
    </dgm:pt>
  </dgm:ptLst>
  <dgm:cxnLst>
    <dgm:cxn modelId="{520F77B7-FFA5-4D40-9061-B5C223FAB181}" srcId="{F5D053BA-6391-4BDD-8AD5-81626D8E8D38}" destId="{5553F7E1-8DD6-4E8D-804F-CBE55E21316C}" srcOrd="0" destOrd="0" parTransId="{F618F7E7-6391-4355-91B3-C4A0E1F981C7}" sibTransId="{196C9985-6139-40FA-A17D-2F9953EB16FB}"/>
    <dgm:cxn modelId="{0D3D838D-B43A-4084-95D3-42A9AD0B8ABA}" type="presOf" srcId="{5553F7E1-8DD6-4E8D-804F-CBE55E21316C}" destId="{8073291B-1F77-4037-B06F-6FD311AF8508}" srcOrd="0" destOrd="0" presId="urn:microsoft.com/office/officeart/2005/8/layout/default"/>
    <dgm:cxn modelId="{D102B2C2-1278-4DA5-82AE-A3BF042DE25D}" type="presOf" srcId="{F5D053BA-6391-4BDD-8AD5-81626D8E8D38}" destId="{B53399AC-98BA-4690-84FA-3E60A37CE09E}" srcOrd="0" destOrd="0" presId="urn:microsoft.com/office/officeart/2005/8/layout/default"/>
    <dgm:cxn modelId="{5C2D4BF2-9030-4945-A7AE-F67A050CD8CF}" type="presParOf" srcId="{B53399AC-98BA-4690-84FA-3E60A37CE09E}" destId="{8073291B-1F77-4037-B06F-6FD311AF8508}" srcOrd="0" destOrd="0" presId="urn:microsoft.com/office/officeart/2005/8/layout/default"/>
  </dgm:cxnLst>
  <dgm:bg/>
  <dgm:whole/>
</dgm:dataModel>
</file>

<file path=ppt/diagrams/data9.xml><?xml version="1.0" encoding="utf-8"?>
<dgm:dataModel xmlns:dgm="http://schemas.openxmlformats.org/drawingml/2006/diagram" xmlns:a="http://schemas.openxmlformats.org/drawingml/2006/main">
  <dgm:ptLst>
    <dgm:pt modelId="{90E547FF-55CE-4075-B479-AEF5FF76F83C}" type="doc">
      <dgm:prSet loTypeId="urn:microsoft.com/office/officeart/2005/8/layout/default" loCatId="list" qsTypeId="urn:microsoft.com/office/officeart/2005/8/quickstyle/3d4" qsCatId="3D" csTypeId="urn:microsoft.com/office/officeart/2005/8/colors/accent6_5" csCatId="accent6" phldr="1"/>
      <dgm:spPr/>
      <dgm:t>
        <a:bodyPr/>
        <a:lstStyle/>
        <a:p>
          <a:endParaRPr lang="en-US"/>
        </a:p>
      </dgm:t>
    </dgm:pt>
    <dgm:pt modelId="{9C814D72-2BB8-4A7E-BC80-B7F03F2FD4B5}">
      <dgm:prSet phldrT="[Text]" custT="1"/>
      <dgm:spPr/>
      <dgm:t>
        <a:bodyPr/>
        <a:lstStyle/>
        <a:p>
          <a:pPr algn="l"/>
          <a:r>
            <a:rPr lang="en-US" sz="3600" dirty="0" smtClean="0">
              <a:solidFill>
                <a:schemeClr val="bg1"/>
              </a:solidFill>
            </a:rPr>
            <a:t>LET’S DO SOME MATH!</a:t>
          </a:r>
          <a:endParaRPr lang="en-US" sz="3600" dirty="0">
            <a:solidFill>
              <a:schemeClr val="bg1"/>
            </a:solidFill>
          </a:endParaRPr>
        </a:p>
      </dgm:t>
    </dgm:pt>
    <dgm:pt modelId="{B1F1C867-2A7F-4F1C-82E0-A1F87C843786}" type="parTrans" cxnId="{DF1C03DF-0F3A-4511-B97A-84CC1BEA61F3}">
      <dgm:prSet/>
      <dgm:spPr/>
      <dgm:t>
        <a:bodyPr/>
        <a:lstStyle/>
        <a:p>
          <a:endParaRPr lang="en-US"/>
        </a:p>
      </dgm:t>
    </dgm:pt>
    <dgm:pt modelId="{05C14E8B-04B6-4B8F-94A6-99F3739F48F0}" type="sibTrans" cxnId="{DF1C03DF-0F3A-4511-B97A-84CC1BEA61F3}">
      <dgm:prSet/>
      <dgm:spPr/>
      <dgm:t>
        <a:bodyPr/>
        <a:lstStyle/>
        <a:p>
          <a:endParaRPr lang="en-US"/>
        </a:p>
      </dgm:t>
    </dgm:pt>
    <dgm:pt modelId="{40B5B3A7-A979-4C08-BCCA-DF44715C353D}" type="pres">
      <dgm:prSet presAssocID="{90E547FF-55CE-4075-B479-AEF5FF76F83C}" presName="diagram" presStyleCnt="0">
        <dgm:presLayoutVars>
          <dgm:dir/>
          <dgm:resizeHandles val="exact"/>
        </dgm:presLayoutVars>
      </dgm:prSet>
      <dgm:spPr/>
      <dgm:t>
        <a:bodyPr/>
        <a:lstStyle/>
        <a:p>
          <a:endParaRPr lang="en-US"/>
        </a:p>
      </dgm:t>
    </dgm:pt>
    <dgm:pt modelId="{324BA6B7-9081-4653-95FD-073E571A0EBE}" type="pres">
      <dgm:prSet presAssocID="{9C814D72-2BB8-4A7E-BC80-B7F03F2FD4B5}" presName="node" presStyleLbl="node1" presStyleIdx="0" presStyleCnt="1" custScaleX="401175" custLinFactNeighborX="0" custLinFactNeighborY="40903">
        <dgm:presLayoutVars>
          <dgm:bulletEnabled val="1"/>
        </dgm:presLayoutVars>
      </dgm:prSet>
      <dgm:spPr/>
      <dgm:t>
        <a:bodyPr/>
        <a:lstStyle/>
        <a:p>
          <a:endParaRPr lang="en-US"/>
        </a:p>
      </dgm:t>
    </dgm:pt>
  </dgm:ptLst>
  <dgm:cxnLst>
    <dgm:cxn modelId="{5ED42744-CD33-4271-8BB1-28E17510B79A}" type="presOf" srcId="{9C814D72-2BB8-4A7E-BC80-B7F03F2FD4B5}" destId="{324BA6B7-9081-4653-95FD-073E571A0EBE}" srcOrd="0" destOrd="0" presId="urn:microsoft.com/office/officeart/2005/8/layout/default"/>
    <dgm:cxn modelId="{B220D752-AE06-44C5-A171-5D41B72C7AAD}" type="presOf" srcId="{90E547FF-55CE-4075-B479-AEF5FF76F83C}" destId="{40B5B3A7-A979-4C08-BCCA-DF44715C353D}" srcOrd="0" destOrd="0" presId="urn:microsoft.com/office/officeart/2005/8/layout/default"/>
    <dgm:cxn modelId="{DF1C03DF-0F3A-4511-B97A-84CC1BEA61F3}" srcId="{90E547FF-55CE-4075-B479-AEF5FF76F83C}" destId="{9C814D72-2BB8-4A7E-BC80-B7F03F2FD4B5}" srcOrd="0" destOrd="0" parTransId="{B1F1C867-2A7F-4F1C-82E0-A1F87C843786}" sibTransId="{05C14E8B-04B6-4B8F-94A6-99F3739F48F0}"/>
    <dgm:cxn modelId="{8D7927F2-F2B0-44F5-853F-9B9F14C228FC}" type="presParOf" srcId="{40B5B3A7-A979-4C08-BCCA-DF44715C353D}" destId="{324BA6B7-9081-4653-95FD-073E571A0EBE}" srcOrd="0" destOrd="0" presId="urn:microsoft.com/office/officeart/2005/8/layout/default"/>
  </dgm:cxnLst>
  <dgm:bg/>
  <dgm:whole/>
</dgm:dataModel>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9413" cy="4937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14763" y="0"/>
            <a:ext cx="2919412" cy="493713"/>
          </a:xfrm>
          <a:prstGeom prst="rect">
            <a:avLst/>
          </a:prstGeom>
        </p:spPr>
        <p:txBody>
          <a:bodyPr vert="horz" lIns="91440" tIns="45720" rIns="91440" bIns="45720" rtlCol="0"/>
          <a:lstStyle>
            <a:lvl1pPr algn="r">
              <a:defRPr sz="1200"/>
            </a:lvl1pPr>
          </a:lstStyle>
          <a:p>
            <a:fld id="{35603C59-8FEC-4B9F-BE5B-BBC31494E983}" type="datetimeFigureOut">
              <a:rPr lang="en-US" smtClean="0"/>
              <a:pPr/>
              <a:t>3/7/2014</a:t>
            </a:fld>
            <a:endParaRPr lang="en-US"/>
          </a:p>
        </p:txBody>
      </p:sp>
      <p:sp>
        <p:nvSpPr>
          <p:cNvPr id="4" name="Footer Placeholder 3"/>
          <p:cNvSpPr>
            <a:spLocks noGrp="1"/>
          </p:cNvSpPr>
          <p:nvPr>
            <p:ph type="ftr" sz="quarter" idx="2"/>
          </p:nvPr>
        </p:nvSpPr>
        <p:spPr>
          <a:xfrm>
            <a:off x="0" y="9371013"/>
            <a:ext cx="2919413" cy="49371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14763" y="9371013"/>
            <a:ext cx="2919412" cy="493712"/>
          </a:xfrm>
          <a:prstGeom prst="rect">
            <a:avLst/>
          </a:prstGeom>
        </p:spPr>
        <p:txBody>
          <a:bodyPr vert="horz" lIns="91440" tIns="45720" rIns="91440" bIns="45720" rtlCol="0" anchor="b"/>
          <a:lstStyle>
            <a:lvl1pPr algn="r">
              <a:defRPr sz="1200"/>
            </a:lvl1pPr>
          </a:lstStyle>
          <a:p>
            <a:fld id="{8CAE6C92-264B-4200-84C0-C69FAA342E06}"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901700" y="739775"/>
            <a:ext cx="4932363" cy="370046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73577" y="4686499"/>
            <a:ext cx="5388609" cy="4439841"/>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Shape 119"/>
          <p:cNvSpPr txBox="1">
            <a:spLocks noGrp="1"/>
          </p:cNvSpPr>
          <p:nvPr>
            <p:ph type="body" idx="1"/>
          </p:nvPr>
        </p:nvSpPr>
        <p:spPr>
          <a:xfrm>
            <a:off x="673577" y="4686499"/>
            <a:ext cx="5388609" cy="4439841"/>
          </a:xfrm>
          <a:prstGeom prst="rect">
            <a:avLst/>
          </a:prstGeom>
        </p:spPr>
        <p:txBody>
          <a:bodyPr lIns="91425" tIns="91425" rIns="91425" bIns="91425" anchor="ctr" anchorCtr="0">
            <a:noAutofit/>
          </a:bodyPr>
          <a:lstStyle/>
          <a:p>
            <a:pPr lvl="0">
              <a:lnSpc>
                <a:spcPct val="115000"/>
              </a:lnSpc>
              <a:spcBef>
                <a:spcPts val="600"/>
              </a:spcBef>
            </a:pPr>
            <a:r>
              <a:rPr lang="en-US" sz="1100" dirty="0" smtClean="0">
                <a:solidFill>
                  <a:srgbClr val="FFFF00"/>
                </a:solidFill>
              </a:rPr>
              <a:t>Emission by ships are continuously growing, while land based emissions are gradually coming down.</a:t>
            </a:r>
          </a:p>
          <a:p>
            <a:pPr lvl="0">
              <a:lnSpc>
                <a:spcPct val="115000"/>
              </a:lnSpc>
              <a:spcBef>
                <a:spcPts val="600"/>
              </a:spcBef>
            </a:pPr>
            <a:r>
              <a:rPr lang="en-US" sz="1100" dirty="0" smtClean="0">
                <a:solidFill>
                  <a:srgbClr val="FFFF00"/>
                </a:solidFill>
              </a:rPr>
              <a:t>•If proper measures not taken by 2020 shipping will be the biggest single emitter of air pollution.</a:t>
            </a:r>
          </a:p>
          <a:p>
            <a:pPr lvl="0">
              <a:lnSpc>
                <a:spcPct val="115000"/>
              </a:lnSpc>
              <a:spcBef>
                <a:spcPts val="600"/>
              </a:spcBef>
            </a:pPr>
            <a:r>
              <a:rPr lang="en-US" sz="1100" dirty="0" smtClean="0">
                <a:solidFill>
                  <a:srgbClr val="FFFF00"/>
                </a:solidFill>
              </a:rPr>
              <a:t>• So, it can help in meeting the future MARPOL Annex 6 regulation</a:t>
            </a:r>
            <a:endParaRPr/>
          </a:p>
        </p:txBody>
      </p:sp>
      <p:sp>
        <p:nvSpPr>
          <p:cNvPr id="120" name="Shape 120"/>
          <p:cNvSpPr>
            <a:spLocks noGrp="1" noRot="1" noChangeAspect="1"/>
          </p:cNvSpPr>
          <p:nvPr>
            <p:ph type="sldImg" idx="2"/>
          </p:nvPr>
        </p:nvSpPr>
        <p:spPr>
          <a:xfrm>
            <a:off x="901700" y="739775"/>
            <a:ext cx="4932363" cy="3700463"/>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AutoNum type="arabicPeriod"/>
            </a:pPr>
            <a:r>
              <a:rPr lang="en-US" dirty="0" smtClean="0"/>
              <a:t>Hope you found our presentation informative and educational</a:t>
            </a:r>
          </a:p>
          <a:p>
            <a:pPr marL="228600" indent="-228600">
              <a:buAutoNum type="arabicPeriod"/>
            </a:pPr>
            <a:r>
              <a:rPr lang="en-US" dirty="0" smtClean="0"/>
              <a:t> thank</a:t>
            </a:r>
            <a:r>
              <a:rPr lang="en-US" baseline="0" dirty="0" smtClean="0"/>
              <a:t> you for giving us a patient ear</a:t>
            </a:r>
          </a:p>
          <a:p>
            <a:pPr marL="228600" indent="-228600">
              <a:buAutoNum type="arabicPeriod"/>
            </a:pPr>
            <a:r>
              <a:rPr lang="en-US" baseline="0" dirty="0" smtClean="0"/>
              <a:t>Questions are most welcome</a:t>
            </a:r>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a:xfrm>
            <a:off x="3814763" y="9371013"/>
            <a:ext cx="2919412" cy="493712"/>
          </a:xfrm>
          <a:prstGeom prst="rect">
            <a:avLst/>
          </a:prstGeom>
        </p:spPr>
        <p:txBody>
          <a:bodyPr/>
          <a:lstStyle/>
          <a:p>
            <a:fld id="{F0E48389-1FE9-4213-9E70-E9996A528247}" type="slidenum">
              <a:rPr lang="en-US" smtClean="0"/>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Shape 126"/>
          <p:cNvSpPr>
            <a:spLocks noGrp="1" noRot="1" noChangeAspect="1"/>
          </p:cNvSpPr>
          <p:nvPr>
            <p:ph type="sldImg" idx="2"/>
          </p:nvPr>
        </p:nvSpPr>
        <p:spPr>
          <a:xfrm>
            <a:off x="901700" y="739775"/>
            <a:ext cx="4932363" cy="370046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7" name="Shape 127"/>
          <p:cNvSpPr txBox="1">
            <a:spLocks noGrp="1"/>
          </p:cNvSpPr>
          <p:nvPr>
            <p:ph type="body" idx="1"/>
          </p:nvPr>
        </p:nvSpPr>
        <p:spPr>
          <a:xfrm>
            <a:off x="673577" y="4686499"/>
            <a:ext cx="5388609" cy="4439841"/>
          </a:xfrm>
          <a:prstGeom prst="rect">
            <a:avLst/>
          </a:prstGeom>
        </p:spPr>
        <p:txBody>
          <a:bodyPr lIns="91425" tIns="91425" rIns="91425" bIns="91425" anchor="t" anchorCtr="0">
            <a:noAutofit/>
          </a:bodyPr>
          <a:lstStyle/>
          <a:p>
            <a:pPr marL="0" lvl="0" indent="0" rtl="0">
              <a:lnSpc>
                <a:spcPct val="115000"/>
              </a:lnSpc>
              <a:spcBef>
                <a:spcPts val="600"/>
              </a:spcBef>
              <a:buClr>
                <a:schemeClr val="dk1"/>
              </a:buClr>
              <a:buSzPct val="45833"/>
              <a:buFont typeface="Arial"/>
              <a:buNone/>
            </a:pPr>
            <a:r>
              <a:rPr lang="en-US" sz="1100" dirty="0" smtClean="0">
                <a:solidFill>
                  <a:srgbClr val="FFFF00"/>
                </a:solidFill>
                <a:latin typeface="+mn-lt"/>
                <a:ea typeface="Arial"/>
                <a:cs typeface="Arial"/>
                <a:sym typeface="Arial"/>
              </a:rPr>
              <a:t>For example the fuel consumption of a large ship at normal speed is around </a:t>
            </a:r>
            <a:r>
              <a:rPr lang="en-US" sz="1100" b="1" dirty="0" smtClean="0">
                <a:solidFill>
                  <a:srgbClr val="FFFF00"/>
                </a:solidFill>
                <a:latin typeface="+mn-lt"/>
                <a:ea typeface="Arial"/>
                <a:cs typeface="Arial"/>
                <a:sym typeface="Arial"/>
              </a:rPr>
              <a:t>200 tones</a:t>
            </a:r>
            <a:r>
              <a:rPr lang="en-US" sz="1100" dirty="0" smtClean="0">
                <a:solidFill>
                  <a:srgbClr val="FFFF00"/>
                </a:solidFill>
                <a:latin typeface="+mn-lt"/>
                <a:ea typeface="Arial"/>
                <a:cs typeface="Arial"/>
                <a:sym typeface="Arial"/>
              </a:rPr>
              <a:t> per day.</a:t>
            </a:r>
          </a:p>
          <a:p>
            <a:pPr marL="0" lvl="0" indent="0" rtl="0">
              <a:lnSpc>
                <a:spcPct val="115000"/>
              </a:lnSpc>
              <a:spcBef>
                <a:spcPts val="600"/>
              </a:spcBef>
              <a:buClr>
                <a:schemeClr val="dk1"/>
              </a:buClr>
              <a:buSzPct val="45833"/>
              <a:buFont typeface="Arial"/>
              <a:buNone/>
            </a:pPr>
            <a:r>
              <a:rPr lang="en-US" sz="1100" dirty="0" smtClean="0">
                <a:solidFill>
                  <a:srgbClr val="FFFF00"/>
                </a:solidFill>
                <a:latin typeface="+mn-lt"/>
                <a:ea typeface="Arial"/>
                <a:cs typeface="Arial"/>
                <a:sym typeface="Arial"/>
              </a:rPr>
              <a:t>•Assuming the cost of heavy fuel oil around </a:t>
            </a:r>
            <a:r>
              <a:rPr lang="en-US" sz="1100" b="1" dirty="0" smtClean="0">
                <a:solidFill>
                  <a:srgbClr val="FFFF00"/>
                </a:solidFill>
                <a:latin typeface="+mn-lt"/>
                <a:ea typeface="Arial"/>
                <a:cs typeface="Arial"/>
                <a:sym typeface="Arial"/>
              </a:rPr>
              <a:t>$400/</a:t>
            </a:r>
            <a:r>
              <a:rPr lang="en-US" sz="1100" b="1" dirty="0" err="1" smtClean="0">
                <a:solidFill>
                  <a:srgbClr val="FFFF00"/>
                </a:solidFill>
                <a:latin typeface="+mn-lt"/>
                <a:ea typeface="Arial"/>
                <a:cs typeface="Arial"/>
                <a:sym typeface="Arial"/>
              </a:rPr>
              <a:t>mt</a:t>
            </a:r>
            <a:r>
              <a:rPr lang="en-US" sz="1100" dirty="0" smtClean="0">
                <a:solidFill>
                  <a:srgbClr val="FFFF00"/>
                </a:solidFill>
              </a:rPr>
              <a:t>  i.e. for </a:t>
            </a:r>
            <a:r>
              <a:rPr lang="en-US" sz="1100" b="1" dirty="0" smtClean="0">
                <a:solidFill>
                  <a:srgbClr val="FFFF00"/>
                </a:solidFill>
              </a:rPr>
              <a:t>200 tones</a:t>
            </a:r>
            <a:r>
              <a:rPr lang="en-US" sz="1100" dirty="0" smtClean="0">
                <a:solidFill>
                  <a:srgbClr val="FFFF00"/>
                </a:solidFill>
              </a:rPr>
              <a:t> cost is </a:t>
            </a:r>
            <a:r>
              <a:rPr lang="en-US" sz="1100" b="1" dirty="0" smtClean="0">
                <a:solidFill>
                  <a:srgbClr val="FFFF00"/>
                </a:solidFill>
              </a:rPr>
              <a:t>$80000</a:t>
            </a:r>
            <a:r>
              <a:rPr lang="en-US" sz="1100" dirty="0" smtClean="0">
                <a:solidFill>
                  <a:srgbClr val="FFFF00"/>
                </a:solidFill>
              </a:rPr>
              <a:t> per day.</a:t>
            </a:r>
          </a:p>
          <a:p>
            <a:pPr marL="0" indent="0">
              <a:lnSpc>
                <a:spcPct val="115000"/>
              </a:lnSpc>
              <a:spcBef>
                <a:spcPts val="600"/>
              </a:spcBef>
              <a:buClr>
                <a:schemeClr val="dk1"/>
              </a:buClr>
              <a:buSzPct val="45833"/>
              <a:buNone/>
            </a:pPr>
            <a:r>
              <a:rPr lang="en-US" sz="1100" dirty="0" smtClean="0">
                <a:solidFill>
                  <a:srgbClr val="FFFF00"/>
                </a:solidFill>
                <a:latin typeface="+mn-lt"/>
                <a:ea typeface="Arial"/>
                <a:cs typeface="Arial"/>
                <a:sym typeface="Arial"/>
              </a:rPr>
              <a:t>• </a:t>
            </a:r>
            <a:r>
              <a:rPr lang="en-US" sz="1100" dirty="0" smtClean="0">
                <a:solidFill>
                  <a:srgbClr val="FFFF00"/>
                </a:solidFill>
              </a:rPr>
              <a:t>Approximately for 1year cost of fuel oil  would be </a:t>
            </a:r>
            <a:r>
              <a:rPr lang="en-US" sz="1100" b="1" dirty="0" smtClean="0">
                <a:solidFill>
                  <a:srgbClr val="FFFF00"/>
                </a:solidFill>
              </a:rPr>
              <a:t>$2920000</a:t>
            </a:r>
            <a:r>
              <a:rPr lang="en-US" sz="1100" dirty="0" smtClean="0">
                <a:solidFill>
                  <a:srgbClr val="FFFF00"/>
                </a:solidFill>
              </a:rPr>
              <a:t>•</a:t>
            </a:r>
            <a:endParaRPr lang="en-US" sz="1100" dirty="0" smtClean="0">
              <a:solidFill>
                <a:srgbClr val="FFFF00"/>
              </a:solidFill>
              <a:latin typeface="+mn-lt"/>
              <a:ea typeface="Arial"/>
              <a:cs typeface="Arial"/>
              <a:sym typeface="Arial"/>
            </a:endParaRPr>
          </a:p>
          <a:p>
            <a:pPr marL="0" lvl="0" indent="0" rtl="0">
              <a:lnSpc>
                <a:spcPct val="115000"/>
              </a:lnSpc>
              <a:spcBef>
                <a:spcPts val="600"/>
              </a:spcBef>
              <a:buClr>
                <a:schemeClr val="dk1"/>
              </a:buClr>
              <a:buSzPct val="45833"/>
              <a:buFont typeface="Arial"/>
              <a:buNone/>
            </a:pPr>
            <a:r>
              <a:rPr lang="en-US" sz="1100" dirty="0" smtClean="0">
                <a:solidFill>
                  <a:srgbClr val="FFFF00"/>
                </a:solidFill>
                <a:latin typeface="+mn-lt"/>
                <a:ea typeface="Arial"/>
                <a:cs typeface="Arial"/>
                <a:sym typeface="Arial"/>
              </a:rPr>
              <a:t>•</a:t>
            </a:r>
            <a:r>
              <a:rPr lang="en-US" sz="1100" dirty="0" smtClean="0">
                <a:solidFill>
                  <a:srgbClr val="FFFF00"/>
                </a:solidFill>
              </a:rPr>
              <a:t>M</a:t>
            </a:r>
            <a:r>
              <a:rPr lang="en-US" sz="1100" dirty="0" smtClean="0">
                <a:solidFill>
                  <a:srgbClr val="FFFF00"/>
                </a:solidFill>
                <a:latin typeface="+mn-lt"/>
                <a:ea typeface="Arial"/>
                <a:cs typeface="Arial"/>
                <a:sym typeface="Arial"/>
              </a:rPr>
              <a:t>itsubishi Air lubrication system(MALS) on </a:t>
            </a:r>
            <a:r>
              <a:rPr lang="en-US" sz="1100" b="1" dirty="0" smtClean="0">
                <a:solidFill>
                  <a:srgbClr val="FFFF00"/>
                </a:solidFill>
                <a:latin typeface="+mn-lt"/>
                <a:ea typeface="Arial"/>
                <a:cs typeface="Arial"/>
                <a:sym typeface="Arial"/>
              </a:rPr>
              <a:t>‘</a:t>
            </a:r>
            <a:r>
              <a:rPr lang="en-US" sz="1100" b="1" dirty="0" err="1" smtClean="0">
                <a:solidFill>
                  <a:srgbClr val="FFFF00"/>
                </a:solidFill>
                <a:latin typeface="+mn-lt"/>
                <a:ea typeface="Arial"/>
                <a:cs typeface="Arial"/>
                <a:sym typeface="Arial"/>
              </a:rPr>
              <a:t>Yamatai</a:t>
            </a:r>
            <a:r>
              <a:rPr lang="en-US" sz="1100" b="1" dirty="0" smtClean="0">
                <a:solidFill>
                  <a:srgbClr val="FFFF00"/>
                </a:solidFill>
                <a:latin typeface="+mn-lt"/>
                <a:ea typeface="Arial"/>
                <a:cs typeface="Arial"/>
                <a:sym typeface="Arial"/>
              </a:rPr>
              <a:t>’ &amp; ‘Yamato’</a:t>
            </a:r>
            <a:r>
              <a:rPr lang="en-US" sz="1100" dirty="0" smtClean="0">
                <a:solidFill>
                  <a:srgbClr val="FFFF00"/>
                </a:solidFill>
                <a:latin typeface="+mn-lt"/>
                <a:ea typeface="Arial"/>
                <a:cs typeface="Arial"/>
                <a:sym typeface="Arial"/>
              </a:rPr>
              <a:t> of NYK lines has proven to reduce oil consumption </a:t>
            </a:r>
            <a:r>
              <a:rPr lang="en-US" sz="1100" dirty="0" err="1" smtClean="0">
                <a:solidFill>
                  <a:srgbClr val="FFFF00"/>
                </a:solidFill>
                <a:latin typeface="+mn-lt"/>
                <a:ea typeface="Arial"/>
                <a:cs typeface="Arial"/>
                <a:sym typeface="Arial"/>
              </a:rPr>
              <a:t>upto</a:t>
            </a:r>
            <a:r>
              <a:rPr lang="en-US" sz="1100" dirty="0" smtClean="0">
                <a:solidFill>
                  <a:srgbClr val="FFFF00"/>
                </a:solidFill>
                <a:latin typeface="+mn-lt"/>
                <a:ea typeface="Arial"/>
                <a:cs typeface="Arial"/>
                <a:sym typeface="Arial"/>
              </a:rPr>
              <a:t> </a:t>
            </a:r>
            <a:r>
              <a:rPr lang="en-US" sz="1100" b="1" dirty="0" smtClean="0">
                <a:solidFill>
                  <a:srgbClr val="FFFF00"/>
                </a:solidFill>
                <a:latin typeface="+mn-lt"/>
                <a:ea typeface="Arial"/>
                <a:cs typeface="Arial"/>
                <a:sym typeface="Arial"/>
              </a:rPr>
              <a:t>6-10%</a:t>
            </a:r>
            <a:r>
              <a:rPr lang="en-US" sz="1100" dirty="0" smtClean="0">
                <a:solidFill>
                  <a:srgbClr val="FFFF00"/>
                </a:solidFill>
                <a:latin typeface="+mn-lt"/>
                <a:ea typeface="Arial"/>
                <a:cs typeface="Arial"/>
                <a:sym typeface="Arial"/>
              </a:rPr>
              <a:t>.</a:t>
            </a:r>
          </a:p>
          <a:p>
            <a:pPr marL="0" lvl="0" indent="0">
              <a:lnSpc>
                <a:spcPct val="115000"/>
              </a:lnSpc>
              <a:spcBef>
                <a:spcPts val="600"/>
              </a:spcBef>
              <a:buClr>
                <a:schemeClr val="dk1"/>
              </a:buClr>
              <a:buSzPct val="45833"/>
              <a:buNone/>
            </a:pPr>
            <a:r>
              <a:rPr lang="en-US" sz="1100" dirty="0" smtClean="0">
                <a:solidFill>
                  <a:srgbClr val="FFFF00"/>
                </a:solidFill>
                <a:latin typeface="+mn-lt"/>
                <a:ea typeface="Arial"/>
                <a:cs typeface="Arial"/>
                <a:sym typeface="Arial"/>
              </a:rPr>
              <a:t>•</a:t>
            </a:r>
            <a:r>
              <a:rPr lang="en-US" sz="1100" dirty="0" smtClean="0">
                <a:solidFill>
                  <a:srgbClr val="FFFF00"/>
                </a:solidFill>
              </a:rPr>
              <a:t>i.e. saving of </a:t>
            </a:r>
            <a:r>
              <a:rPr lang="en-US" sz="1100" b="1" dirty="0" smtClean="0">
                <a:solidFill>
                  <a:srgbClr val="FFFF00"/>
                </a:solidFill>
              </a:rPr>
              <a:t>$175200</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major area of sulphur</a:t>
            </a:r>
            <a:r>
              <a:rPr lang="en-US" baseline="0" dirty="0" smtClean="0"/>
              <a:t> existence in ships is the fuel. Sulphur oxide is formed by oxidation of sulphur in the fuel. </a:t>
            </a:r>
            <a:r>
              <a:rPr lang="en-US" sz="1200" kern="1200" baseline="0" dirty="0" err="1" smtClean="0">
                <a:solidFill>
                  <a:schemeClr val="tx1"/>
                </a:solidFill>
                <a:latin typeface="+mn-lt"/>
                <a:ea typeface="+mn-ea"/>
                <a:cs typeface="+mn-cs"/>
              </a:rPr>
              <a:t>SOx</a:t>
            </a:r>
            <a:r>
              <a:rPr lang="en-US" sz="1200" kern="1200" baseline="0" dirty="0" smtClean="0">
                <a:solidFill>
                  <a:schemeClr val="tx1"/>
                </a:solidFill>
                <a:latin typeface="+mn-lt"/>
                <a:ea typeface="+mn-ea"/>
                <a:cs typeface="+mn-cs"/>
              </a:rPr>
              <a:t> as a product of combusting fuel oil can be reduced by decreasing the sulphur content in the fuel supplied to the vessel </a:t>
            </a:r>
            <a:endParaRPr lang="en-US" dirty="0"/>
          </a:p>
        </p:txBody>
      </p:sp>
      <p:sp>
        <p:nvSpPr>
          <p:cNvPr id="4" name="Slide Number Placeholder 3"/>
          <p:cNvSpPr>
            <a:spLocks noGrp="1"/>
          </p:cNvSpPr>
          <p:nvPr>
            <p:ph type="sldNum" sz="quarter" idx="10"/>
          </p:nvPr>
        </p:nvSpPr>
        <p:spPr>
          <a:xfrm>
            <a:off x="3815373" y="9371285"/>
            <a:ext cx="2918831" cy="493316"/>
          </a:xfrm>
          <a:prstGeom prst="rect">
            <a:avLst/>
          </a:prstGeom>
        </p:spPr>
        <p:txBody>
          <a:bodyPr/>
          <a:lstStyle/>
          <a:p>
            <a:fld id="{2E49C00A-19D7-41DF-8861-CFA85B0B399F}" type="slidenum">
              <a:rPr lang="en-US" smtClean="0"/>
              <a:pPr/>
              <a:t>8</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smtClean="0">
                <a:solidFill>
                  <a:schemeClr val="tx1">
                    <a:lumMod val="95000"/>
                    <a:lumOff val="5000"/>
                  </a:schemeClr>
                </a:solidFill>
                <a:latin typeface="+mn-lt"/>
                <a:ea typeface="Arial"/>
                <a:cs typeface="Arial"/>
                <a:sym typeface="Arial"/>
              </a:rPr>
              <a:t> It’s a system which reduces hull friction by blowing out constant layer of small air bubbles along the bottom of ships hull Imaginatively linked to a ‘magic carpet’ the ship rides on.</a:t>
            </a:r>
          </a:p>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Shape 133"/>
          <p:cNvSpPr txBox="1">
            <a:spLocks noGrp="1"/>
          </p:cNvSpPr>
          <p:nvPr>
            <p:ph type="body" idx="1"/>
          </p:nvPr>
        </p:nvSpPr>
        <p:spPr>
          <a:xfrm>
            <a:off x="673577" y="4686499"/>
            <a:ext cx="5388609" cy="4439841"/>
          </a:xfrm>
          <a:prstGeom prst="rect">
            <a:avLst/>
          </a:prstGeom>
        </p:spPr>
        <p:txBody>
          <a:bodyPr lIns="91425" tIns="91425" rIns="91425" bIns="91425" anchor="ctr" anchorCtr="0">
            <a:noAutofit/>
          </a:bodyPr>
          <a:lstStyle/>
          <a:p>
            <a:endParaRPr dirty="0"/>
          </a:p>
        </p:txBody>
      </p:sp>
      <p:sp>
        <p:nvSpPr>
          <p:cNvPr id="134" name="Shape 134"/>
          <p:cNvSpPr>
            <a:spLocks noGrp="1" noRot="1" noChangeAspect="1"/>
          </p:cNvSpPr>
          <p:nvPr>
            <p:ph type="sldImg" idx="2"/>
          </p:nvPr>
        </p:nvSpPr>
        <p:spPr>
          <a:xfrm>
            <a:off x="901700" y="739775"/>
            <a:ext cx="4932363" cy="3700463"/>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100" i="1" dirty="0" smtClean="0">
                <a:solidFill>
                  <a:srgbClr val="002060"/>
                </a:solidFill>
                <a:latin typeface="Arial" pitchFamily="34" charset="0"/>
                <a:cs typeface="Arial" pitchFamily="34" charset="0"/>
              </a:rPr>
              <a:t>The Mitsubishi Air Lubrication System (MALS) was the first air lubrication system in the world to be applied to a newly built ship, and resulted in a substantial reduction in the ship’s resistance. </a:t>
            </a:r>
          </a:p>
          <a:p>
            <a:endParaRPr lang="en-US" sz="1100" i="1" dirty="0" smtClean="0">
              <a:solidFill>
                <a:srgbClr val="002060"/>
              </a:solidFill>
              <a:latin typeface="Arial" pitchFamily="34" charset="0"/>
              <a:cs typeface="Arial" pitchFamily="34" charset="0"/>
            </a:endParaRPr>
          </a:p>
          <a:p>
            <a:r>
              <a:rPr lang="en-US" sz="1100" dirty="0" smtClean="0">
                <a:solidFill>
                  <a:srgbClr val="002060"/>
                </a:solidFill>
                <a:latin typeface="Arial" pitchFamily="34" charset="0"/>
                <a:cs typeface="Arial" pitchFamily="34" charset="0"/>
              </a:rPr>
              <a:t>The Nagasaki Shipyard &amp; Machinery Works of Mitsubishi Heavy Industries, Ltd., (MHI) completed YAMATAI, a module carrier belonging to the NYK-</a:t>
            </a:r>
            <a:r>
              <a:rPr lang="en-US" sz="1100" dirty="0" err="1" smtClean="0">
                <a:solidFill>
                  <a:srgbClr val="002060"/>
                </a:solidFill>
                <a:latin typeface="Arial" pitchFamily="34" charset="0"/>
                <a:cs typeface="Arial" pitchFamily="34" charset="0"/>
              </a:rPr>
              <a:t>Hinode</a:t>
            </a:r>
            <a:r>
              <a:rPr lang="en-US" sz="1100" dirty="0" smtClean="0">
                <a:solidFill>
                  <a:srgbClr val="002060"/>
                </a:solidFill>
                <a:latin typeface="Arial" pitchFamily="34" charset="0"/>
                <a:cs typeface="Arial" pitchFamily="34" charset="0"/>
              </a:rPr>
              <a:t> Line, Ltd., in April 2010.</a:t>
            </a:r>
          </a:p>
          <a:p>
            <a:endParaRPr lang="en-US" sz="1100" dirty="0" smtClean="0">
              <a:solidFill>
                <a:srgbClr val="002060"/>
              </a:solidFill>
              <a:latin typeface="Arial" pitchFamily="34" charset="0"/>
              <a:cs typeface="Arial" pitchFamily="34" charset="0"/>
            </a:endParaRPr>
          </a:p>
          <a:p>
            <a:r>
              <a:rPr lang="en-US" sz="1100" dirty="0" smtClean="0">
                <a:solidFill>
                  <a:srgbClr val="002060"/>
                </a:solidFill>
                <a:latin typeface="Arial" pitchFamily="34" charset="0"/>
                <a:cs typeface="Arial" pitchFamily="34" charset="0"/>
              </a:rPr>
              <a:t> An air lubrication system was installed on a ship for the first time on this occasion. The ship achieved an energy-saving effect of more than 10% at sea trials prior to delivery.</a:t>
            </a:r>
            <a:endParaRPr lang="en-US" sz="1100" i="1" dirty="0" smtClean="0">
              <a:solidFill>
                <a:srgbClr val="002060"/>
              </a:solidFill>
              <a:latin typeface="Arial" pitchFamily="34" charset="0"/>
              <a:cs typeface="Arial" pitchFamily="34" charset="0"/>
            </a:endParaRPr>
          </a:p>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Shape 144"/>
          <p:cNvSpPr>
            <a:spLocks noGrp="1" noRot="1" noChangeAspect="1"/>
          </p:cNvSpPr>
          <p:nvPr>
            <p:ph type="sldImg" idx="2"/>
          </p:nvPr>
        </p:nvSpPr>
        <p:spPr>
          <a:xfrm>
            <a:off x="901700" y="739775"/>
            <a:ext cx="4932363" cy="370046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5" name="Shape 145"/>
          <p:cNvSpPr txBox="1">
            <a:spLocks noGrp="1"/>
          </p:cNvSpPr>
          <p:nvPr>
            <p:ph type="body" idx="1"/>
          </p:nvPr>
        </p:nvSpPr>
        <p:spPr>
          <a:xfrm>
            <a:off x="673577" y="4686499"/>
            <a:ext cx="5388609" cy="4439841"/>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100" kern="1200" dirty="0" smtClean="0">
                <a:solidFill>
                  <a:srgbClr val="002060"/>
                </a:solidFill>
                <a:latin typeface="+mn-lt"/>
                <a:ea typeface="+mn-ea"/>
                <a:cs typeface="+mn-cs"/>
              </a:rPr>
              <a:t>In regard to expanding the target ship types of MALS, points to consider for design that allows MALS to be installed by shipyards other than MHI are organized.</a:t>
            </a:r>
          </a:p>
          <a:p>
            <a:r>
              <a:rPr lang="en-US" sz="1100" kern="1200" dirty="0" smtClean="0">
                <a:solidFill>
                  <a:srgbClr val="002060"/>
                </a:solidFill>
                <a:latin typeface="+mn-lt"/>
                <a:ea typeface="+mn-ea"/>
                <a:cs typeface="+mn-cs"/>
              </a:rPr>
              <a:t> Also recommended standard specifications and design standard are defined in order to quickly respond customer needs.</a:t>
            </a:r>
          </a:p>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t>3/1/2014</a:t>
            </a:r>
            <a:endParaRPr lang="en-US"/>
          </a:p>
        </p:txBody>
      </p:sp>
      <p:sp>
        <p:nvSpPr>
          <p:cNvPr id="5" name="Footer Placeholder 4"/>
          <p:cNvSpPr>
            <a:spLocks noGrp="1"/>
          </p:cNvSpPr>
          <p:nvPr>
            <p:ph type="ftr" sz="quarter" idx="11"/>
          </p:nvPr>
        </p:nvSpPr>
        <p:spPr/>
        <p:txBody>
          <a:bodyPr/>
          <a:lstStyle/>
          <a:p>
            <a:r>
              <a:rPr kumimoji="0" lang="en-US" smtClean="0"/>
              <a:t>AIR BUBBLE LUBRICATION</a:t>
            </a:r>
            <a:endParaRPr kumimoji="0" lang="en-US"/>
          </a:p>
        </p:txBody>
      </p:sp>
      <p:sp>
        <p:nvSpPr>
          <p:cNvPr id="6" name="Slide Number Placeholder 5"/>
          <p:cNvSpPr>
            <a:spLocks noGrp="1"/>
          </p:cNvSpPr>
          <p:nvPr>
            <p:ph type="sldNum" sz="quarter" idx="12"/>
          </p:nvPr>
        </p:nvSpPr>
        <p:spPr/>
        <p:txBody>
          <a:bodyPr/>
          <a:lstStyle/>
          <a:p>
            <a:fld id="{2C6B1FF6-39B9-40F5-8B67-33C6354A3D4F}" type="slidenum">
              <a:rPr kumimoji="0" lang="en-US" smtClean="0"/>
              <a:pPr/>
              <a:t>‹#›</a:t>
            </a:fld>
            <a:endParaRPr kumimoji="0" lang="en-US" dirty="0">
              <a:solidFill>
                <a:schemeClr val="accent3">
                  <a:shade val="75000"/>
                </a:schemeClr>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3/1/2014</a:t>
            </a:r>
            <a:endParaRPr lang="en-US"/>
          </a:p>
        </p:txBody>
      </p:sp>
      <p:sp>
        <p:nvSpPr>
          <p:cNvPr id="5" name="Footer Placeholder 4"/>
          <p:cNvSpPr>
            <a:spLocks noGrp="1"/>
          </p:cNvSpPr>
          <p:nvPr>
            <p:ph type="ftr" sz="quarter" idx="11"/>
          </p:nvPr>
        </p:nvSpPr>
        <p:spPr/>
        <p:txBody>
          <a:bodyPr/>
          <a:lstStyle/>
          <a:p>
            <a:r>
              <a:rPr kumimoji="0" lang="en-US" smtClean="0"/>
              <a:t>AIR BUBBLE LUBRICATION</a:t>
            </a:r>
            <a:endParaRPr kumimoji="0" lang="en-US"/>
          </a:p>
        </p:txBody>
      </p:sp>
      <p:sp>
        <p:nvSpPr>
          <p:cNvPr id="6" name="Slide Number Placeholder 5"/>
          <p:cNvSpPr>
            <a:spLocks noGrp="1"/>
          </p:cNvSpPr>
          <p:nvPr>
            <p:ph type="sldNum" sz="quarter" idx="12"/>
          </p:nvPr>
        </p:nvSpPr>
        <p:spPr/>
        <p:txBody>
          <a:bodyPr/>
          <a:lstStyle/>
          <a:p>
            <a:fld id="{2C6B1FF6-39B9-40F5-8B67-33C6354A3D4F}" type="slidenum">
              <a:rPr kumimoji="0" lang="en-US" smtClean="0"/>
              <a:pPr/>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3/1/2014</a:t>
            </a:r>
            <a:endParaRPr lang="en-US"/>
          </a:p>
        </p:txBody>
      </p:sp>
      <p:sp>
        <p:nvSpPr>
          <p:cNvPr id="5" name="Footer Placeholder 4"/>
          <p:cNvSpPr>
            <a:spLocks noGrp="1"/>
          </p:cNvSpPr>
          <p:nvPr>
            <p:ph type="ftr" sz="quarter" idx="11"/>
          </p:nvPr>
        </p:nvSpPr>
        <p:spPr/>
        <p:txBody>
          <a:bodyPr/>
          <a:lstStyle/>
          <a:p>
            <a:r>
              <a:rPr kumimoji="0" lang="en-US" smtClean="0"/>
              <a:t>AIR BUBBLE LUBRICATION</a:t>
            </a:r>
            <a:endParaRPr kumimoji="0" lang="en-US"/>
          </a:p>
        </p:txBody>
      </p:sp>
      <p:sp>
        <p:nvSpPr>
          <p:cNvPr id="6" name="Slide Number Placeholder 5"/>
          <p:cNvSpPr>
            <a:spLocks noGrp="1"/>
          </p:cNvSpPr>
          <p:nvPr>
            <p:ph type="sldNum" sz="quarter" idx="12"/>
          </p:nvPr>
        </p:nvSpPr>
        <p:spPr/>
        <p:txBody>
          <a:bodyPr/>
          <a:lstStyle/>
          <a:p>
            <a:fld id="{2C6B1FF6-39B9-40F5-8B67-33C6354A3D4F}" type="slidenum">
              <a:rPr kumimoji="0" lang="en-US" smtClean="0"/>
              <a:pPr/>
              <a:t>‹#›</a:t>
            </a:fld>
            <a:endParaRPr kumimoji="0"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65"/>
        <p:cNvGrpSpPr/>
        <p:nvPr/>
      </p:nvGrpSpPr>
      <p:grpSpPr>
        <a:xfrm>
          <a:off x="0" y="0"/>
          <a:ext cx="0" cy="0"/>
          <a:chOff x="0" y="0"/>
          <a:chExt cx="0" cy="0"/>
        </a:xfrm>
      </p:grpSpPr>
      <p:sp>
        <p:nvSpPr>
          <p:cNvPr id="69" name="Shape 69"/>
          <p:cNvSpPr txBox="1">
            <a:spLocks noGrp="1"/>
          </p:cNvSpPr>
          <p:nvPr>
            <p:ph type="title"/>
          </p:nvPr>
        </p:nvSpPr>
        <p:spPr>
          <a:xfrm>
            <a:off x="457200" y="134801"/>
            <a:ext cx="7315499" cy="1351799"/>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70" name="Shape 70"/>
          <p:cNvSpPr txBox="1">
            <a:spLocks noGrp="1"/>
          </p:cNvSpPr>
          <p:nvPr>
            <p:ph type="body" idx="1"/>
          </p:nvPr>
        </p:nvSpPr>
        <p:spPr>
          <a:xfrm>
            <a:off x="457200" y="1704688"/>
            <a:ext cx="8229600" cy="4840199"/>
          </a:xfrm>
          <a:prstGeom prst="rect">
            <a:avLst/>
          </a:prstGeom>
        </p:spPr>
        <p:txBody>
          <a:bodyPr lIns="91425" tIns="91425" rIns="91425" b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3/1/2014</a:t>
            </a:r>
            <a:endParaRPr lang="en-US"/>
          </a:p>
        </p:txBody>
      </p:sp>
      <p:sp>
        <p:nvSpPr>
          <p:cNvPr id="5" name="Footer Placeholder 4"/>
          <p:cNvSpPr>
            <a:spLocks noGrp="1"/>
          </p:cNvSpPr>
          <p:nvPr>
            <p:ph type="ftr" sz="quarter" idx="11"/>
          </p:nvPr>
        </p:nvSpPr>
        <p:spPr/>
        <p:txBody>
          <a:bodyPr/>
          <a:lstStyle/>
          <a:p>
            <a:r>
              <a:rPr lang="en-US" smtClean="0"/>
              <a:t>AIR BUBBLE LUBRICATION</a:t>
            </a:r>
            <a:endParaRPr lang="en-US"/>
          </a:p>
        </p:txBody>
      </p:sp>
      <p:sp>
        <p:nvSpPr>
          <p:cNvPr id="6" name="Slide Number Placeholder 5"/>
          <p:cNvSpPr>
            <a:spLocks noGrp="1"/>
          </p:cNvSpPr>
          <p:nvPr>
            <p:ph type="sldNum" sz="quarter" idx="12"/>
          </p:nvPr>
        </p:nvSpPr>
        <p:spPr/>
        <p:txBody>
          <a:body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3/1/2014</a:t>
            </a:r>
            <a:endParaRPr lang="en-US"/>
          </a:p>
        </p:txBody>
      </p:sp>
      <p:sp>
        <p:nvSpPr>
          <p:cNvPr id="5" name="Footer Placeholder 4"/>
          <p:cNvSpPr>
            <a:spLocks noGrp="1"/>
          </p:cNvSpPr>
          <p:nvPr>
            <p:ph type="ftr" sz="quarter" idx="11"/>
          </p:nvPr>
        </p:nvSpPr>
        <p:spPr/>
        <p:txBody>
          <a:bodyPr/>
          <a:lstStyle/>
          <a:p>
            <a:r>
              <a:rPr kumimoji="0" lang="en-US" smtClean="0"/>
              <a:t>AIR BUBBLE LUBRICATION</a:t>
            </a:r>
            <a:endParaRPr kumimoji="0" lang="en-US"/>
          </a:p>
        </p:txBody>
      </p:sp>
      <p:sp>
        <p:nvSpPr>
          <p:cNvPr id="6" name="Slide Number Placeholder 5"/>
          <p:cNvSpPr>
            <a:spLocks noGrp="1"/>
          </p:cNvSpPr>
          <p:nvPr>
            <p:ph type="sldNum" sz="quarter" idx="12"/>
          </p:nvPr>
        </p:nvSpPr>
        <p:spPr/>
        <p:txBody>
          <a:bodyPr/>
          <a:lstStyle/>
          <a:p>
            <a:fld id="{2C6B1FF6-39B9-40F5-8B67-33C6354A3D4F}" type="slidenum">
              <a:rPr kumimoji="0" lang="en-US" smtClean="0"/>
              <a:pPr/>
              <a:t>‹#›</a:t>
            </a:fld>
            <a:endParaRPr kumimoji="0" lang="en-US" dirty="0">
              <a:solidFill>
                <a:schemeClr val="accent3">
                  <a:shade val="75000"/>
                </a:scheme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3/1/2014</a:t>
            </a:r>
            <a:endParaRPr lang="en-US"/>
          </a:p>
        </p:txBody>
      </p:sp>
      <p:sp>
        <p:nvSpPr>
          <p:cNvPr id="6" name="Footer Placeholder 5"/>
          <p:cNvSpPr>
            <a:spLocks noGrp="1"/>
          </p:cNvSpPr>
          <p:nvPr>
            <p:ph type="ftr" sz="quarter" idx="11"/>
          </p:nvPr>
        </p:nvSpPr>
        <p:spPr/>
        <p:txBody>
          <a:bodyPr/>
          <a:lstStyle/>
          <a:p>
            <a:r>
              <a:rPr lang="en-US" smtClean="0"/>
              <a:t>AIR BUBBLE LUBRICATION</a:t>
            </a:r>
            <a:endParaRPr lang="en-US"/>
          </a:p>
        </p:txBody>
      </p:sp>
      <p:sp>
        <p:nvSpPr>
          <p:cNvPr id="7" name="Slide Number Placeholder 6"/>
          <p:cNvSpPr>
            <a:spLocks noGrp="1"/>
          </p:cNvSpPr>
          <p:nvPr>
            <p:ph type="sldNum" sz="quarter" idx="12"/>
          </p:nvPr>
        </p:nvSpPr>
        <p:spPr/>
        <p:txBody>
          <a:body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3/1/2014</a:t>
            </a:r>
            <a:endParaRPr lang="en-US"/>
          </a:p>
        </p:txBody>
      </p:sp>
      <p:sp>
        <p:nvSpPr>
          <p:cNvPr id="8" name="Footer Placeholder 7"/>
          <p:cNvSpPr>
            <a:spLocks noGrp="1"/>
          </p:cNvSpPr>
          <p:nvPr>
            <p:ph type="ftr" sz="quarter" idx="11"/>
          </p:nvPr>
        </p:nvSpPr>
        <p:spPr/>
        <p:txBody>
          <a:bodyPr/>
          <a:lstStyle/>
          <a:p>
            <a:r>
              <a:rPr kumimoji="0" lang="en-US" smtClean="0"/>
              <a:t>AIR BUBBLE LUBRICATION</a:t>
            </a:r>
            <a:endParaRPr kumimoji="0" lang="en-US"/>
          </a:p>
        </p:txBody>
      </p:sp>
      <p:sp>
        <p:nvSpPr>
          <p:cNvPr id="9" name="Slide Number Placeholder 8"/>
          <p:cNvSpPr>
            <a:spLocks noGrp="1"/>
          </p:cNvSpPr>
          <p:nvPr>
            <p:ph type="sldNum" sz="quarter" idx="12"/>
          </p:nvPr>
        </p:nvSpPr>
        <p:spPr/>
        <p:txBody>
          <a:bodyPr/>
          <a:lstStyle/>
          <a:p>
            <a:pPr algn="ctr" eaLnBrk="1" latinLnBrk="0" hangingPunct="1"/>
            <a:fld id="{2C6B1FF6-39B9-40F5-8B67-33C6354A3D4F}" type="slidenum">
              <a:rPr kumimoji="0" lang="en-US" smtClean="0"/>
              <a:pPr algn="ctr" eaLnBrk="1" latinLnBrk="0" hangingPunct="1"/>
              <a:t>‹#›</a:t>
            </a:fld>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3/1/2014</a:t>
            </a:r>
            <a:endParaRPr lang="en-US"/>
          </a:p>
        </p:txBody>
      </p:sp>
      <p:sp>
        <p:nvSpPr>
          <p:cNvPr id="4" name="Footer Placeholder 3"/>
          <p:cNvSpPr>
            <a:spLocks noGrp="1"/>
          </p:cNvSpPr>
          <p:nvPr>
            <p:ph type="ftr" sz="quarter" idx="11"/>
          </p:nvPr>
        </p:nvSpPr>
        <p:spPr/>
        <p:txBody>
          <a:bodyPr/>
          <a:lstStyle/>
          <a:p>
            <a:r>
              <a:rPr kumimoji="0" lang="en-US" smtClean="0"/>
              <a:t>AIR BUBBLE LUBRICATION</a:t>
            </a:r>
            <a:endParaRPr kumimoji="0" lang="en-US" dirty="0"/>
          </a:p>
        </p:txBody>
      </p:sp>
      <p:sp>
        <p:nvSpPr>
          <p:cNvPr id="5" name="Slide Number Placeholder 4"/>
          <p:cNvSpPr>
            <a:spLocks noGrp="1"/>
          </p:cNvSpPr>
          <p:nvPr>
            <p:ph type="sldNum" sz="quarter" idx="12"/>
          </p:nvPr>
        </p:nvSpPr>
        <p:spPr/>
        <p:txBody>
          <a:bodyPr/>
          <a:lstStyle/>
          <a:p>
            <a:fld id="{2C6B1FF6-39B9-40F5-8B67-33C6354A3D4F}" type="slidenum">
              <a:rPr kumimoji="0" lang="en-US" smtClean="0"/>
              <a:pPr/>
              <a:t>‹#›</a:t>
            </a:fld>
            <a:endParaRPr kumimoji="0"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3/1/2014</a:t>
            </a:r>
            <a:endParaRPr lang="en-US"/>
          </a:p>
        </p:txBody>
      </p:sp>
      <p:sp>
        <p:nvSpPr>
          <p:cNvPr id="3" name="Footer Placeholder 2"/>
          <p:cNvSpPr>
            <a:spLocks noGrp="1"/>
          </p:cNvSpPr>
          <p:nvPr>
            <p:ph type="ftr" sz="quarter" idx="11"/>
          </p:nvPr>
        </p:nvSpPr>
        <p:spPr/>
        <p:txBody>
          <a:bodyPr/>
          <a:lstStyle/>
          <a:p>
            <a:r>
              <a:rPr kumimoji="0" lang="en-US" smtClean="0"/>
              <a:t>AIR BUBBLE LUBRICATION</a:t>
            </a:r>
            <a:endParaRPr kumimoji="0" lang="en-US"/>
          </a:p>
        </p:txBody>
      </p:sp>
      <p:sp>
        <p:nvSpPr>
          <p:cNvPr id="4" name="Slide Number Placeholder 3"/>
          <p:cNvSpPr>
            <a:spLocks noGrp="1"/>
          </p:cNvSpPr>
          <p:nvPr>
            <p:ph type="sldNum" sz="quarter" idx="12"/>
          </p:nvPr>
        </p:nvSpPr>
        <p:spPr/>
        <p:txBody>
          <a:bodyPr/>
          <a:lstStyle/>
          <a:p>
            <a:fld id="{2C6B1FF6-39B9-40F5-8B67-33C6354A3D4F}" type="slidenum">
              <a:rPr kumimoji="0" lang="en-US" smtClean="0"/>
              <a:pPr/>
              <a:t>‹#›</a:t>
            </a:fld>
            <a:endParaRPr kumimoji="0" lang="en-US" dirty="0">
              <a:solidFill>
                <a:srgbClr val="FFFFFF"/>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3/1/2014</a:t>
            </a:r>
            <a:endParaRPr lang="en-US"/>
          </a:p>
        </p:txBody>
      </p:sp>
      <p:sp>
        <p:nvSpPr>
          <p:cNvPr id="6" name="Footer Placeholder 5"/>
          <p:cNvSpPr>
            <a:spLocks noGrp="1"/>
          </p:cNvSpPr>
          <p:nvPr>
            <p:ph type="ftr" sz="quarter" idx="11"/>
          </p:nvPr>
        </p:nvSpPr>
        <p:spPr/>
        <p:txBody>
          <a:bodyPr/>
          <a:lstStyle/>
          <a:p>
            <a:r>
              <a:rPr kumimoji="0" lang="en-US" smtClean="0"/>
              <a:t>AIR BUBBLE LUBRICATION</a:t>
            </a:r>
            <a:endParaRPr kumimoji="0" lang="en-US" dirty="0"/>
          </a:p>
        </p:txBody>
      </p:sp>
      <p:sp>
        <p:nvSpPr>
          <p:cNvPr id="7" name="Slide Number Placeholder 6"/>
          <p:cNvSpPr>
            <a:spLocks noGrp="1"/>
          </p:cNvSpPr>
          <p:nvPr>
            <p:ph type="sldNum" sz="quarter" idx="12"/>
          </p:nvPr>
        </p:nvSpPr>
        <p:spPr/>
        <p:txBody>
          <a:bodyPr/>
          <a:lstStyle/>
          <a:p>
            <a:fld id="{2C6B1FF6-39B9-40F5-8B67-33C6354A3D4F}" type="slidenum">
              <a:rPr kumimoji="0" lang="en-US" smtClean="0"/>
              <a:pPr/>
              <a:t>‹#›</a:t>
            </a:fld>
            <a:endParaRPr kumimoji="0" lang="en-US" dirty="0">
              <a:solidFill>
                <a:schemeClr val="accent3">
                  <a:shade val="75000"/>
                </a:schemeClr>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3/1/2014</a:t>
            </a:r>
            <a:endParaRPr lang="en-US" dirty="0"/>
          </a:p>
        </p:txBody>
      </p:sp>
      <p:sp>
        <p:nvSpPr>
          <p:cNvPr id="6" name="Footer Placeholder 5"/>
          <p:cNvSpPr>
            <a:spLocks noGrp="1"/>
          </p:cNvSpPr>
          <p:nvPr>
            <p:ph type="ftr" sz="quarter" idx="11"/>
          </p:nvPr>
        </p:nvSpPr>
        <p:spPr/>
        <p:txBody>
          <a:bodyPr/>
          <a:lstStyle/>
          <a:p>
            <a:r>
              <a:rPr kumimoji="0" lang="en-US" smtClean="0"/>
              <a:t>AIR BUBBLE LUBRICATION</a:t>
            </a:r>
            <a:endParaRPr kumimoji="0" lang="en-US" dirty="0"/>
          </a:p>
        </p:txBody>
      </p:sp>
      <p:sp>
        <p:nvSpPr>
          <p:cNvPr id="7" name="Slide Number Placeholder 6"/>
          <p:cNvSpPr>
            <a:spLocks noGrp="1"/>
          </p:cNvSpPr>
          <p:nvPr>
            <p:ph type="sldNum" sz="quarter" idx="12"/>
          </p:nvPr>
        </p:nvSpPr>
        <p:spPr/>
        <p:txBody>
          <a:bodyPr/>
          <a:lstStyle/>
          <a:p>
            <a:fld id="{2C6B1FF6-39B9-40F5-8B67-33C6354A3D4F}" type="slidenum">
              <a:rPr kumimoji="0" lang="en-US" smtClean="0"/>
              <a:pPr/>
              <a:t>‹#›</a:t>
            </a:fld>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lgn="r" eaLnBrk="1" latinLnBrk="0" hangingPunct="1"/>
            <a:r>
              <a:rPr lang="en-US" smtClean="0"/>
              <a:t>3/1/2014</a:t>
            </a:r>
            <a:endParaRPr lang="en-US" sz="1400"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lgn="l" eaLnBrk="1" latinLnBrk="0" hangingPunct="1"/>
            <a:r>
              <a:rPr kumimoji="0" lang="en-US" smtClean="0">
                <a:solidFill>
                  <a:srgbClr val="FFFFFF"/>
                </a:solidFill>
              </a:rPr>
              <a:t>AIR BUBBLE LUBRICATION</a:t>
            </a:r>
            <a:endParaRPr kumimoji="0" lang="en-US"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lgn="ctr" eaLnBrk="1" latinLnBrk="0" hangingPunct="1"/>
            <a:fld id="{2C6B1FF6-39B9-40F5-8B67-33C6354A3D4F}" type="slidenum">
              <a:rPr kumimoji="0" lang="en-US" smtClean="0"/>
              <a:pPr algn="ctr" eaLnBrk="1" latinLnBrk="0" hangingPunct="1"/>
              <a:t>‹#›</a:t>
            </a:fld>
            <a:endParaRPr kumimoji="0" lang="en-US" sz="1600" dirty="0">
              <a:solidFill>
                <a:schemeClr val="accent3">
                  <a:shade val="75000"/>
                </a:schemeClr>
              </a:solidFill>
            </a:endParaRPr>
          </a:p>
        </p:txBody>
      </p:sp>
    </p:spTree>
  </p:cSld>
  <p:clrMap bg1="lt1" tx1="dk1" bg2="lt2" tx2="dk2" accent1="accent1" accent2="accent2" accent3="accent3" accent4="accent4" accent5="accent5" accent6="accent6" hlink="hlink" folHlink="folHlink"/>
  <p:sldLayoutIdLst>
    <p:sldLayoutId id="2147483918" r:id="rId1"/>
    <p:sldLayoutId id="2147483919" r:id="rId2"/>
    <p:sldLayoutId id="2147483920" r:id="rId3"/>
    <p:sldLayoutId id="2147483921" r:id="rId4"/>
    <p:sldLayoutId id="2147483922" r:id="rId5"/>
    <p:sldLayoutId id="2147483923" r:id="rId6"/>
    <p:sldLayoutId id="2147483924" r:id="rId7"/>
    <p:sldLayoutId id="2147483925" r:id="rId8"/>
    <p:sldLayoutId id="2147483926" r:id="rId9"/>
    <p:sldLayoutId id="2147483927" r:id="rId10"/>
    <p:sldLayoutId id="2147483928" r:id="rId11"/>
    <p:sldLayoutId id="2147483929" r:id="rId12"/>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Data" Target="../diagrams/data1.xml"/><Relationship Id="rId7"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0.xml.rels><?xml version="1.0" encoding="UTF-8" standalone="yes"?>
<Relationships xmlns="http://schemas.openxmlformats.org/package/2006/relationships"><Relationship Id="rId8" Type="http://schemas.openxmlformats.org/officeDocument/2006/relationships/diagramLayout" Target="../diagrams/layout12.xml"/><Relationship Id="rId3" Type="http://schemas.openxmlformats.org/officeDocument/2006/relationships/diagramData" Target="../diagrams/data11.xml"/><Relationship Id="rId7" Type="http://schemas.openxmlformats.org/officeDocument/2006/relationships/diagramData" Target="../diagrams/data12.xml"/><Relationship Id="rId2" Type="http://schemas.openxmlformats.org/officeDocument/2006/relationships/image" Target="../media/image12.jpeg"/><Relationship Id="rId1" Type="http://schemas.openxmlformats.org/officeDocument/2006/relationships/slideLayout" Target="../slideLayouts/slideLayout4.xml"/><Relationship Id="rId6" Type="http://schemas.openxmlformats.org/officeDocument/2006/relationships/diagramColors" Target="../diagrams/colors11.xml"/><Relationship Id="rId11" Type="http://schemas.openxmlformats.org/officeDocument/2006/relationships/image" Target="../media/image2.jpeg"/><Relationship Id="rId5" Type="http://schemas.openxmlformats.org/officeDocument/2006/relationships/diagramQuickStyle" Target="../diagrams/quickStyle11.xml"/><Relationship Id="rId10" Type="http://schemas.openxmlformats.org/officeDocument/2006/relationships/diagramColors" Target="../diagrams/colors12.xml"/><Relationship Id="rId4" Type="http://schemas.openxmlformats.org/officeDocument/2006/relationships/diagramLayout" Target="../diagrams/layout11.xml"/><Relationship Id="rId9" Type="http://schemas.openxmlformats.org/officeDocument/2006/relationships/diagramQuickStyle" Target="../diagrams/quickStyle12.xml"/></Relationships>
</file>

<file path=ppt/slides/_rels/slide1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image" Target="../media/image13.png"/><Relationship Id="rId7" Type="http://schemas.openxmlformats.org/officeDocument/2006/relationships/diagramColors" Target="../diagrams/colors1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QuickStyle" Target="../diagrams/quickStyle13.xml"/><Relationship Id="rId5" Type="http://schemas.openxmlformats.org/officeDocument/2006/relationships/diagramLayout" Target="../diagrams/layout13.xml"/><Relationship Id="rId4" Type="http://schemas.openxmlformats.org/officeDocument/2006/relationships/diagramData" Target="../diagrams/data13.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4.xml"/><Relationship Id="rId7" Type="http://schemas.openxmlformats.org/officeDocument/2006/relationships/image" Target="../media/image14.jpeg"/><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13.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image" Target="../media/image15.jpeg"/><Relationship Id="rId7" Type="http://schemas.openxmlformats.org/officeDocument/2006/relationships/diagramColors" Target="../diagrams/colors15.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QuickStyle" Target="../diagrams/quickStyle15.xml"/><Relationship Id="rId5" Type="http://schemas.openxmlformats.org/officeDocument/2006/relationships/diagramLayout" Target="../diagrams/layout15.xml"/><Relationship Id="rId4" Type="http://schemas.openxmlformats.org/officeDocument/2006/relationships/diagramData" Target="../diagrams/data15.xml"/><Relationship Id="rId9" Type="http://schemas.openxmlformats.org/officeDocument/2006/relationships/image" Target="../media/image16.png"/></Relationships>
</file>

<file path=ppt/slides/_rels/slide14.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image" Target="../media/image18.png"/><Relationship Id="rId7" Type="http://schemas.openxmlformats.org/officeDocument/2006/relationships/diagramColors" Target="../diagrams/colors16.xml"/><Relationship Id="rId2" Type="http://schemas.openxmlformats.org/officeDocument/2006/relationships/image" Target="../media/image17.jpeg"/><Relationship Id="rId1" Type="http://schemas.openxmlformats.org/officeDocument/2006/relationships/slideLayout" Target="../slideLayouts/slideLayout2.xml"/><Relationship Id="rId6" Type="http://schemas.openxmlformats.org/officeDocument/2006/relationships/diagramQuickStyle" Target="../diagrams/quickStyle16.xml"/><Relationship Id="rId5" Type="http://schemas.openxmlformats.org/officeDocument/2006/relationships/diagramLayout" Target="../diagrams/layout16.xml"/><Relationship Id="rId4" Type="http://schemas.openxmlformats.org/officeDocument/2006/relationships/diagramData" Target="../diagrams/data16.xml"/></Relationships>
</file>

<file path=ppt/slides/_rels/slide15.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image" Target="../media/image20.png"/><Relationship Id="rId7" Type="http://schemas.openxmlformats.org/officeDocument/2006/relationships/diagramColors" Target="../diagrams/colors17.xml"/><Relationship Id="rId2" Type="http://schemas.openxmlformats.org/officeDocument/2006/relationships/image" Target="../media/image19.jpeg"/><Relationship Id="rId1" Type="http://schemas.openxmlformats.org/officeDocument/2006/relationships/slideLayout" Target="../slideLayouts/slideLayout2.xml"/><Relationship Id="rId6" Type="http://schemas.openxmlformats.org/officeDocument/2006/relationships/diagramQuickStyle" Target="../diagrams/quickStyle17.xml"/><Relationship Id="rId5" Type="http://schemas.openxmlformats.org/officeDocument/2006/relationships/diagramLayout" Target="../diagrams/layout17.xml"/><Relationship Id="rId4" Type="http://schemas.openxmlformats.org/officeDocument/2006/relationships/diagramData" Target="../diagrams/data17.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file:///C:\Users\MRS\Desktop\TRANSTECH%20-2014\TRANSTECH%20-2014%20PPT\Air%20Bubble%20lubrication%20details\new%20video%20air%20bubble.mp4" TargetMode="External"/><Relationship Id="rId1" Type="http://schemas.openxmlformats.org/officeDocument/2006/relationships/tags" Target="../tags/tag2.xml"/><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8" Type="http://schemas.openxmlformats.org/officeDocument/2006/relationships/diagramColors" Target="../diagrams/colors18.xml"/><Relationship Id="rId13" Type="http://schemas.openxmlformats.org/officeDocument/2006/relationships/diagramColors" Target="../diagrams/colors19.xml"/><Relationship Id="rId3" Type="http://schemas.openxmlformats.org/officeDocument/2006/relationships/image" Target="../media/image22.jpeg"/><Relationship Id="rId7" Type="http://schemas.openxmlformats.org/officeDocument/2006/relationships/diagramQuickStyle" Target="../diagrams/quickStyle18.xml"/><Relationship Id="rId12" Type="http://schemas.openxmlformats.org/officeDocument/2006/relationships/diagramQuickStyle" Target="../diagrams/quickStyle19.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Layout" Target="../diagrams/layout18.xml"/><Relationship Id="rId11" Type="http://schemas.openxmlformats.org/officeDocument/2006/relationships/diagramLayout" Target="../diagrams/layout19.xml"/><Relationship Id="rId5" Type="http://schemas.openxmlformats.org/officeDocument/2006/relationships/diagramData" Target="../diagrams/data18.xml"/><Relationship Id="rId10" Type="http://schemas.openxmlformats.org/officeDocument/2006/relationships/diagramData" Target="../diagrams/data19.xml"/><Relationship Id="rId4" Type="http://schemas.openxmlformats.org/officeDocument/2006/relationships/image" Target="../media/image23.png"/><Relationship Id="rId9" Type="http://schemas.openxmlformats.org/officeDocument/2006/relationships/image" Target="../media/image2.jpeg"/></Relationships>
</file>

<file path=ppt/slides/_rels/slide18.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image" Target="../media/image24.jpeg"/><Relationship Id="rId7" Type="http://schemas.openxmlformats.org/officeDocument/2006/relationships/diagramColors" Target="../diagrams/colors20.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QuickStyle" Target="../diagrams/quickStyle20.xml"/><Relationship Id="rId5" Type="http://schemas.openxmlformats.org/officeDocument/2006/relationships/diagramLayout" Target="../diagrams/layout20.xml"/><Relationship Id="rId4" Type="http://schemas.openxmlformats.org/officeDocument/2006/relationships/diagramData" Target="../diagrams/data20.xml"/></Relationships>
</file>

<file path=ppt/slides/_rels/slide19.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image" Target="../media/image25.jpeg"/><Relationship Id="rId7" Type="http://schemas.openxmlformats.org/officeDocument/2006/relationships/diagramColors" Target="../diagrams/colors21.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QuickStyle" Target="../diagrams/quickStyle21.xml"/><Relationship Id="rId5" Type="http://schemas.openxmlformats.org/officeDocument/2006/relationships/diagramLayout" Target="../diagrams/layout21.xml"/><Relationship Id="rId4" Type="http://schemas.openxmlformats.org/officeDocument/2006/relationships/diagramData" Target="../diagrams/data21.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2.xml"/><Relationship Id="rId7"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Layout" Target="../slideLayouts/slideLayout1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image" Target="../media/image27.png"/><Relationship Id="rId7" Type="http://schemas.openxmlformats.org/officeDocument/2006/relationships/diagramColors" Target="../diagrams/colors22.xml"/><Relationship Id="rId2" Type="http://schemas.openxmlformats.org/officeDocument/2006/relationships/image" Target="../media/image26.jpeg"/><Relationship Id="rId1" Type="http://schemas.openxmlformats.org/officeDocument/2006/relationships/slideLayout" Target="../slideLayouts/slideLayout2.xml"/><Relationship Id="rId6" Type="http://schemas.openxmlformats.org/officeDocument/2006/relationships/diagramQuickStyle" Target="../diagrams/quickStyle22.xml"/><Relationship Id="rId5" Type="http://schemas.openxmlformats.org/officeDocument/2006/relationships/diagramLayout" Target="../diagrams/layout22.xml"/><Relationship Id="rId4" Type="http://schemas.openxmlformats.org/officeDocument/2006/relationships/diagramData" Target="../diagrams/data22.xml"/></Relationships>
</file>

<file path=ppt/slides/_rels/slide2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image" Target="../media/image28.png"/><Relationship Id="rId7" Type="http://schemas.openxmlformats.org/officeDocument/2006/relationships/diagramColors" Target="../diagrams/colors23.xml"/><Relationship Id="rId2" Type="http://schemas.openxmlformats.org/officeDocument/2006/relationships/image" Target="../media/image26.jpeg"/><Relationship Id="rId1" Type="http://schemas.openxmlformats.org/officeDocument/2006/relationships/slideLayout" Target="../slideLayouts/slideLayout2.xml"/><Relationship Id="rId6" Type="http://schemas.openxmlformats.org/officeDocument/2006/relationships/diagramQuickStyle" Target="../diagrams/quickStyle23.xml"/><Relationship Id="rId5" Type="http://schemas.openxmlformats.org/officeDocument/2006/relationships/diagramLayout" Target="../diagrams/layout23.xml"/><Relationship Id="rId4" Type="http://schemas.openxmlformats.org/officeDocument/2006/relationships/diagramData" Target="../diagrams/data23.xml"/></Relationships>
</file>

<file path=ppt/slides/_rels/slide22.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diagramData" Target="../diagrams/data24.xml"/><Relationship Id="rId7" Type="http://schemas.openxmlformats.org/officeDocument/2006/relationships/image" Target="../media/image2.jpeg"/><Relationship Id="rId2" Type="http://schemas.openxmlformats.org/officeDocument/2006/relationships/image" Target="../media/image26.jpeg"/><Relationship Id="rId1" Type="http://schemas.openxmlformats.org/officeDocument/2006/relationships/slideLayout" Target="../slideLayouts/slideLayout2.xml"/><Relationship Id="rId6" Type="http://schemas.openxmlformats.org/officeDocument/2006/relationships/diagramColors" Target="../diagrams/colors24.xml"/><Relationship Id="rId5" Type="http://schemas.openxmlformats.org/officeDocument/2006/relationships/diagramQuickStyle" Target="../diagrams/quickStyle24.xml"/><Relationship Id="rId4" Type="http://schemas.openxmlformats.org/officeDocument/2006/relationships/diagramLayout" Target="../diagrams/layout24.xml"/></Relationships>
</file>

<file path=ppt/slides/_rels/slide23.xml.rels><?xml version="1.0" encoding="UTF-8" standalone="yes"?>
<Relationships xmlns="http://schemas.openxmlformats.org/package/2006/relationships"><Relationship Id="rId8" Type="http://schemas.openxmlformats.org/officeDocument/2006/relationships/diagramLayout" Target="../diagrams/layout26.xml"/><Relationship Id="rId3" Type="http://schemas.openxmlformats.org/officeDocument/2006/relationships/diagramData" Target="../diagrams/data25.xml"/><Relationship Id="rId7" Type="http://schemas.openxmlformats.org/officeDocument/2006/relationships/diagramData" Target="../diagrams/data26.xml"/><Relationship Id="rId2" Type="http://schemas.openxmlformats.org/officeDocument/2006/relationships/image" Target="../media/image30.jpeg"/><Relationship Id="rId1" Type="http://schemas.openxmlformats.org/officeDocument/2006/relationships/slideLayout" Target="../slideLayouts/slideLayout2.xml"/><Relationship Id="rId6" Type="http://schemas.openxmlformats.org/officeDocument/2006/relationships/diagramColors" Target="../diagrams/colors25.xml"/><Relationship Id="rId5" Type="http://schemas.openxmlformats.org/officeDocument/2006/relationships/diagramQuickStyle" Target="../diagrams/quickStyle25.xml"/><Relationship Id="rId10" Type="http://schemas.openxmlformats.org/officeDocument/2006/relationships/diagramColors" Target="../diagrams/colors26.xml"/><Relationship Id="rId4" Type="http://schemas.openxmlformats.org/officeDocument/2006/relationships/diagramLayout" Target="../diagrams/layout25.xml"/><Relationship Id="rId9" Type="http://schemas.openxmlformats.org/officeDocument/2006/relationships/diagramQuickStyle" Target="../diagrams/quickStyle2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image" Target="../media/image4.jpeg"/><Relationship Id="rId7" Type="http://schemas.openxmlformats.org/officeDocument/2006/relationships/diagramColors" Target="../diagrams/colors3.xml"/><Relationship Id="rId12" Type="http://schemas.openxmlformats.org/officeDocument/2006/relationships/diagramColors" Target="../diagrams/colors4.xml"/><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diagramQuickStyle" Target="../diagrams/quickStyle3.xml"/><Relationship Id="rId11" Type="http://schemas.openxmlformats.org/officeDocument/2006/relationships/diagramQuickStyle" Target="../diagrams/quickStyle4.xml"/><Relationship Id="rId5" Type="http://schemas.openxmlformats.org/officeDocument/2006/relationships/diagramLayout" Target="../diagrams/layout3.xml"/><Relationship Id="rId10" Type="http://schemas.openxmlformats.org/officeDocument/2006/relationships/diagramLayout" Target="../diagrams/layout4.xml"/><Relationship Id="rId4" Type="http://schemas.openxmlformats.org/officeDocument/2006/relationships/diagramData" Target="../diagrams/data3.xml"/><Relationship Id="rId9" Type="http://schemas.openxmlformats.org/officeDocument/2006/relationships/diagramData" Target="../diagrams/data4.xml"/></Relationships>
</file>

<file path=ppt/slides/_rels/slide4.xml.rels><?xml version="1.0" encoding="UTF-8" standalone="yes"?>
<Relationships xmlns="http://schemas.openxmlformats.org/package/2006/relationships"><Relationship Id="rId8" Type="http://schemas.openxmlformats.org/officeDocument/2006/relationships/diagramLayout" Target="../diagrams/layout6.xml"/><Relationship Id="rId3" Type="http://schemas.openxmlformats.org/officeDocument/2006/relationships/diagramData" Target="../diagrams/data5.xml"/><Relationship Id="rId7" Type="http://schemas.openxmlformats.org/officeDocument/2006/relationships/diagramData" Target="../diagrams/data6.xml"/><Relationship Id="rId2" Type="http://schemas.openxmlformats.org/officeDocument/2006/relationships/image" Target="../media/image5.jpeg"/><Relationship Id="rId1" Type="http://schemas.openxmlformats.org/officeDocument/2006/relationships/slideLayout" Target="../slideLayouts/slideLayout4.xml"/><Relationship Id="rId6" Type="http://schemas.openxmlformats.org/officeDocument/2006/relationships/diagramColors" Target="../diagrams/colors5.xml"/><Relationship Id="rId11" Type="http://schemas.openxmlformats.org/officeDocument/2006/relationships/image" Target="../media/image2.jpeg"/><Relationship Id="rId5" Type="http://schemas.openxmlformats.org/officeDocument/2006/relationships/diagramQuickStyle" Target="../diagrams/quickStyle5.xml"/><Relationship Id="rId10" Type="http://schemas.openxmlformats.org/officeDocument/2006/relationships/diagramColors" Target="../diagrams/colors6.xml"/><Relationship Id="rId4" Type="http://schemas.openxmlformats.org/officeDocument/2006/relationships/diagramLayout" Target="../diagrams/layout5.xml"/><Relationship Id="rId9" Type="http://schemas.openxmlformats.org/officeDocument/2006/relationships/diagramQuickStyle" Target="../diagrams/quickStyle6.xml"/></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7.xml"/><Relationship Id="rId3" Type="http://schemas.openxmlformats.org/officeDocument/2006/relationships/image" Target="../media/image6.png"/><Relationship Id="rId7" Type="http://schemas.openxmlformats.org/officeDocument/2006/relationships/diagramQuickStyle" Target="../diagrams/quickStyle7.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Layout" Target="../diagrams/layout7.xml"/><Relationship Id="rId5" Type="http://schemas.openxmlformats.org/officeDocument/2006/relationships/diagramData" Target="../diagrams/data7.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image" Target="../media/image9.jpeg"/><Relationship Id="rId7" Type="http://schemas.openxmlformats.org/officeDocument/2006/relationships/diagramColors" Target="../diagrams/colors8.xml"/><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diagramQuickStyle" Target="../diagrams/quickStyle8.xml"/><Relationship Id="rId5" Type="http://schemas.openxmlformats.org/officeDocument/2006/relationships/diagramLayout" Target="../diagrams/layout8.xml"/><Relationship Id="rId4" Type="http://schemas.openxmlformats.org/officeDocument/2006/relationships/diagramData" Target="../diagrams/data8.xml"/></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9.xml"/><Relationship Id="rId3" Type="http://schemas.openxmlformats.org/officeDocument/2006/relationships/notesSlide" Target="../notesSlides/notesSlide4.xml"/><Relationship Id="rId7" Type="http://schemas.openxmlformats.org/officeDocument/2006/relationships/diagramQuickStyle" Target="../diagrams/quickStyle9.xml"/><Relationship Id="rId2" Type="http://schemas.openxmlformats.org/officeDocument/2006/relationships/slideLayout" Target="../slideLayouts/slideLayout2.xml"/><Relationship Id="rId1" Type="http://schemas.openxmlformats.org/officeDocument/2006/relationships/tags" Target="../tags/tag1.xml"/><Relationship Id="rId6" Type="http://schemas.openxmlformats.org/officeDocument/2006/relationships/diagramLayout" Target="../diagrams/layout9.xml"/><Relationship Id="rId5" Type="http://schemas.openxmlformats.org/officeDocument/2006/relationships/diagramData" Target="../diagrams/data9.xml"/><Relationship Id="rId4" Type="http://schemas.openxmlformats.org/officeDocument/2006/relationships/image" Target="../media/image10.jpeg"/><Relationship Id="rId9"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0.xml"/><Relationship Id="rId7" Type="http://schemas.openxmlformats.org/officeDocument/2006/relationships/image" Target="../media/image2.jpeg"/><Relationship Id="rId2" Type="http://schemas.openxmlformats.org/officeDocument/2006/relationships/image" Target="../media/image11.jpeg"/><Relationship Id="rId1" Type="http://schemas.openxmlformats.org/officeDocument/2006/relationships/slideLayout" Target="../slideLayouts/slideLayout7.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t>
            </a:r>
            <a:endParaRPr lang="en-US" dirty="0"/>
          </a:p>
        </p:txBody>
      </p:sp>
      <p:sp>
        <p:nvSpPr>
          <p:cNvPr id="3" name="Subtitle 2"/>
          <p:cNvSpPr>
            <a:spLocks noGrp="1"/>
          </p:cNvSpPr>
          <p:nvPr>
            <p:ph type="subTitle" idx="1"/>
          </p:nvPr>
        </p:nvSpPr>
        <p:spPr/>
        <p:txBody>
          <a:bodyPr/>
          <a:lstStyle/>
          <a:p>
            <a:endParaRPr lang="en-US"/>
          </a:p>
        </p:txBody>
      </p:sp>
      <p:pic>
        <p:nvPicPr>
          <p:cNvPr id="4" name="Picture 3" descr="colomboexpress.jpg"/>
          <p:cNvPicPr>
            <a:picLocks noChangeAspect="1"/>
          </p:cNvPicPr>
          <p:nvPr/>
        </p:nvPicPr>
        <p:blipFill>
          <a:blip r:embed="rId2"/>
          <a:stretch>
            <a:fillRect/>
          </a:stretch>
        </p:blipFill>
        <p:spPr>
          <a:xfrm>
            <a:off x="0" y="0"/>
            <a:ext cx="9144000" cy="6858000"/>
          </a:xfrm>
          <a:prstGeom prst="rect">
            <a:avLst/>
          </a:prstGeom>
        </p:spPr>
      </p:pic>
      <p:graphicFrame>
        <p:nvGraphicFramePr>
          <p:cNvPr id="7" name="Diagram 6"/>
          <p:cNvGraphicFramePr/>
          <p:nvPr/>
        </p:nvGraphicFramePr>
        <p:xfrm>
          <a:off x="0" y="2590800"/>
          <a:ext cx="7467600" cy="4114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8" name="Picture 7" descr="373027_652942131398251_2007475596_n.jpg"/>
          <p:cNvPicPr>
            <a:picLocks noChangeAspect="1"/>
          </p:cNvPicPr>
          <p:nvPr/>
        </p:nvPicPr>
        <p:blipFill>
          <a:blip r:embed="rId7"/>
          <a:stretch>
            <a:fillRect/>
          </a:stretch>
        </p:blipFill>
        <p:spPr>
          <a:xfrm>
            <a:off x="2895600" y="2743200"/>
            <a:ext cx="1219200" cy="1063413"/>
          </a:xfrm>
          <a:prstGeom prst="rect">
            <a:avLst/>
          </a:prstGeom>
        </p:spPr>
      </p:pic>
      <p:sp>
        <p:nvSpPr>
          <p:cNvPr id="9" name="Date Placeholder 8"/>
          <p:cNvSpPr>
            <a:spLocks noGrp="1"/>
          </p:cNvSpPr>
          <p:nvPr>
            <p:ph type="dt" sz="half" idx="10"/>
          </p:nvPr>
        </p:nvSpPr>
        <p:spPr>
          <a:xfrm>
            <a:off x="7010400" y="6492875"/>
            <a:ext cx="2133600" cy="365125"/>
          </a:xfrm>
        </p:spPr>
        <p:txBody>
          <a:bodyPr/>
          <a:lstStyle/>
          <a:p>
            <a:r>
              <a:rPr lang="en-US" dirty="0" smtClean="0"/>
              <a:t>                              3/1/2014</a:t>
            </a:r>
            <a:endParaRPr lang="en-US" dirty="0"/>
          </a:p>
        </p:txBody>
      </p:sp>
      <p:sp>
        <p:nvSpPr>
          <p:cNvPr id="10" name="Slide Number Placeholder 9"/>
          <p:cNvSpPr>
            <a:spLocks noGrp="1"/>
          </p:cNvSpPr>
          <p:nvPr>
            <p:ph type="sldNum" sz="quarter" idx="12"/>
          </p:nvPr>
        </p:nvSpPr>
        <p:spPr>
          <a:xfrm>
            <a:off x="6705600" y="6019800"/>
            <a:ext cx="2133600" cy="365125"/>
          </a:xfrm>
        </p:spPr>
        <p:txBody>
          <a:bodyPr/>
          <a:lstStyle/>
          <a:p>
            <a:fld id="{2C6B1FF6-39B9-40F5-8B67-33C6354A3D4F}" type="slidenum">
              <a:rPr kumimoji="0" lang="en-US" smtClean="0">
                <a:solidFill>
                  <a:schemeClr val="tx1"/>
                </a:solidFill>
              </a:rPr>
              <a:pPr/>
              <a:t>1</a:t>
            </a:fld>
            <a:endParaRPr kumimoji="0" lang="en-US" dirty="0">
              <a:solidFill>
                <a:schemeClr val="tx1"/>
              </a:solidFill>
            </a:endParaRPr>
          </a:p>
        </p:txBody>
      </p:sp>
    </p:spTree>
  </p:cSld>
  <p:clrMapOvr>
    <a:masterClrMapping/>
  </p:clrMapOvr>
  <p:transition advTm="1529"/>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solidFill>
                  <a:schemeClr val="tx1"/>
                </a:solidFill>
              </a:rPr>
              <a:t>Solution ?</a:t>
            </a:r>
            <a:endParaRPr lang="en-US" dirty="0">
              <a:solidFill>
                <a:schemeClr val="tx1"/>
              </a:solidFill>
            </a:endParaRPr>
          </a:p>
        </p:txBody>
      </p:sp>
      <p:sp>
        <p:nvSpPr>
          <p:cNvPr id="2" name="Content Placeholder 1"/>
          <p:cNvSpPr>
            <a:spLocks noGrp="1"/>
          </p:cNvSpPr>
          <p:nvPr>
            <p:ph sz="half" idx="1"/>
          </p:nvPr>
        </p:nvSpPr>
        <p:spPr>
          <a:xfrm>
            <a:off x="152400" y="1324130"/>
            <a:ext cx="4343400" cy="4619470"/>
          </a:xfrm>
        </p:spPr>
        <p:txBody>
          <a:bodyPr>
            <a:normAutofit/>
          </a:bodyPr>
          <a:lstStyle/>
          <a:p>
            <a:pPr marL="0" indent="0" algn="ctr">
              <a:lnSpc>
                <a:spcPct val="115000"/>
              </a:lnSpc>
              <a:spcBef>
                <a:spcPts val="600"/>
              </a:spcBef>
              <a:buClr>
                <a:schemeClr val="dk1"/>
              </a:buClr>
              <a:buSzPct val="45833"/>
              <a:buNone/>
            </a:pPr>
            <a:r>
              <a:rPr lang="en-US" sz="3200" dirty="0" smtClean="0">
                <a:solidFill>
                  <a:srgbClr val="FFFF00"/>
                </a:solidFill>
                <a:ea typeface="Arial"/>
                <a:cs typeface="Arial"/>
                <a:sym typeface="Arial"/>
              </a:rPr>
              <a:t> </a:t>
            </a:r>
            <a:endParaRPr lang="en-US" dirty="0"/>
          </a:p>
        </p:txBody>
      </p:sp>
      <p:sp>
        <p:nvSpPr>
          <p:cNvPr id="5" name="TextBox 4"/>
          <p:cNvSpPr txBox="1"/>
          <p:nvPr/>
        </p:nvSpPr>
        <p:spPr>
          <a:xfrm>
            <a:off x="4419600" y="5562600"/>
            <a:ext cx="4419600" cy="1077218"/>
          </a:xfrm>
          <a:prstGeom prst="rect">
            <a:avLst/>
          </a:prstGeom>
          <a:noFill/>
        </p:spPr>
        <p:txBody>
          <a:bodyPr wrap="square" rtlCol="0">
            <a:spAutoFit/>
          </a:bodyPr>
          <a:lstStyle/>
          <a:p>
            <a:pPr algn="ctr"/>
            <a:r>
              <a:rPr lang="en-US" sz="3200" dirty="0" smtClean="0">
                <a:solidFill>
                  <a:schemeClr val="tx1"/>
                </a:solidFill>
              </a:rPr>
              <a:t>Modular carrier ship ‟YAMATAI” </a:t>
            </a:r>
            <a:endParaRPr lang="en-US" sz="3200" dirty="0">
              <a:solidFill>
                <a:schemeClr val="tx1"/>
              </a:solidFill>
            </a:endParaRPr>
          </a:p>
        </p:txBody>
      </p:sp>
      <p:pic>
        <p:nvPicPr>
          <p:cNvPr id="6" name="Picture 5" descr="par 3.jpg"/>
          <p:cNvPicPr>
            <a:picLocks noChangeAspect="1"/>
          </p:cNvPicPr>
          <p:nvPr/>
        </p:nvPicPr>
        <p:blipFill>
          <a:blip r:embed="rId2"/>
          <a:stretch>
            <a:fillRect/>
          </a:stretch>
        </p:blipFill>
        <p:spPr>
          <a:xfrm>
            <a:off x="0" y="0"/>
            <a:ext cx="9144000" cy="6858000"/>
          </a:xfrm>
          <a:prstGeom prst="rect">
            <a:avLst/>
          </a:prstGeom>
        </p:spPr>
      </p:pic>
      <p:graphicFrame>
        <p:nvGraphicFramePr>
          <p:cNvPr id="7" name="Diagram 6"/>
          <p:cNvGraphicFramePr/>
          <p:nvPr/>
        </p:nvGraphicFramePr>
        <p:xfrm>
          <a:off x="0" y="2286000"/>
          <a:ext cx="7696200" cy="4089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Diagram 7"/>
          <p:cNvGraphicFramePr/>
          <p:nvPr/>
        </p:nvGraphicFramePr>
        <p:xfrm>
          <a:off x="3200400" y="76200"/>
          <a:ext cx="5943600" cy="12192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9" name="Picture 8" descr="373027_652942131398251_2007475596_n.jpg"/>
          <p:cNvPicPr>
            <a:picLocks noChangeAspect="1"/>
          </p:cNvPicPr>
          <p:nvPr/>
        </p:nvPicPr>
        <p:blipFill>
          <a:blip r:embed="rId11"/>
          <a:stretch>
            <a:fillRect/>
          </a:stretch>
        </p:blipFill>
        <p:spPr>
          <a:xfrm>
            <a:off x="8305800" y="152400"/>
            <a:ext cx="685800" cy="598170"/>
          </a:xfrm>
          <a:prstGeom prst="rect">
            <a:avLst/>
          </a:prstGeom>
        </p:spPr>
      </p:pic>
      <p:sp>
        <p:nvSpPr>
          <p:cNvPr id="10" name="Date Placeholder 9"/>
          <p:cNvSpPr>
            <a:spLocks noGrp="1"/>
          </p:cNvSpPr>
          <p:nvPr>
            <p:ph type="dt" sz="half" idx="10"/>
          </p:nvPr>
        </p:nvSpPr>
        <p:spPr/>
        <p:txBody>
          <a:bodyPr/>
          <a:lstStyle/>
          <a:p>
            <a:r>
              <a:rPr lang="en-US" dirty="0" smtClean="0">
                <a:solidFill>
                  <a:schemeClr val="tx1"/>
                </a:solidFill>
              </a:rPr>
              <a:t>3/1/2014</a:t>
            </a:r>
            <a:endParaRPr lang="en-US" dirty="0">
              <a:solidFill>
                <a:schemeClr val="tx1"/>
              </a:solidFill>
            </a:endParaRPr>
          </a:p>
        </p:txBody>
      </p:sp>
      <p:sp>
        <p:nvSpPr>
          <p:cNvPr id="11" name="Slide Number Placeholder 10"/>
          <p:cNvSpPr>
            <a:spLocks noGrp="1"/>
          </p:cNvSpPr>
          <p:nvPr>
            <p:ph type="sldNum" sz="quarter" idx="12"/>
          </p:nvPr>
        </p:nvSpPr>
        <p:spPr/>
        <p:txBody>
          <a:bodyPr/>
          <a:lstStyle/>
          <a:p>
            <a:r>
              <a:rPr lang="en-US" dirty="0" smtClean="0">
                <a:solidFill>
                  <a:schemeClr val="tx1"/>
                </a:solidFill>
              </a:rPr>
              <a:t>9</a:t>
            </a:r>
            <a:endParaRPr lang="en-US" dirty="0">
              <a:solidFill>
                <a:schemeClr val="tx1"/>
              </a:solidFill>
            </a:endParaRPr>
          </a:p>
        </p:txBody>
      </p:sp>
      <p:sp>
        <p:nvSpPr>
          <p:cNvPr id="12" name="Footer Placeholder 11"/>
          <p:cNvSpPr>
            <a:spLocks noGrp="1"/>
          </p:cNvSpPr>
          <p:nvPr>
            <p:ph type="ftr" sz="quarter" idx="11"/>
          </p:nvPr>
        </p:nvSpPr>
        <p:spPr/>
        <p:txBody>
          <a:bodyPr/>
          <a:lstStyle/>
          <a:p>
            <a:r>
              <a:rPr lang="en-US" dirty="0" smtClean="0">
                <a:solidFill>
                  <a:schemeClr val="tx1"/>
                </a:solidFill>
              </a:rPr>
              <a:t>AIR BUBBLE LUBRICATION</a:t>
            </a:r>
            <a:endParaRPr lang="en-US" dirty="0">
              <a:solidFill>
                <a:schemeClr val="tx1"/>
              </a:solidFill>
            </a:endParaRPr>
          </a:p>
        </p:txBody>
      </p:sp>
    </p:spTree>
  </p:cSld>
  <p:clrMapOvr>
    <a:masterClrMapping/>
  </p:clrMapOvr>
  <p:transition advTm="10561"/>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Pictures\CaptureHK,L.PNG"/>
          <p:cNvPicPr>
            <a:picLocks noChangeAspect="1" noChangeArrowheads="1"/>
          </p:cNvPicPr>
          <p:nvPr/>
        </p:nvPicPr>
        <p:blipFill>
          <a:blip r:embed="rId3"/>
          <a:srcRect/>
          <a:stretch>
            <a:fillRect/>
          </a:stretch>
        </p:blipFill>
        <p:spPr bwMode="auto">
          <a:xfrm>
            <a:off x="0" y="1371599"/>
            <a:ext cx="9051752" cy="5472199"/>
          </a:xfrm>
          <a:prstGeom prst="rect">
            <a:avLst/>
          </a:prstGeom>
          <a:ln>
            <a:noFill/>
          </a:ln>
          <a:effectLst>
            <a:softEdge rad="112500"/>
          </a:effectLst>
        </p:spPr>
      </p:pic>
      <p:sp>
        <p:nvSpPr>
          <p:cNvPr id="3" name="Text Placeholder 2"/>
          <p:cNvSpPr>
            <a:spLocks noGrp="1"/>
          </p:cNvSpPr>
          <p:nvPr>
            <p:ph idx="1"/>
          </p:nvPr>
        </p:nvSpPr>
        <p:spPr>
          <a:xfrm>
            <a:off x="0" y="5029200"/>
            <a:ext cx="9144000" cy="1600200"/>
          </a:xfrm>
        </p:spPr>
        <p:txBody>
          <a:bodyPr/>
          <a:lstStyle/>
          <a:p>
            <a:endParaRPr lang="en-US" sz="2000" dirty="0" smtClean="0">
              <a:solidFill>
                <a:schemeClr val="bg2"/>
              </a:solidFill>
              <a:latin typeface="+mj-lt"/>
            </a:endParaRPr>
          </a:p>
          <a:p>
            <a:endParaRPr lang="en-US" sz="2000" dirty="0">
              <a:solidFill>
                <a:schemeClr val="bg2"/>
              </a:solidFill>
              <a:latin typeface="+mj-lt"/>
            </a:endParaRPr>
          </a:p>
        </p:txBody>
      </p:sp>
      <p:graphicFrame>
        <p:nvGraphicFramePr>
          <p:cNvPr id="6" name="Diagram 5"/>
          <p:cNvGraphicFramePr/>
          <p:nvPr/>
        </p:nvGraphicFramePr>
        <p:xfrm>
          <a:off x="0" y="152400"/>
          <a:ext cx="9144000" cy="11684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7" name="Picture 6" descr="373027_652942131398251_2007475596_n.jpg"/>
          <p:cNvPicPr>
            <a:picLocks noChangeAspect="1"/>
          </p:cNvPicPr>
          <p:nvPr/>
        </p:nvPicPr>
        <p:blipFill>
          <a:blip r:embed="rId8"/>
          <a:stretch>
            <a:fillRect/>
          </a:stretch>
        </p:blipFill>
        <p:spPr>
          <a:xfrm>
            <a:off x="8305800" y="0"/>
            <a:ext cx="685800" cy="598170"/>
          </a:xfrm>
          <a:prstGeom prst="rect">
            <a:avLst/>
          </a:prstGeom>
        </p:spPr>
      </p:pic>
      <p:sp>
        <p:nvSpPr>
          <p:cNvPr id="8" name="Date Placeholder 7"/>
          <p:cNvSpPr>
            <a:spLocks noGrp="1"/>
          </p:cNvSpPr>
          <p:nvPr>
            <p:ph type="dt" sz="half" idx="10"/>
          </p:nvPr>
        </p:nvSpPr>
        <p:spPr>
          <a:xfrm>
            <a:off x="7010400" y="6492875"/>
            <a:ext cx="2133600" cy="365125"/>
          </a:xfrm>
        </p:spPr>
        <p:txBody>
          <a:bodyPr/>
          <a:lstStyle/>
          <a:p>
            <a:r>
              <a:rPr lang="en-US" dirty="0" smtClean="0">
                <a:solidFill>
                  <a:schemeClr val="tx1"/>
                </a:solidFill>
              </a:rPr>
              <a:t>                               3/1/2014</a:t>
            </a:r>
            <a:endParaRPr lang="en-US" dirty="0">
              <a:solidFill>
                <a:schemeClr val="tx1"/>
              </a:solidFill>
            </a:endParaRPr>
          </a:p>
        </p:txBody>
      </p:sp>
      <p:sp>
        <p:nvSpPr>
          <p:cNvPr id="9" name="Slide Number Placeholder 8"/>
          <p:cNvSpPr>
            <a:spLocks noGrp="1"/>
          </p:cNvSpPr>
          <p:nvPr>
            <p:ph type="sldNum" sz="quarter" idx="12"/>
          </p:nvPr>
        </p:nvSpPr>
        <p:spPr>
          <a:xfrm>
            <a:off x="6781800" y="6172200"/>
            <a:ext cx="2133600" cy="365125"/>
          </a:xfrm>
        </p:spPr>
        <p:txBody>
          <a:bodyPr/>
          <a:lstStyle/>
          <a:p>
            <a:r>
              <a:rPr lang="en-US" dirty="0" smtClean="0">
                <a:solidFill>
                  <a:schemeClr val="tx1"/>
                </a:solidFill>
              </a:rPr>
              <a:t>3</a:t>
            </a:r>
            <a:endParaRPr lang="en-US" dirty="0">
              <a:solidFill>
                <a:schemeClr val="tx1"/>
              </a:solidFill>
            </a:endParaRPr>
          </a:p>
        </p:txBody>
      </p:sp>
      <p:sp>
        <p:nvSpPr>
          <p:cNvPr id="10" name="Footer Placeholder 9"/>
          <p:cNvSpPr>
            <a:spLocks noGrp="1"/>
          </p:cNvSpPr>
          <p:nvPr>
            <p:ph type="ftr" sz="quarter" idx="11"/>
          </p:nvPr>
        </p:nvSpPr>
        <p:spPr/>
        <p:txBody>
          <a:bodyPr/>
          <a:lstStyle/>
          <a:p>
            <a:r>
              <a:rPr lang="en-US" dirty="0" smtClean="0"/>
              <a:t>AIR BUBBLE LUBRICATION</a:t>
            </a:r>
            <a:endParaRPr lang="en-US" dirty="0"/>
          </a:p>
        </p:txBody>
      </p:sp>
    </p:spTree>
  </p:cSld>
  <p:clrMapOvr>
    <a:masterClrMapping/>
  </p:clrMapOvr>
  <p:transition advTm="19235"/>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0" y="0"/>
          <a:ext cx="8001000" cy="279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descr="373027_652942131398251_2007475596_n.jpg"/>
          <p:cNvPicPr>
            <a:picLocks noChangeAspect="1"/>
          </p:cNvPicPr>
          <p:nvPr/>
        </p:nvPicPr>
        <p:blipFill>
          <a:blip r:embed="rId6"/>
          <a:stretch>
            <a:fillRect/>
          </a:stretch>
        </p:blipFill>
        <p:spPr>
          <a:xfrm>
            <a:off x="8305800" y="152400"/>
            <a:ext cx="685800" cy="598170"/>
          </a:xfrm>
          <a:prstGeom prst="rect">
            <a:avLst/>
          </a:prstGeom>
        </p:spPr>
      </p:pic>
      <p:sp>
        <p:nvSpPr>
          <p:cNvPr id="6" name="Date Placeholder 5"/>
          <p:cNvSpPr>
            <a:spLocks noGrp="1"/>
          </p:cNvSpPr>
          <p:nvPr>
            <p:ph type="dt" sz="half" idx="10"/>
          </p:nvPr>
        </p:nvSpPr>
        <p:spPr/>
        <p:txBody>
          <a:bodyPr/>
          <a:lstStyle/>
          <a:p>
            <a:r>
              <a:rPr lang="en-US" smtClean="0"/>
              <a:t>3/1/2014</a:t>
            </a:r>
            <a:endParaRPr lang="en-US"/>
          </a:p>
        </p:txBody>
      </p:sp>
      <p:sp>
        <p:nvSpPr>
          <p:cNvPr id="7" name="Slide Number Placeholder 6"/>
          <p:cNvSpPr>
            <a:spLocks noGrp="1"/>
          </p:cNvSpPr>
          <p:nvPr>
            <p:ph type="sldNum" sz="quarter" idx="12"/>
          </p:nvPr>
        </p:nvSpPr>
        <p:spPr/>
        <p:txBody>
          <a:bodyPr/>
          <a:lstStyle/>
          <a:p>
            <a:r>
              <a:rPr lang="en-US" dirty="0" smtClean="0"/>
              <a:t>10</a:t>
            </a:r>
            <a:endParaRPr lang="en-US" dirty="0"/>
          </a:p>
        </p:txBody>
      </p:sp>
      <p:sp>
        <p:nvSpPr>
          <p:cNvPr id="8" name="Footer Placeholder 7"/>
          <p:cNvSpPr>
            <a:spLocks noGrp="1"/>
          </p:cNvSpPr>
          <p:nvPr>
            <p:ph type="ftr" sz="quarter" idx="11"/>
          </p:nvPr>
        </p:nvSpPr>
        <p:spPr/>
        <p:txBody>
          <a:bodyPr/>
          <a:lstStyle/>
          <a:p>
            <a:r>
              <a:rPr lang="en-US" smtClean="0"/>
              <a:t>AIR BUBBLE LUBRICATION</a:t>
            </a:r>
            <a:endParaRPr lang="en-US"/>
          </a:p>
        </p:txBody>
      </p:sp>
      <p:pic>
        <p:nvPicPr>
          <p:cNvPr id="10" name="Content Placeholder 9" descr="untitled.JPG"/>
          <p:cNvPicPr>
            <a:picLocks noGrp="1" noChangeAspect="1"/>
          </p:cNvPicPr>
          <p:nvPr>
            <p:ph idx="1"/>
          </p:nvPr>
        </p:nvPicPr>
        <p:blipFill>
          <a:blip r:embed="rId7"/>
          <a:stretch>
            <a:fillRect/>
          </a:stretch>
        </p:blipFill>
        <p:spPr>
          <a:xfrm>
            <a:off x="457200" y="2590800"/>
            <a:ext cx="8201532" cy="3276600"/>
          </a:xfrm>
        </p:spPr>
      </p:pic>
    </p:spTree>
  </p:cSld>
  <p:clrMapOvr>
    <a:masterClrMapping/>
  </p:clrMapOvr>
  <p:transition advTm="4602"/>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17000" r="-17000"/>
          </a:stretch>
        </a:blipFill>
        <a:effectLst/>
      </p:bgPr>
    </p:bg>
    <p:spTree>
      <p:nvGrpSpPr>
        <p:cNvPr id="1" name="Shape 128"/>
        <p:cNvGrpSpPr/>
        <p:nvPr/>
      </p:nvGrpSpPr>
      <p:grpSpPr>
        <a:xfrm>
          <a:off x="0" y="0"/>
          <a:ext cx="0" cy="0"/>
          <a:chOff x="0" y="0"/>
          <a:chExt cx="0" cy="0"/>
        </a:xfrm>
      </p:grpSpPr>
      <p:sp>
        <p:nvSpPr>
          <p:cNvPr id="5" name="TextBox 4"/>
          <p:cNvSpPr txBox="1"/>
          <p:nvPr/>
        </p:nvSpPr>
        <p:spPr>
          <a:xfrm>
            <a:off x="838200" y="5334000"/>
            <a:ext cx="7543800" cy="1118255"/>
          </a:xfrm>
          <a:prstGeom prst="rect">
            <a:avLst/>
          </a:prstGeom>
          <a:noFill/>
        </p:spPr>
        <p:txBody>
          <a:bodyPr wrap="square" rtlCol="0">
            <a:spAutoFit/>
          </a:bodyPr>
          <a:lstStyle/>
          <a:p>
            <a:pPr lvl="0">
              <a:lnSpc>
                <a:spcPct val="115000"/>
              </a:lnSpc>
              <a:spcBef>
                <a:spcPts val="800"/>
              </a:spcBef>
              <a:buClr>
                <a:schemeClr val="dk1"/>
              </a:buClr>
              <a:buSzPct val="55000"/>
            </a:pPr>
            <a:r>
              <a:rPr lang="en-US" sz="2000" dirty="0" smtClean="0">
                <a:solidFill>
                  <a:srgbClr val="002060"/>
                </a:solidFill>
              </a:rPr>
              <a:t>• Air ejecting device supplies air to the bottom at the </a:t>
            </a:r>
            <a:r>
              <a:rPr lang="en-US" sz="2000" dirty="0" err="1" smtClean="0">
                <a:solidFill>
                  <a:srgbClr val="002060"/>
                </a:solidFill>
              </a:rPr>
              <a:t>midship</a:t>
            </a:r>
            <a:endParaRPr lang="en-US" sz="2000" dirty="0" smtClean="0">
              <a:solidFill>
                <a:srgbClr val="002060"/>
              </a:solidFill>
            </a:endParaRPr>
          </a:p>
          <a:p>
            <a:pPr lvl="0">
              <a:lnSpc>
                <a:spcPct val="115000"/>
              </a:lnSpc>
              <a:spcBef>
                <a:spcPts val="800"/>
              </a:spcBef>
              <a:buClr>
                <a:schemeClr val="dk1"/>
              </a:buClr>
              <a:buSzPct val="55000"/>
            </a:pPr>
            <a:r>
              <a:rPr lang="en-US" sz="2000" dirty="0" smtClean="0">
                <a:solidFill>
                  <a:srgbClr val="002060"/>
                </a:solidFill>
              </a:rPr>
              <a:t>• These air bubbles flow as a film from the </a:t>
            </a:r>
            <a:r>
              <a:rPr lang="en-US" sz="2000" dirty="0" err="1" smtClean="0">
                <a:solidFill>
                  <a:srgbClr val="002060"/>
                </a:solidFill>
              </a:rPr>
              <a:t>midship</a:t>
            </a:r>
            <a:r>
              <a:rPr lang="en-US" sz="2000" dirty="0" smtClean="0">
                <a:solidFill>
                  <a:srgbClr val="002060"/>
                </a:solidFill>
              </a:rPr>
              <a:t> to the stern.</a:t>
            </a:r>
          </a:p>
          <a:p>
            <a:endParaRPr lang="en-US" dirty="0">
              <a:solidFill>
                <a:schemeClr val="accent1"/>
              </a:solidFill>
            </a:endParaRPr>
          </a:p>
        </p:txBody>
      </p:sp>
      <p:graphicFrame>
        <p:nvGraphicFramePr>
          <p:cNvPr id="6" name="Diagram 5"/>
          <p:cNvGraphicFramePr/>
          <p:nvPr/>
        </p:nvGraphicFramePr>
        <p:xfrm>
          <a:off x="0" y="457200"/>
          <a:ext cx="8686800" cy="16002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7" name="Picture 6" descr="373027_652942131398251_2007475596_n.jpg"/>
          <p:cNvPicPr>
            <a:picLocks noChangeAspect="1"/>
          </p:cNvPicPr>
          <p:nvPr/>
        </p:nvPicPr>
        <p:blipFill>
          <a:blip r:embed="rId8"/>
          <a:stretch>
            <a:fillRect/>
          </a:stretch>
        </p:blipFill>
        <p:spPr>
          <a:xfrm>
            <a:off x="8305800" y="152400"/>
            <a:ext cx="685800" cy="598170"/>
          </a:xfrm>
          <a:prstGeom prst="rect">
            <a:avLst/>
          </a:prstGeom>
        </p:spPr>
      </p:pic>
      <p:sp>
        <p:nvSpPr>
          <p:cNvPr id="8" name="Date Placeholder 7"/>
          <p:cNvSpPr>
            <a:spLocks noGrp="1"/>
          </p:cNvSpPr>
          <p:nvPr>
            <p:ph type="dt" sz="half" idx="10"/>
          </p:nvPr>
        </p:nvSpPr>
        <p:spPr/>
        <p:txBody>
          <a:bodyPr/>
          <a:lstStyle/>
          <a:p>
            <a:r>
              <a:rPr lang="en-US" smtClean="0"/>
              <a:t>3/1/2014</a:t>
            </a:r>
            <a:endParaRPr lang="en-US"/>
          </a:p>
        </p:txBody>
      </p:sp>
      <p:sp>
        <p:nvSpPr>
          <p:cNvPr id="9" name="Slide Number Placeholder 8"/>
          <p:cNvSpPr>
            <a:spLocks noGrp="1"/>
          </p:cNvSpPr>
          <p:nvPr>
            <p:ph type="sldNum" sz="quarter" idx="12"/>
          </p:nvPr>
        </p:nvSpPr>
        <p:spPr/>
        <p:txBody>
          <a:bodyPr/>
          <a:lstStyle/>
          <a:p>
            <a:r>
              <a:rPr lang="en-US" dirty="0" smtClean="0"/>
              <a:t>11</a:t>
            </a:r>
            <a:endParaRPr lang="en-US" dirty="0"/>
          </a:p>
        </p:txBody>
      </p:sp>
      <p:sp>
        <p:nvSpPr>
          <p:cNvPr id="10" name="Footer Placeholder 9"/>
          <p:cNvSpPr>
            <a:spLocks noGrp="1"/>
          </p:cNvSpPr>
          <p:nvPr>
            <p:ph type="ftr" sz="quarter" idx="11"/>
          </p:nvPr>
        </p:nvSpPr>
        <p:spPr/>
        <p:txBody>
          <a:bodyPr/>
          <a:lstStyle/>
          <a:p>
            <a:r>
              <a:rPr lang="en-US" smtClean="0"/>
              <a:t>AIR BUBBLE LUBRICATION</a:t>
            </a:r>
            <a:endParaRPr lang="en-US"/>
          </a:p>
        </p:txBody>
      </p:sp>
      <p:pic>
        <p:nvPicPr>
          <p:cNvPr id="11" name="Picture 10" descr="Capture75.PNG"/>
          <p:cNvPicPr>
            <a:picLocks noChangeAspect="1"/>
          </p:cNvPicPr>
          <p:nvPr/>
        </p:nvPicPr>
        <p:blipFill>
          <a:blip r:embed="rId9"/>
          <a:stretch>
            <a:fillRect/>
          </a:stretch>
        </p:blipFill>
        <p:spPr>
          <a:xfrm>
            <a:off x="381000" y="1905001"/>
            <a:ext cx="8153400" cy="3398920"/>
          </a:xfrm>
          <a:prstGeom prst="rect">
            <a:avLst/>
          </a:prstGeom>
          <a:ln>
            <a:noFill/>
          </a:ln>
          <a:effectLst>
            <a:softEdge rad="112500"/>
          </a:effectLst>
        </p:spPr>
      </p:pic>
    </p:spTree>
  </p:cSld>
  <p:clrMapOvr>
    <a:masterClrMapping/>
  </p:clrMapOvr>
  <p:transition spd="slow" advTm="0">
    <p:cu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000" b="-2000"/>
          </a:stretch>
        </a:blipFill>
        <a:effectLst/>
      </p:bgPr>
    </p:bg>
    <p:spTree>
      <p:nvGrpSpPr>
        <p:cNvPr id="1" name=""/>
        <p:cNvGrpSpPr/>
        <p:nvPr/>
      </p:nvGrpSpPr>
      <p:grpSpPr>
        <a:xfrm>
          <a:off x="0" y="0"/>
          <a:ext cx="0" cy="0"/>
          <a:chOff x="0" y="0"/>
          <a:chExt cx="0" cy="0"/>
        </a:xfrm>
      </p:grpSpPr>
      <p:pic>
        <p:nvPicPr>
          <p:cNvPr id="4" name="Content Placeholder 3" descr="PARITOSH.png"/>
          <p:cNvPicPr>
            <a:picLocks noGrp="1" noChangeAspect="1"/>
          </p:cNvPicPr>
          <p:nvPr>
            <p:ph idx="1"/>
          </p:nvPr>
        </p:nvPicPr>
        <p:blipFill>
          <a:blip r:embed="rId3"/>
          <a:stretch>
            <a:fillRect/>
          </a:stretch>
        </p:blipFill>
        <p:spPr>
          <a:xfrm>
            <a:off x="0" y="2286000"/>
            <a:ext cx="9028073" cy="4572000"/>
          </a:xfrm>
          <a:prstGeom prst="rect">
            <a:avLst/>
          </a:prstGeom>
          <a:ln>
            <a:noFill/>
          </a:ln>
          <a:effectLst>
            <a:softEdge rad="112500"/>
          </a:effectLst>
        </p:spPr>
      </p:pic>
      <p:graphicFrame>
        <p:nvGraphicFramePr>
          <p:cNvPr id="5" name="Diagram 4"/>
          <p:cNvGraphicFramePr/>
          <p:nvPr/>
        </p:nvGraphicFramePr>
        <p:xfrm>
          <a:off x="0" y="381000"/>
          <a:ext cx="7620000" cy="12954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6" name="Picture 5" descr="373027_652942131398251_2007475596_n.jpg"/>
          <p:cNvPicPr>
            <a:picLocks noChangeAspect="1"/>
          </p:cNvPicPr>
          <p:nvPr/>
        </p:nvPicPr>
        <p:blipFill>
          <a:blip r:embed="rId8"/>
          <a:stretch>
            <a:fillRect/>
          </a:stretch>
        </p:blipFill>
        <p:spPr>
          <a:xfrm>
            <a:off x="8305800" y="152400"/>
            <a:ext cx="685800" cy="598170"/>
          </a:xfrm>
          <a:prstGeom prst="rect">
            <a:avLst/>
          </a:prstGeom>
        </p:spPr>
      </p:pic>
      <p:sp>
        <p:nvSpPr>
          <p:cNvPr id="7" name="Date Placeholder 6"/>
          <p:cNvSpPr>
            <a:spLocks noGrp="1"/>
          </p:cNvSpPr>
          <p:nvPr>
            <p:ph type="dt" sz="half" idx="10"/>
          </p:nvPr>
        </p:nvSpPr>
        <p:spPr/>
        <p:txBody>
          <a:bodyPr/>
          <a:lstStyle/>
          <a:p>
            <a:r>
              <a:rPr lang="en-US" smtClean="0"/>
              <a:t>3/1/2014</a:t>
            </a:r>
            <a:endParaRPr lang="en-US"/>
          </a:p>
        </p:txBody>
      </p:sp>
      <p:sp>
        <p:nvSpPr>
          <p:cNvPr id="8" name="Slide Number Placeholder 7"/>
          <p:cNvSpPr>
            <a:spLocks noGrp="1"/>
          </p:cNvSpPr>
          <p:nvPr>
            <p:ph type="sldNum" sz="quarter" idx="12"/>
          </p:nvPr>
        </p:nvSpPr>
        <p:spPr/>
        <p:txBody>
          <a:bodyPr/>
          <a:lstStyle/>
          <a:p>
            <a:r>
              <a:rPr lang="en-US" dirty="0" smtClean="0"/>
              <a:t>12</a:t>
            </a:r>
            <a:endParaRPr lang="en-US" dirty="0"/>
          </a:p>
        </p:txBody>
      </p:sp>
      <p:sp>
        <p:nvSpPr>
          <p:cNvPr id="9" name="Footer Placeholder 8"/>
          <p:cNvSpPr>
            <a:spLocks noGrp="1"/>
          </p:cNvSpPr>
          <p:nvPr>
            <p:ph type="ftr" sz="quarter" idx="11"/>
          </p:nvPr>
        </p:nvSpPr>
        <p:spPr/>
        <p:txBody>
          <a:bodyPr/>
          <a:lstStyle/>
          <a:p>
            <a:r>
              <a:rPr lang="en-US" smtClean="0"/>
              <a:t>AIR BUBBLE LUBRICATION</a:t>
            </a: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pic>
        <p:nvPicPr>
          <p:cNvPr id="4" name="Picture 2"/>
          <p:cNvPicPr>
            <a:picLocks noGrp="1" noChangeAspect="1" noChangeArrowheads="1"/>
          </p:cNvPicPr>
          <p:nvPr>
            <p:ph idx="1"/>
          </p:nvPr>
        </p:nvPicPr>
        <p:blipFill>
          <a:blip r:embed="rId3"/>
          <a:stretch>
            <a:fillRect/>
          </a:stretch>
        </p:blipFill>
        <p:spPr bwMode="auto">
          <a:xfrm>
            <a:off x="426985" y="1143000"/>
            <a:ext cx="7878815" cy="4854625"/>
          </a:xfrm>
          <a:prstGeom prst="rect">
            <a:avLst/>
          </a:prstGeom>
          <a:ln>
            <a:noFill/>
          </a:ln>
          <a:effectLst>
            <a:softEdge rad="112500"/>
          </a:effectLst>
        </p:spPr>
      </p:pic>
      <p:graphicFrame>
        <p:nvGraphicFramePr>
          <p:cNvPr id="5" name="Diagram 4"/>
          <p:cNvGraphicFramePr/>
          <p:nvPr/>
        </p:nvGraphicFramePr>
        <p:xfrm>
          <a:off x="0" y="152400"/>
          <a:ext cx="7162800" cy="10668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6" name="Picture 5" descr="373027_652942131398251_2007475596_n.jpg"/>
          <p:cNvPicPr>
            <a:picLocks noChangeAspect="1"/>
          </p:cNvPicPr>
          <p:nvPr/>
        </p:nvPicPr>
        <p:blipFill>
          <a:blip r:embed="rId8"/>
          <a:stretch>
            <a:fillRect/>
          </a:stretch>
        </p:blipFill>
        <p:spPr>
          <a:xfrm>
            <a:off x="8305800" y="152400"/>
            <a:ext cx="685800" cy="598170"/>
          </a:xfrm>
          <a:prstGeom prst="rect">
            <a:avLst/>
          </a:prstGeom>
        </p:spPr>
      </p:pic>
      <p:sp>
        <p:nvSpPr>
          <p:cNvPr id="7" name="Date Placeholder 6"/>
          <p:cNvSpPr>
            <a:spLocks noGrp="1"/>
          </p:cNvSpPr>
          <p:nvPr>
            <p:ph type="dt" sz="half" idx="10"/>
          </p:nvPr>
        </p:nvSpPr>
        <p:spPr/>
        <p:txBody>
          <a:bodyPr/>
          <a:lstStyle/>
          <a:p>
            <a:r>
              <a:rPr lang="en-US" smtClean="0"/>
              <a:t>3/1/2014</a:t>
            </a:r>
            <a:endParaRPr lang="en-US"/>
          </a:p>
        </p:txBody>
      </p:sp>
      <p:sp>
        <p:nvSpPr>
          <p:cNvPr id="8" name="Slide Number Placeholder 7"/>
          <p:cNvSpPr>
            <a:spLocks noGrp="1"/>
          </p:cNvSpPr>
          <p:nvPr>
            <p:ph type="sldNum" sz="quarter" idx="12"/>
          </p:nvPr>
        </p:nvSpPr>
        <p:spPr/>
        <p:txBody>
          <a:bodyPr/>
          <a:lstStyle/>
          <a:p>
            <a:r>
              <a:rPr lang="en-US" dirty="0" smtClean="0"/>
              <a:t>13</a:t>
            </a:r>
            <a:endParaRPr lang="en-US" dirty="0"/>
          </a:p>
        </p:txBody>
      </p:sp>
      <p:sp>
        <p:nvSpPr>
          <p:cNvPr id="9" name="Footer Placeholder 8"/>
          <p:cNvSpPr>
            <a:spLocks noGrp="1"/>
          </p:cNvSpPr>
          <p:nvPr>
            <p:ph type="ftr" sz="quarter" idx="11"/>
          </p:nvPr>
        </p:nvSpPr>
        <p:spPr/>
        <p:txBody>
          <a:bodyPr/>
          <a:lstStyle/>
          <a:p>
            <a:r>
              <a:rPr lang="en-US" smtClean="0"/>
              <a:t>AIR BUBBLE LUBRICATION</a:t>
            </a:r>
            <a:endParaRPr lang="en-US"/>
          </a:p>
        </p:txBody>
      </p:sp>
    </p:spTree>
  </p:cSld>
  <p:clrMapOvr>
    <a:masterClrMapping/>
  </p:clrMapOvr>
  <p:transition advTm="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smtClean="0"/>
              <a:t>3/1/2014</a:t>
            </a:r>
            <a:endParaRPr lang="en-US"/>
          </a:p>
        </p:txBody>
      </p:sp>
      <p:sp>
        <p:nvSpPr>
          <p:cNvPr id="5" name="Slide Number Placeholder 4"/>
          <p:cNvSpPr>
            <a:spLocks noGrp="1"/>
          </p:cNvSpPr>
          <p:nvPr>
            <p:ph type="sldNum" sz="quarter" idx="12"/>
          </p:nvPr>
        </p:nvSpPr>
        <p:spPr/>
        <p:txBody>
          <a:bodyPr/>
          <a:lstStyle/>
          <a:p>
            <a:r>
              <a:rPr lang="en-US" dirty="0" smtClean="0"/>
              <a:t>14</a:t>
            </a:r>
            <a:endParaRPr lang="en-US" dirty="0"/>
          </a:p>
        </p:txBody>
      </p:sp>
      <p:sp>
        <p:nvSpPr>
          <p:cNvPr id="6" name="Footer Placeholder 5"/>
          <p:cNvSpPr>
            <a:spLocks noGrp="1"/>
          </p:cNvSpPr>
          <p:nvPr>
            <p:ph type="ftr" sz="quarter" idx="11"/>
          </p:nvPr>
        </p:nvSpPr>
        <p:spPr/>
        <p:txBody>
          <a:bodyPr/>
          <a:lstStyle/>
          <a:p>
            <a:r>
              <a:rPr lang="en-US" smtClean="0"/>
              <a:t>AIR BUBBLE LUBRICATION</a:t>
            </a:r>
            <a:endParaRPr lang="en-US"/>
          </a:p>
        </p:txBody>
      </p:sp>
      <p:pic>
        <p:nvPicPr>
          <p:cNvPr id="8" name="new video air bubble.mp4">
            <a:hlinkClick r:id="" action="ppaction://media"/>
          </p:cNvPr>
          <p:cNvPicPr>
            <a:picLocks noGrp="1" noRot="1" noChangeAspect="1"/>
          </p:cNvPicPr>
          <p:nvPr>
            <p:ph idx="1"/>
            <a:videoFile r:link="rId2"/>
          </p:nvPr>
        </p:nvPicPr>
        <p:blipFill>
          <a:blip r:embed="rId4"/>
          <a:stretch>
            <a:fillRect/>
          </a:stretch>
        </p:blipFill>
        <p:spPr>
          <a:xfrm>
            <a:off x="0" y="0"/>
            <a:ext cx="9144000" cy="6934200"/>
          </a:xfrm>
          <a:prstGeom prst="rect">
            <a:avLst/>
          </a:prstGeom>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8"/>
                </p:tgtEl>
              </p:cMediaNode>
            </p:video>
            <p:seq concurrent="1" nextAc="seek">
              <p:cTn id="8" restart="whenNotActive" fill="hold" evtFilter="cancelBubble" nodeType="interactiveSeq">
                <p:stCondLst>
                  <p:cond evt="onClick" delay="0">
                    <p:tgtEl>
                      <p:spTgt spid="8"/>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8"/>
                                        </p:tgtEl>
                                      </p:cBhvr>
                                    </p:cmd>
                                  </p:childTnLst>
                                </p:cTn>
                              </p:par>
                            </p:childTnLst>
                          </p:cTn>
                        </p:par>
                      </p:childTnLst>
                    </p:cTn>
                  </p:par>
                </p:childTnLst>
              </p:cTn>
              <p:nextCondLst>
                <p:cond evt="onClick" delay="0">
                  <p:tgtEl>
                    <p:spTgt spid="8"/>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17000" r="-17000"/>
          </a:stretch>
        </a:blipFill>
        <a:effectLst/>
      </p:bgPr>
    </p:bg>
    <p:spTree>
      <p:nvGrpSpPr>
        <p:cNvPr id="1" name=""/>
        <p:cNvGrpSpPr/>
        <p:nvPr/>
      </p:nvGrpSpPr>
      <p:grpSpPr>
        <a:xfrm>
          <a:off x="0" y="0"/>
          <a:ext cx="0" cy="0"/>
          <a:chOff x="0" y="0"/>
          <a:chExt cx="0" cy="0"/>
        </a:xfrm>
      </p:grpSpPr>
      <p:sp>
        <p:nvSpPr>
          <p:cNvPr id="3" name="Text Placeholder 2"/>
          <p:cNvSpPr>
            <a:spLocks noGrp="1"/>
          </p:cNvSpPr>
          <p:nvPr>
            <p:ph idx="1"/>
          </p:nvPr>
        </p:nvSpPr>
        <p:spPr>
          <a:xfrm>
            <a:off x="304800" y="1524000"/>
            <a:ext cx="8229600" cy="4267200"/>
          </a:xfrm>
        </p:spPr>
        <p:txBody>
          <a:bodyPr>
            <a:noAutofit/>
          </a:bodyPr>
          <a:lstStyle/>
          <a:p>
            <a:pPr>
              <a:buNone/>
            </a:pPr>
            <a:endParaRPr lang="en-US" sz="2400" u="sng" dirty="0" smtClean="0">
              <a:solidFill>
                <a:schemeClr val="bg1"/>
              </a:solidFill>
              <a:latin typeface="Arial" pitchFamily="34" charset="0"/>
              <a:cs typeface="Arial" pitchFamily="34" charset="0"/>
            </a:endParaRPr>
          </a:p>
          <a:p>
            <a:pPr>
              <a:buNone/>
            </a:pPr>
            <a:r>
              <a:rPr lang="en-US" sz="1800" i="1" dirty="0" smtClean="0">
                <a:solidFill>
                  <a:schemeClr val="bg1"/>
                </a:solidFill>
                <a:latin typeface="+mj-lt"/>
                <a:cs typeface="Arial" pitchFamily="34" charset="0"/>
              </a:rPr>
              <a:t>        </a:t>
            </a:r>
          </a:p>
        </p:txBody>
      </p:sp>
      <p:pic>
        <p:nvPicPr>
          <p:cNvPr id="4" name="Picture 2" descr="C:\Users\Public\Pictures\Sample Pictures\Capture.PNG"/>
          <p:cNvPicPr>
            <a:picLocks noChangeAspect="1" noChangeArrowheads="1"/>
          </p:cNvPicPr>
          <p:nvPr/>
        </p:nvPicPr>
        <p:blipFill>
          <a:blip r:embed="rId4"/>
          <a:srcRect/>
          <a:stretch>
            <a:fillRect/>
          </a:stretch>
        </p:blipFill>
        <p:spPr bwMode="auto">
          <a:xfrm>
            <a:off x="5791200" y="2133600"/>
            <a:ext cx="3126607" cy="307799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aphicFrame>
        <p:nvGraphicFramePr>
          <p:cNvPr id="6" name="Diagram 5"/>
          <p:cNvGraphicFramePr/>
          <p:nvPr/>
        </p:nvGraphicFramePr>
        <p:xfrm>
          <a:off x="76200" y="381000"/>
          <a:ext cx="7543800" cy="1143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5" name="Picture 4" descr="373027_652942131398251_2007475596_n.jpg"/>
          <p:cNvPicPr>
            <a:picLocks noChangeAspect="1"/>
          </p:cNvPicPr>
          <p:nvPr/>
        </p:nvPicPr>
        <p:blipFill>
          <a:blip r:embed="rId9"/>
          <a:stretch>
            <a:fillRect/>
          </a:stretch>
        </p:blipFill>
        <p:spPr>
          <a:xfrm>
            <a:off x="8305800" y="152400"/>
            <a:ext cx="685800" cy="598170"/>
          </a:xfrm>
          <a:prstGeom prst="rect">
            <a:avLst/>
          </a:prstGeom>
        </p:spPr>
      </p:pic>
      <p:graphicFrame>
        <p:nvGraphicFramePr>
          <p:cNvPr id="11" name="Diagram 10"/>
          <p:cNvGraphicFramePr/>
          <p:nvPr/>
        </p:nvGraphicFramePr>
        <p:xfrm>
          <a:off x="76200" y="1676400"/>
          <a:ext cx="5334000" cy="5181600"/>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
        <p:nvSpPr>
          <p:cNvPr id="7" name="Date Placeholder 6"/>
          <p:cNvSpPr>
            <a:spLocks noGrp="1"/>
          </p:cNvSpPr>
          <p:nvPr>
            <p:ph type="dt" sz="half" idx="10"/>
          </p:nvPr>
        </p:nvSpPr>
        <p:spPr/>
        <p:txBody>
          <a:bodyPr/>
          <a:lstStyle/>
          <a:p>
            <a:r>
              <a:rPr lang="en-US" dirty="0" smtClean="0">
                <a:solidFill>
                  <a:schemeClr val="tx1"/>
                </a:solidFill>
              </a:rPr>
              <a:t>3/1/2014</a:t>
            </a:r>
            <a:endParaRPr lang="en-US" dirty="0">
              <a:solidFill>
                <a:schemeClr val="tx1"/>
              </a:solidFill>
            </a:endParaRPr>
          </a:p>
        </p:txBody>
      </p:sp>
      <p:sp>
        <p:nvSpPr>
          <p:cNvPr id="8" name="Slide Number Placeholder 7"/>
          <p:cNvSpPr>
            <a:spLocks noGrp="1"/>
          </p:cNvSpPr>
          <p:nvPr>
            <p:ph type="sldNum" sz="quarter" idx="12"/>
          </p:nvPr>
        </p:nvSpPr>
        <p:spPr/>
        <p:txBody>
          <a:bodyPr/>
          <a:lstStyle/>
          <a:p>
            <a:r>
              <a:rPr lang="en-US" dirty="0" smtClean="0">
                <a:solidFill>
                  <a:schemeClr val="tx1"/>
                </a:solidFill>
              </a:rPr>
              <a:t>15</a:t>
            </a:r>
            <a:endParaRPr lang="en-US" dirty="0">
              <a:solidFill>
                <a:schemeClr val="tx1"/>
              </a:solidFill>
            </a:endParaRPr>
          </a:p>
        </p:txBody>
      </p:sp>
      <p:sp>
        <p:nvSpPr>
          <p:cNvPr id="9" name="Footer Placeholder 8"/>
          <p:cNvSpPr>
            <a:spLocks noGrp="1"/>
          </p:cNvSpPr>
          <p:nvPr>
            <p:ph type="ftr" sz="quarter" idx="11"/>
          </p:nvPr>
        </p:nvSpPr>
        <p:spPr/>
        <p:txBody>
          <a:bodyPr/>
          <a:lstStyle/>
          <a:p>
            <a:r>
              <a:rPr lang="en-US" dirty="0" smtClean="0">
                <a:solidFill>
                  <a:schemeClr val="tx1"/>
                </a:solidFill>
              </a:rPr>
              <a:t>AIR BUBBLE LUBRICATION</a:t>
            </a:r>
            <a:endParaRPr lang="en-US" dirty="0">
              <a:solidFill>
                <a:schemeClr val="tx1"/>
              </a:solidFill>
            </a:endParaRPr>
          </a:p>
        </p:txBody>
      </p:sp>
      <p:sp>
        <p:nvSpPr>
          <p:cNvPr id="12" name="TextBox 11"/>
          <p:cNvSpPr txBox="1"/>
          <p:nvPr/>
        </p:nvSpPr>
        <p:spPr>
          <a:xfrm>
            <a:off x="6248400" y="5638800"/>
            <a:ext cx="2438400" cy="400110"/>
          </a:xfrm>
          <a:prstGeom prst="rect">
            <a:avLst/>
          </a:prstGeom>
          <a:noFill/>
        </p:spPr>
        <p:txBody>
          <a:bodyPr wrap="square" rtlCol="0">
            <a:spAutoFit/>
          </a:bodyPr>
          <a:lstStyle/>
          <a:p>
            <a:pPr algn="ctr"/>
            <a:r>
              <a:rPr lang="en-US" sz="2000" b="1" dirty="0" smtClean="0">
                <a:solidFill>
                  <a:schemeClr val="bg1"/>
                </a:solidFill>
                <a:latin typeface="Times New Roman" pitchFamily="18" charset="0"/>
                <a:cs typeface="Times New Roman" pitchFamily="18" charset="0"/>
              </a:rPr>
              <a:t>YAMATAI</a:t>
            </a:r>
            <a:endParaRPr lang="en-US" sz="2000" b="1" dirty="0">
              <a:solidFill>
                <a:schemeClr val="bg1"/>
              </a:solidFill>
              <a:latin typeface="Times New Roman" pitchFamily="18" charset="0"/>
              <a:cs typeface="Times New Roman" pitchFamily="18" charset="0"/>
            </a:endParaRPr>
          </a:p>
        </p:txBody>
      </p:sp>
    </p:spTree>
  </p:cSld>
  <p:clrMapOvr>
    <a:masterClrMapping/>
  </p:clrMapOvr>
  <p:transition advTm="51027"/>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Shape 140"/>
        <p:cNvGrpSpPr/>
        <p:nvPr/>
      </p:nvGrpSpPr>
      <p:grpSpPr>
        <a:xfrm>
          <a:off x="0" y="0"/>
          <a:ext cx="0" cy="0"/>
          <a:chOff x="0" y="0"/>
          <a:chExt cx="0" cy="0"/>
        </a:xfrm>
      </p:grpSpPr>
      <p:graphicFrame>
        <p:nvGraphicFramePr>
          <p:cNvPr id="6" name="Table 5"/>
          <p:cNvGraphicFramePr>
            <a:graphicFrameLocks noGrp="1"/>
          </p:cNvGraphicFramePr>
          <p:nvPr/>
        </p:nvGraphicFramePr>
        <p:xfrm>
          <a:off x="228600" y="2975955"/>
          <a:ext cx="8915400" cy="3240123"/>
        </p:xfrm>
        <a:graphic>
          <a:graphicData uri="http://schemas.openxmlformats.org/drawingml/2006/table">
            <a:tbl>
              <a:tblPr>
                <a:tableStyleId>{35758FB7-9AC5-4552-8A53-C91805E547FA}</a:tableStyleId>
              </a:tblPr>
              <a:tblGrid>
                <a:gridCol w="1830841"/>
                <a:gridCol w="1140959"/>
                <a:gridCol w="1485900"/>
                <a:gridCol w="1485900"/>
                <a:gridCol w="1485900"/>
                <a:gridCol w="1485900"/>
              </a:tblGrid>
              <a:tr h="602532">
                <a:tc>
                  <a:txBody>
                    <a:bodyPr/>
                    <a:lstStyle/>
                    <a:p>
                      <a:pPr marL="0" marR="0" algn="ctr">
                        <a:lnSpc>
                          <a:spcPct val="115000"/>
                        </a:lnSpc>
                        <a:spcBef>
                          <a:spcPts val="0"/>
                        </a:spcBef>
                        <a:spcAft>
                          <a:spcPts val="0"/>
                        </a:spcAft>
                      </a:pPr>
                      <a:r>
                        <a:rPr lang="en-US" sz="2000" b="1" dirty="0">
                          <a:latin typeface="Times New Roman" pitchFamily="18" charset="0"/>
                          <a:cs typeface="Times New Roman" pitchFamily="18" charset="0"/>
                        </a:rPr>
                        <a:t>Item</a:t>
                      </a:r>
                      <a:endParaRPr lang="en-US" sz="2000" b="1" dirty="0">
                        <a:solidFill>
                          <a:schemeClr val="bg1"/>
                        </a:solidFill>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000" b="1" dirty="0">
                          <a:latin typeface="Times New Roman" pitchFamily="18" charset="0"/>
                          <a:cs typeface="Times New Roman" pitchFamily="18" charset="0"/>
                        </a:rPr>
                        <a:t>Unit </a:t>
                      </a:r>
                      <a:endParaRPr lang="en-US" sz="2000" b="1" dirty="0">
                        <a:solidFill>
                          <a:schemeClr val="bg1"/>
                        </a:solidFill>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000" b="1" dirty="0">
                          <a:latin typeface="Times New Roman" pitchFamily="18" charset="0"/>
                          <a:cs typeface="Times New Roman" pitchFamily="18" charset="0"/>
                        </a:rPr>
                        <a:t>Module carrier</a:t>
                      </a:r>
                      <a:endParaRPr lang="en-US" sz="2000" b="1" dirty="0">
                        <a:solidFill>
                          <a:schemeClr val="bg1"/>
                        </a:solidFill>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000" b="1" dirty="0">
                          <a:latin typeface="Times New Roman" pitchFamily="18" charset="0"/>
                          <a:cs typeface="Times New Roman" pitchFamily="18" charset="0"/>
                        </a:rPr>
                        <a:t>Bulk carrier</a:t>
                      </a:r>
                      <a:endParaRPr lang="en-US" sz="2000" b="1" dirty="0">
                        <a:solidFill>
                          <a:schemeClr val="bg1"/>
                        </a:solidFill>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000" b="1" dirty="0">
                          <a:latin typeface="Times New Roman" pitchFamily="18" charset="0"/>
                          <a:cs typeface="Times New Roman" pitchFamily="18" charset="0"/>
                        </a:rPr>
                        <a:t>Container ship</a:t>
                      </a:r>
                      <a:endParaRPr lang="en-US" sz="2000" b="1" dirty="0">
                        <a:solidFill>
                          <a:schemeClr val="bg1"/>
                        </a:solidFill>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000" b="1" dirty="0">
                          <a:latin typeface="Times New Roman" pitchFamily="18" charset="0"/>
                          <a:cs typeface="Times New Roman" pitchFamily="18" charset="0"/>
                        </a:rPr>
                        <a:t>Passenger ship</a:t>
                      </a:r>
                      <a:endParaRPr lang="en-US" sz="2000" b="1" dirty="0">
                        <a:solidFill>
                          <a:schemeClr val="bg1"/>
                        </a:solidFill>
                        <a:latin typeface="Times New Roman" pitchFamily="18" charset="0"/>
                        <a:ea typeface="Calibri"/>
                        <a:cs typeface="Times New Roman" pitchFamily="18" charset="0"/>
                      </a:endParaRPr>
                    </a:p>
                  </a:txBody>
                  <a:tcPr marL="68580" marR="68580" marT="0" marB="0"/>
                </a:tc>
              </a:tr>
              <a:tr h="284263">
                <a:tc>
                  <a:txBody>
                    <a:bodyPr/>
                    <a:lstStyle/>
                    <a:p>
                      <a:pPr marL="0" marR="0" algn="ctr">
                        <a:lnSpc>
                          <a:spcPct val="115000"/>
                        </a:lnSpc>
                        <a:spcBef>
                          <a:spcPts val="0"/>
                        </a:spcBef>
                        <a:spcAft>
                          <a:spcPts val="0"/>
                        </a:spcAft>
                      </a:pPr>
                      <a:r>
                        <a:rPr lang="en-US" sz="1800" b="1" dirty="0">
                          <a:latin typeface="Times New Roman" pitchFamily="18" charset="0"/>
                          <a:cs typeface="Times New Roman" pitchFamily="18" charset="0"/>
                        </a:rPr>
                        <a:t>Length</a:t>
                      </a:r>
                      <a:r>
                        <a:rPr lang="en-US" sz="1800" b="1" dirty="0" smtClean="0">
                          <a:latin typeface="Times New Roman" pitchFamily="18" charset="0"/>
                          <a:cs typeface="Times New Roman" pitchFamily="18" charset="0"/>
                        </a:rPr>
                        <a:t>, L</a:t>
                      </a:r>
                      <a:endParaRPr lang="en-US" sz="1800" b="1" dirty="0">
                        <a:solidFill>
                          <a:schemeClr val="bg1"/>
                        </a:solidFill>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dirty="0">
                          <a:latin typeface="Times New Roman" pitchFamily="18" charset="0"/>
                          <a:cs typeface="Times New Roman" pitchFamily="18" charset="0"/>
                        </a:rPr>
                        <a:t>m</a:t>
                      </a:r>
                      <a:endParaRPr lang="en-US" sz="1800" b="1" dirty="0">
                        <a:solidFill>
                          <a:schemeClr val="bg1"/>
                        </a:solidFill>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dirty="0">
                          <a:latin typeface="Times New Roman" pitchFamily="18" charset="0"/>
                          <a:cs typeface="Times New Roman" pitchFamily="18" charset="0"/>
                        </a:rPr>
                        <a:t>153</a:t>
                      </a:r>
                      <a:endParaRPr lang="en-US" sz="1800" b="1" dirty="0">
                        <a:solidFill>
                          <a:schemeClr val="bg1"/>
                        </a:solidFill>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a:latin typeface="Times New Roman" pitchFamily="18" charset="0"/>
                          <a:cs typeface="Times New Roman" pitchFamily="18" charset="0"/>
                        </a:rPr>
                        <a:t>230</a:t>
                      </a:r>
                      <a:endParaRPr lang="en-US" sz="1800" b="1">
                        <a:solidFill>
                          <a:schemeClr val="bg1"/>
                        </a:solidFill>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a:latin typeface="Times New Roman" pitchFamily="18" charset="0"/>
                          <a:cs typeface="Times New Roman" pitchFamily="18" charset="0"/>
                        </a:rPr>
                        <a:t>350</a:t>
                      </a:r>
                      <a:endParaRPr lang="en-US" sz="1800" b="1">
                        <a:solidFill>
                          <a:schemeClr val="bg1"/>
                        </a:solidFill>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dirty="0">
                          <a:latin typeface="Times New Roman" pitchFamily="18" charset="0"/>
                          <a:cs typeface="Times New Roman" pitchFamily="18" charset="0"/>
                        </a:rPr>
                        <a:t>240</a:t>
                      </a:r>
                      <a:endParaRPr lang="en-US" sz="1800" b="1" dirty="0">
                        <a:solidFill>
                          <a:schemeClr val="bg1"/>
                        </a:solidFill>
                        <a:latin typeface="Times New Roman" pitchFamily="18" charset="0"/>
                        <a:ea typeface="Calibri"/>
                        <a:cs typeface="Times New Roman" pitchFamily="18" charset="0"/>
                      </a:endParaRPr>
                    </a:p>
                  </a:txBody>
                  <a:tcPr marL="68580" marR="68580" marT="0" marB="0"/>
                </a:tc>
              </a:tr>
              <a:tr h="284263">
                <a:tc>
                  <a:txBody>
                    <a:bodyPr/>
                    <a:lstStyle/>
                    <a:p>
                      <a:pPr marL="0" marR="0" algn="ctr">
                        <a:lnSpc>
                          <a:spcPct val="115000"/>
                        </a:lnSpc>
                        <a:spcBef>
                          <a:spcPts val="0"/>
                        </a:spcBef>
                        <a:spcAft>
                          <a:spcPts val="0"/>
                        </a:spcAft>
                      </a:pPr>
                      <a:r>
                        <a:rPr lang="en-US" sz="1800" b="1" dirty="0" smtClean="0">
                          <a:latin typeface="Times New Roman" pitchFamily="18" charset="0"/>
                          <a:cs typeface="Times New Roman" pitchFamily="18" charset="0"/>
                        </a:rPr>
                        <a:t>Speed,</a:t>
                      </a:r>
                      <a:r>
                        <a:rPr lang="en-US" sz="1800" b="1" baseline="0" dirty="0" smtClean="0">
                          <a:latin typeface="Times New Roman" pitchFamily="18" charset="0"/>
                          <a:cs typeface="Times New Roman" pitchFamily="18" charset="0"/>
                        </a:rPr>
                        <a:t> </a:t>
                      </a:r>
                      <a:r>
                        <a:rPr lang="en-US" sz="1800" b="1" dirty="0" smtClean="0">
                          <a:latin typeface="Times New Roman" pitchFamily="18" charset="0"/>
                          <a:cs typeface="Times New Roman" pitchFamily="18" charset="0"/>
                        </a:rPr>
                        <a:t>V</a:t>
                      </a:r>
                      <a:r>
                        <a:rPr lang="en-US" sz="1800" b="1" baseline="-25000" dirty="0" smtClean="0">
                          <a:latin typeface="Times New Roman" pitchFamily="18" charset="0"/>
                          <a:cs typeface="Times New Roman" pitchFamily="18" charset="0"/>
                        </a:rPr>
                        <a:t>s</a:t>
                      </a:r>
                      <a:endParaRPr lang="en-US" sz="1800" b="1" dirty="0">
                        <a:solidFill>
                          <a:schemeClr val="bg1"/>
                        </a:solidFill>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dirty="0">
                          <a:latin typeface="Times New Roman" pitchFamily="18" charset="0"/>
                          <a:cs typeface="Times New Roman" pitchFamily="18" charset="0"/>
                        </a:rPr>
                        <a:t>Kt</a:t>
                      </a:r>
                      <a:endParaRPr lang="en-US" sz="1800" b="1" dirty="0">
                        <a:solidFill>
                          <a:schemeClr val="bg1"/>
                        </a:solidFill>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dirty="0">
                          <a:latin typeface="Times New Roman" pitchFamily="18" charset="0"/>
                          <a:cs typeface="Times New Roman" pitchFamily="18" charset="0"/>
                        </a:rPr>
                        <a:t>13.0</a:t>
                      </a:r>
                      <a:endParaRPr lang="en-US" sz="1800" b="1" dirty="0">
                        <a:solidFill>
                          <a:schemeClr val="bg1"/>
                        </a:solidFill>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a:latin typeface="Times New Roman" pitchFamily="18" charset="0"/>
                          <a:cs typeface="Times New Roman" pitchFamily="18" charset="0"/>
                        </a:rPr>
                        <a:t>14.0</a:t>
                      </a:r>
                      <a:endParaRPr lang="en-US" sz="1800" b="1">
                        <a:solidFill>
                          <a:schemeClr val="bg1"/>
                        </a:solidFill>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a:latin typeface="Times New Roman" pitchFamily="18" charset="0"/>
                          <a:cs typeface="Times New Roman" pitchFamily="18" charset="0"/>
                        </a:rPr>
                        <a:t>24.0</a:t>
                      </a:r>
                      <a:endParaRPr lang="en-US" sz="1800" b="1">
                        <a:solidFill>
                          <a:schemeClr val="bg1"/>
                        </a:solidFill>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a:latin typeface="Times New Roman" pitchFamily="18" charset="0"/>
                          <a:cs typeface="Times New Roman" pitchFamily="18" charset="0"/>
                        </a:rPr>
                        <a:t>17.0</a:t>
                      </a:r>
                      <a:endParaRPr lang="en-US" sz="1800" b="1">
                        <a:solidFill>
                          <a:schemeClr val="bg1"/>
                        </a:solidFill>
                        <a:latin typeface="Times New Roman" pitchFamily="18" charset="0"/>
                        <a:ea typeface="Calibri"/>
                        <a:cs typeface="Times New Roman" pitchFamily="18" charset="0"/>
                      </a:endParaRPr>
                    </a:p>
                  </a:txBody>
                  <a:tcPr marL="68580" marR="68580" marT="0" marB="0"/>
                </a:tc>
              </a:tr>
              <a:tr h="527976">
                <a:tc>
                  <a:txBody>
                    <a:bodyPr/>
                    <a:lstStyle/>
                    <a:p>
                      <a:pPr marL="0" marR="0" algn="ctr">
                        <a:lnSpc>
                          <a:spcPct val="115000"/>
                        </a:lnSpc>
                        <a:spcBef>
                          <a:spcPts val="0"/>
                        </a:spcBef>
                        <a:spcAft>
                          <a:spcPts val="0"/>
                        </a:spcAft>
                      </a:pPr>
                      <a:r>
                        <a:rPr lang="en-US" sz="1800" b="1" dirty="0">
                          <a:latin typeface="Times New Roman" pitchFamily="18" charset="0"/>
                          <a:cs typeface="Times New Roman" pitchFamily="18" charset="0"/>
                        </a:rPr>
                        <a:t>Flow rate, Q</a:t>
                      </a:r>
                      <a:r>
                        <a:rPr lang="en-US" sz="1800" b="1" baseline="-25000" dirty="0">
                          <a:latin typeface="Times New Roman" pitchFamily="18" charset="0"/>
                          <a:cs typeface="Times New Roman" pitchFamily="18" charset="0"/>
                        </a:rPr>
                        <a:t>s</a:t>
                      </a:r>
                      <a:endParaRPr lang="en-US" sz="1800" b="1" dirty="0">
                        <a:solidFill>
                          <a:schemeClr val="bg1"/>
                        </a:solidFill>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dirty="0">
                          <a:latin typeface="Times New Roman" pitchFamily="18" charset="0"/>
                          <a:cs typeface="Times New Roman" pitchFamily="18" charset="0"/>
                        </a:rPr>
                        <a:t>m</a:t>
                      </a:r>
                      <a:r>
                        <a:rPr lang="en-US" sz="1800" baseline="30000" dirty="0">
                          <a:latin typeface="Times New Roman" pitchFamily="18" charset="0"/>
                          <a:cs typeface="Times New Roman" pitchFamily="18" charset="0"/>
                        </a:rPr>
                        <a:t>3</a:t>
                      </a:r>
                      <a:r>
                        <a:rPr lang="en-US" sz="1800" dirty="0">
                          <a:latin typeface="Times New Roman" pitchFamily="18" charset="0"/>
                          <a:cs typeface="Times New Roman" pitchFamily="18" charset="0"/>
                        </a:rPr>
                        <a:t>/min</a:t>
                      </a:r>
                      <a:endParaRPr lang="en-US" sz="1800" b="1" dirty="0">
                        <a:solidFill>
                          <a:schemeClr val="bg1"/>
                        </a:solidFill>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dirty="0">
                          <a:latin typeface="Times New Roman" pitchFamily="18" charset="0"/>
                          <a:cs typeface="Times New Roman" pitchFamily="18" charset="0"/>
                        </a:rPr>
                        <a:t>80-120</a:t>
                      </a:r>
                      <a:endParaRPr lang="en-US" sz="1800" b="1" dirty="0">
                        <a:solidFill>
                          <a:schemeClr val="bg1"/>
                        </a:solidFill>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a:latin typeface="Times New Roman" pitchFamily="18" charset="0"/>
                          <a:cs typeface="Times New Roman" pitchFamily="18" charset="0"/>
                        </a:rPr>
                        <a:t>150-250</a:t>
                      </a:r>
                      <a:endParaRPr lang="en-US" sz="1800" b="1">
                        <a:solidFill>
                          <a:schemeClr val="bg1"/>
                        </a:solidFill>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dirty="0">
                          <a:latin typeface="Times New Roman" pitchFamily="18" charset="0"/>
                          <a:cs typeface="Times New Roman" pitchFamily="18" charset="0"/>
                        </a:rPr>
                        <a:t>200-550</a:t>
                      </a:r>
                      <a:endParaRPr lang="en-US" sz="1800" b="1" dirty="0">
                        <a:solidFill>
                          <a:schemeClr val="bg1"/>
                        </a:solidFill>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a:latin typeface="Times New Roman" pitchFamily="18" charset="0"/>
                          <a:cs typeface="Times New Roman" pitchFamily="18" charset="0"/>
                        </a:rPr>
                        <a:t>100-200</a:t>
                      </a:r>
                      <a:endParaRPr lang="en-US" sz="1800" b="1">
                        <a:solidFill>
                          <a:schemeClr val="bg1"/>
                        </a:solidFill>
                        <a:latin typeface="Times New Roman" pitchFamily="18" charset="0"/>
                        <a:ea typeface="Calibri"/>
                        <a:cs typeface="Times New Roman" pitchFamily="18" charset="0"/>
                      </a:endParaRPr>
                    </a:p>
                  </a:txBody>
                  <a:tcPr marL="68580" marR="68580" marT="0" marB="0"/>
                </a:tc>
              </a:tr>
              <a:tr h="284263">
                <a:tc>
                  <a:txBody>
                    <a:bodyPr/>
                    <a:lstStyle/>
                    <a:p>
                      <a:pPr marL="0" marR="0" algn="ctr">
                        <a:lnSpc>
                          <a:spcPct val="115000"/>
                        </a:lnSpc>
                        <a:spcBef>
                          <a:spcPts val="0"/>
                        </a:spcBef>
                        <a:spcAft>
                          <a:spcPts val="0"/>
                        </a:spcAft>
                      </a:pPr>
                      <a:r>
                        <a:rPr lang="en-US" sz="1800" b="1" dirty="0">
                          <a:latin typeface="Times New Roman" pitchFamily="18" charset="0"/>
                          <a:cs typeface="Times New Roman" pitchFamily="18" charset="0"/>
                        </a:rPr>
                        <a:t>Pressure</a:t>
                      </a:r>
                      <a:r>
                        <a:rPr lang="en-US" sz="1800" b="1" dirty="0" smtClean="0">
                          <a:latin typeface="Times New Roman" pitchFamily="18" charset="0"/>
                          <a:cs typeface="Times New Roman" pitchFamily="18" charset="0"/>
                        </a:rPr>
                        <a:t>, P</a:t>
                      </a:r>
                      <a:endParaRPr lang="en-US" sz="1800" b="1" dirty="0">
                        <a:solidFill>
                          <a:schemeClr val="bg1"/>
                        </a:solidFill>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dirty="0" err="1">
                          <a:latin typeface="Times New Roman" pitchFamily="18" charset="0"/>
                          <a:cs typeface="Times New Roman" pitchFamily="18" charset="0"/>
                        </a:rPr>
                        <a:t>k</a:t>
                      </a:r>
                      <a:r>
                        <a:rPr lang="en-US" sz="1800" dirty="0" err="1" smtClean="0">
                          <a:latin typeface="Times New Roman" pitchFamily="18" charset="0"/>
                          <a:cs typeface="Times New Roman" pitchFamily="18" charset="0"/>
                        </a:rPr>
                        <a:t>Pa</a:t>
                      </a:r>
                      <a:endParaRPr lang="en-US" sz="1800" b="1" dirty="0">
                        <a:solidFill>
                          <a:schemeClr val="bg1"/>
                        </a:solidFill>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dirty="0">
                          <a:latin typeface="Times New Roman" pitchFamily="18" charset="0"/>
                          <a:cs typeface="Times New Roman" pitchFamily="18" charset="0"/>
                        </a:rPr>
                        <a:t>65</a:t>
                      </a:r>
                      <a:endParaRPr lang="en-US" sz="1800" b="1" dirty="0">
                        <a:solidFill>
                          <a:schemeClr val="bg1"/>
                        </a:solidFill>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dirty="0">
                          <a:latin typeface="Times New Roman" pitchFamily="18" charset="0"/>
                          <a:cs typeface="Times New Roman" pitchFamily="18" charset="0"/>
                        </a:rPr>
                        <a:t>155</a:t>
                      </a:r>
                      <a:endParaRPr lang="en-US" sz="1800" b="1" dirty="0">
                        <a:solidFill>
                          <a:schemeClr val="bg1"/>
                        </a:solidFill>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dirty="0">
                          <a:latin typeface="Times New Roman" pitchFamily="18" charset="0"/>
                          <a:cs typeface="Times New Roman" pitchFamily="18" charset="0"/>
                        </a:rPr>
                        <a:t>170</a:t>
                      </a:r>
                      <a:endParaRPr lang="en-US" sz="1800" b="1" dirty="0">
                        <a:solidFill>
                          <a:schemeClr val="bg1"/>
                        </a:solidFill>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a:latin typeface="Times New Roman" pitchFamily="18" charset="0"/>
                          <a:cs typeface="Times New Roman" pitchFamily="18" charset="0"/>
                        </a:rPr>
                        <a:t>100</a:t>
                      </a:r>
                      <a:endParaRPr lang="en-US" sz="1800" b="1">
                        <a:solidFill>
                          <a:schemeClr val="bg1"/>
                        </a:solidFill>
                        <a:latin typeface="Times New Roman" pitchFamily="18" charset="0"/>
                        <a:ea typeface="Calibri"/>
                        <a:cs typeface="Times New Roman" pitchFamily="18" charset="0"/>
                      </a:endParaRPr>
                    </a:p>
                  </a:txBody>
                  <a:tcPr marL="68580" marR="68580" marT="0" marB="0"/>
                </a:tc>
              </a:tr>
              <a:tr h="1064703">
                <a:tc>
                  <a:txBody>
                    <a:bodyPr/>
                    <a:lstStyle/>
                    <a:p>
                      <a:pPr marL="0" marR="0" algn="ctr">
                        <a:lnSpc>
                          <a:spcPct val="115000"/>
                        </a:lnSpc>
                        <a:spcBef>
                          <a:spcPts val="0"/>
                        </a:spcBef>
                        <a:spcAft>
                          <a:spcPts val="0"/>
                        </a:spcAft>
                      </a:pPr>
                      <a:r>
                        <a:rPr lang="en-US" sz="1800" b="1" dirty="0">
                          <a:latin typeface="Times New Roman" pitchFamily="18" charset="0"/>
                          <a:cs typeface="Times New Roman" pitchFamily="18" charset="0"/>
                        </a:rPr>
                        <a:t>Blower </a:t>
                      </a:r>
                      <a:r>
                        <a:rPr lang="en-US" sz="1800" b="1" dirty="0" smtClean="0">
                          <a:latin typeface="Times New Roman" pitchFamily="18" charset="0"/>
                          <a:cs typeface="Times New Roman" pitchFamily="18" charset="0"/>
                        </a:rPr>
                        <a:t>Motor </a:t>
                      </a:r>
                      <a:r>
                        <a:rPr lang="en-US" sz="1800" b="1" dirty="0">
                          <a:latin typeface="Times New Roman" pitchFamily="18" charset="0"/>
                          <a:cs typeface="Times New Roman" pitchFamily="18" charset="0"/>
                        </a:rPr>
                        <a:t>R</a:t>
                      </a:r>
                      <a:r>
                        <a:rPr lang="en-US" sz="1800" b="1" dirty="0" smtClean="0">
                          <a:latin typeface="Times New Roman" pitchFamily="18" charset="0"/>
                          <a:cs typeface="Times New Roman" pitchFamily="18" charset="0"/>
                        </a:rPr>
                        <a:t>ated </a:t>
                      </a:r>
                      <a:r>
                        <a:rPr lang="en-US" sz="1800" b="1" dirty="0">
                          <a:latin typeface="Times New Roman" pitchFamily="18" charset="0"/>
                          <a:cs typeface="Times New Roman" pitchFamily="18" charset="0"/>
                        </a:rPr>
                        <a:t>P</a:t>
                      </a:r>
                      <a:r>
                        <a:rPr lang="en-US" sz="1800" b="1" dirty="0" smtClean="0">
                          <a:latin typeface="Times New Roman" pitchFamily="18" charset="0"/>
                          <a:cs typeface="Times New Roman" pitchFamily="18" charset="0"/>
                        </a:rPr>
                        <a:t>ower, P</a:t>
                      </a:r>
                      <a:r>
                        <a:rPr lang="en-US" sz="1800" b="1" baseline="-25000" dirty="0" smtClean="0">
                          <a:latin typeface="Times New Roman" pitchFamily="18" charset="0"/>
                          <a:cs typeface="Times New Roman" pitchFamily="18" charset="0"/>
                        </a:rPr>
                        <a:t>m</a:t>
                      </a:r>
                      <a:endParaRPr lang="en-US" sz="1800" b="1" dirty="0">
                        <a:solidFill>
                          <a:schemeClr val="bg1"/>
                        </a:solidFill>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dirty="0">
                          <a:latin typeface="Times New Roman" pitchFamily="18" charset="0"/>
                          <a:cs typeface="Times New Roman" pitchFamily="18" charset="0"/>
                        </a:rPr>
                        <a:t>kW</a:t>
                      </a:r>
                      <a:endParaRPr lang="en-US" sz="1800" b="1" dirty="0">
                        <a:solidFill>
                          <a:schemeClr val="bg1"/>
                        </a:solidFill>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dirty="0">
                          <a:latin typeface="Times New Roman" pitchFamily="18" charset="0"/>
                          <a:cs typeface="Times New Roman" pitchFamily="18" charset="0"/>
                        </a:rPr>
                        <a:t>130-200</a:t>
                      </a:r>
                      <a:endParaRPr lang="en-US" sz="1800" b="1" dirty="0">
                        <a:solidFill>
                          <a:schemeClr val="bg1"/>
                        </a:solidFill>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dirty="0">
                          <a:latin typeface="Times New Roman" pitchFamily="18" charset="0"/>
                          <a:cs typeface="Times New Roman" pitchFamily="18" charset="0"/>
                        </a:rPr>
                        <a:t>500-840</a:t>
                      </a:r>
                      <a:endParaRPr lang="en-US" sz="1800" b="1" dirty="0">
                        <a:solidFill>
                          <a:schemeClr val="bg1"/>
                        </a:solidFill>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dirty="0">
                          <a:latin typeface="Times New Roman" pitchFamily="18" charset="0"/>
                          <a:cs typeface="Times New Roman" pitchFamily="18" charset="0"/>
                        </a:rPr>
                        <a:t>680-1900</a:t>
                      </a:r>
                      <a:endParaRPr lang="en-US" sz="1800" b="1" dirty="0">
                        <a:solidFill>
                          <a:schemeClr val="bg1"/>
                        </a:solidFill>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dirty="0">
                          <a:latin typeface="Times New Roman" pitchFamily="18" charset="0"/>
                          <a:cs typeface="Times New Roman" pitchFamily="18" charset="0"/>
                        </a:rPr>
                        <a:t>230-460</a:t>
                      </a:r>
                      <a:endParaRPr lang="en-US" sz="1800" b="1" dirty="0">
                        <a:solidFill>
                          <a:schemeClr val="bg1"/>
                        </a:solidFill>
                        <a:latin typeface="Times New Roman" pitchFamily="18" charset="0"/>
                        <a:ea typeface="Calibri"/>
                        <a:cs typeface="Times New Roman" pitchFamily="18" charset="0"/>
                      </a:endParaRPr>
                    </a:p>
                  </a:txBody>
                  <a:tcPr marL="68580" marR="68580" marT="0" marB="0"/>
                </a:tc>
              </a:tr>
            </a:tbl>
          </a:graphicData>
        </a:graphic>
      </p:graphicFrame>
      <p:graphicFrame>
        <p:nvGraphicFramePr>
          <p:cNvPr id="8" name="Content Placeholder 7"/>
          <p:cNvGraphicFramePr>
            <a:graphicFrameLocks noGrp="1"/>
          </p:cNvGraphicFramePr>
          <p:nvPr>
            <p:ph idx="1"/>
          </p:nvPr>
        </p:nvGraphicFramePr>
        <p:xfrm>
          <a:off x="0" y="533400"/>
          <a:ext cx="8229600" cy="106679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10" name="Picture 9" descr="373027_652942131398251_2007475596_n.jpg"/>
          <p:cNvPicPr>
            <a:picLocks noChangeAspect="1"/>
          </p:cNvPicPr>
          <p:nvPr/>
        </p:nvPicPr>
        <p:blipFill>
          <a:blip r:embed="rId8"/>
          <a:stretch>
            <a:fillRect/>
          </a:stretch>
        </p:blipFill>
        <p:spPr>
          <a:xfrm>
            <a:off x="8305800" y="152400"/>
            <a:ext cx="685800" cy="598170"/>
          </a:xfrm>
          <a:prstGeom prst="rect">
            <a:avLst/>
          </a:prstGeom>
        </p:spPr>
      </p:pic>
      <p:sp>
        <p:nvSpPr>
          <p:cNvPr id="5" name="Date Placeholder 4"/>
          <p:cNvSpPr>
            <a:spLocks noGrp="1"/>
          </p:cNvSpPr>
          <p:nvPr>
            <p:ph type="dt" sz="half" idx="10"/>
          </p:nvPr>
        </p:nvSpPr>
        <p:spPr/>
        <p:txBody>
          <a:bodyPr/>
          <a:lstStyle/>
          <a:p>
            <a:r>
              <a:rPr lang="en-US" smtClean="0"/>
              <a:t>3/1/2014</a:t>
            </a:r>
            <a:endParaRPr lang="en-US"/>
          </a:p>
        </p:txBody>
      </p:sp>
      <p:sp>
        <p:nvSpPr>
          <p:cNvPr id="7" name="Slide Number Placeholder 6"/>
          <p:cNvSpPr>
            <a:spLocks noGrp="1"/>
          </p:cNvSpPr>
          <p:nvPr>
            <p:ph type="sldNum" sz="quarter" idx="12"/>
          </p:nvPr>
        </p:nvSpPr>
        <p:spPr/>
        <p:txBody>
          <a:bodyPr/>
          <a:lstStyle/>
          <a:p>
            <a:r>
              <a:rPr lang="en-US" dirty="0" smtClean="0">
                <a:solidFill>
                  <a:schemeClr val="bg1">
                    <a:lumMod val="65000"/>
                  </a:schemeClr>
                </a:solidFill>
              </a:rPr>
              <a:t>16</a:t>
            </a:r>
            <a:endParaRPr lang="en-US" dirty="0">
              <a:solidFill>
                <a:schemeClr val="bg1">
                  <a:lumMod val="65000"/>
                </a:schemeClr>
              </a:solidFill>
            </a:endParaRPr>
          </a:p>
        </p:txBody>
      </p:sp>
      <p:sp>
        <p:nvSpPr>
          <p:cNvPr id="9" name="Footer Placeholder 8"/>
          <p:cNvSpPr>
            <a:spLocks noGrp="1"/>
          </p:cNvSpPr>
          <p:nvPr>
            <p:ph type="ftr" sz="quarter" idx="11"/>
          </p:nvPr>
        </p:nvSpPr>
        <p:spPr/>
        <p:txBody>
          <a:bodyPr/>
          <a:lstStyle/>
          <a:p>
            <a:r>
              <a:rPr lang="en-US" smtClean="0"/>
              <a:t>AIR BUBBLE LUBRICATION</a:t>
            </a:r>
            <a:endParaRPr lang="en-US"/>
          </a:p>
        </p:txBody>
      </p:sp>
    </p:spTree>
  </p:cSld>
  <p:clrMapOvr>
    <a:masterClrMapping/>
  </p:clrMapOvr>
  <p:transition spd="slow" advTm="111291">
    <p:cu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16000" r="-16000"/>
          </a:stretch>
        </a:blipFill>
        <a:effectLst/>
      </p:bgPr>
    </p:bg>
    <p:spTree>
      <p:nvGrpSpPr>
        <p:cNvPr id="1" name=""/>
        <p:cNvGrpSpPr/>
        <p:nvPr/>
      </p:nvGrpSpPr>
      <p:grpSpPr>
        <a:xfrm>
          <a:off x="0" y="0"/>
          <a:ext cx="0" cy="0"/>
          <a:chOff x="0" y="0"/>
          <a:chExt cx="0" cy="0"/>
        </a:xfrm>
      </p:grpSpPr>
      <p:sp>
        <p:nvSpPr>
          <p:cNvPr id="3" name="Text Placeholder 2"/>
          <p:cNvSpPr>
            <a:spLocks noGrp="1"/>
          </p:cNvSpPr>
          <p:nvPr>
            <p:ph idx="1"/>
          </p:nvPr>
        </p:nvSpPr>
        <p:spPr>
          <a:xfrm>
            <a:off x="0" y="1905000"/>
            <a:ext cx="9144000" cy="4953000"/>
          </a:xfrm>
        </p:spPr>
        <p:txBody>
          <a:bodyPr/>
          <a:lstStyle/>
          <a:p>
            <a:r>
              <a:rPr lang="en-US" sz="2400" dirty="0" smtClean="0">
                <a:solidFill>
                  <a:srgbClr val="C00000"/>
                </a:solidFill>
                <a:latin typeface="+mj-lt"/>
              </a:rPr>
              <a:t>Points to be considered while designing that allow MALS to be installed by shipyards other than MHI</a:t>
            </a:r>
          </a:p>
          <a:p>
            <a:r>
              <a:rPr lang="en-US" sz="2400" dirty="0" smtClean="0">
                <a:solidFill>
                  <a:srgbClr val="C00000"/>
                </a:solidFill>
                <a:latin typeface="+mj-lt"/>
              </a:rPr>
              <a:t> Also recommended standard specifications &amp; design for the same</a:t>
            </a:r>
          </a:p>
          <a:p>
            <a:endParaRPr lang="en-US" sz="2000" dirty="0" smtClean="0">
              <a:solidFill>
                <a:srgbClr val="002060"/>
              </a:solidFill>
              <a:latin typeface="+mj-lt"/>
            </a:endParaRPr>
          </a:p>
          <a:p>
            <a:pPr marL="717550" indent="-514350">
              <a:buNone/>
            </a:pPr>
            <a:r>
              <a:rPr lang="en-US" sz="3000" dirty="0" smtClean="0">
                <a:solidFill>
                  <a:srgbClr val="002060"/>
                </a:solidFill>
                <a:latin typeface="+mj-lt"/>
              </a:rPr>
              <a:t>1.   Air outlets</a:t>
            </a:r>
          </a:p>
          <a:p>
            <a:pPr marL="717550" indent="-514350">
              <a:buNone/>
            </a:pPr>
            <a:r>
              <a:rPr lang="en-US" sz="3000" dirty="0" smtClean="0">
                <a:solidFill>
                  <a:srgbClr val="002060"/>
                </a:solidFill>
                <a:latin typeface="+mj-lt"/>
              </a:rPr>
              <a:t>2.   Chamber</a:t>
            </a:r>
          </a:p>
          <a:p>
            <a:pPr marL="717550" indent="-514350">
              <a:buNone/>
            </a:pPr>
            <a:r>
              <a:rPr lang="en-US" sz="3000" dirty="0" smtClean="0">
                <a:solidFill>
                  <a:srgbClr val="002060"/>
                </a:solidFill>
                <a:latin typeface="+mj-lt"/>
              </a:rPr>
              <a:t>3.   Location and shape of openings</a:t>
            </a:r>
          </a:p>
          <a:p>
            <a:pPr marL="717550" indent="-514350">
              <a:buNone/>
            </a:pPr>
            <a:endParaRPr lang="en-US" sz="3000" dirty="0" smtClean="0">
              <a:solidFill>
                <a:srgbClr val="002060"/>
              </a:solidFill>
              <a:latin typeface="+mj-lt"/>
            </a:endParaRPr>
          </a:p>
          <a:p>
            <a:pPr marL="717550" indent="-514350">
              <a:buNone/>
            </a:pPr>
            <a:endParaRPr lang="en-US" sz="3000" dirty="0" smtClean="0">
              <a:solidFill>
                <a:srgbClr val="002060"/>
              </a:solidFill>
              <a:latin typeface="+mj-lt"/>
            </a:endParaRPr>
          </a:p>
          <a:p>
            <a:endParaRPr lang="en-US" sz="2000" dirty="0">
              <a:solidFill>
                <a:srgbClr val="002060"/>
              </a:solidFill>
              <a:latin typeface="+mj-lt"/>
            </a:endParaRPr>
          </a:p>
        </p:txBody>
      </p:sp>
      <p:graphicFrame>
        <p:nvGraphicFramePr>
          <p:cNvPr id="4" name="Diagram 3"/>
          <p:cNvGraphicFramePr/>
          <p:nvPr/>
        </p:nvGraphicFramePr>
        <p:xfrm>
          <a:off x="0" y="533400"/>
          <a:ext cx="8229600" cy="9144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6" name="Picture 5" descr="373027_652942131398251_2007475596_n.jpg"/>
          <p:cNvPicPr>
            <a:picLocks noChangeAspect="1"/>
          </p:cNvPicPr>
          <p:nvPr/>
        </p:nvPicPr>
        <p:blipFill>
          <a:blip r:embed="rId8"/>
          <a:stretch>
            <a:fillRect/>
          </a:stretch>
        </p:blipFill>
        <p:spPr>
          <a:xfrm>
            <a:off x="8305800" y="152400"/>
            <a:ext cx="685800" cy="598170"/>
          </a:xfrm>
          <a:prstGeom prst="rect">
            <a:avLst/>
          </a:prstGeom>
        </p:spPr>
      </p:pic>
      <p:sp>
        <p:nvSpPr>
          <p:cNvPr id="5" name="Date Placeholder 4"/>
          <p:cNvSpPr>
            <a:spLocks noGrp="1"/>
          </p:cNvSpPr>
          <p:nvPr>
            <p:ph type="dt" sz="half" idx="10"/>
          </p:nvPr>
        </p:nvSpPr>
        <p:spPr/>
        <p:txBody>
          <a:bodyPr/>
          <a:lstStyle/>
          <a:p>
            <a:r>
              <a:rPr lang="en-US" smtClean="0"/>
              <a:t>3/1/2014</a:t>
            </a:r>
            <a:endParaRPr lang="en-US"/>
          </a:p>
        </p:txBody>
      </p:sp>
      <p:sp>
        <p:nvSpPr>
          <p:cNvPr id="7" name="Slide Number Placeholder 6"/>
          <p:cNvSpPr>
            <a:spLocks noGrp="1"/>
          </p:cNvSpPr>
          <p:nvPr>
            <p:ph type="sldNum" sz="quarter" idx="12"/>
          </p:nvPr>
        </p:nvSpPr>
        <p:spPr/>
        <p:txBody>
          <a:bodyPr/>
          <a:lstStyle/>
          <a:p>
            <a:r>
              <a:rPr lang="en-US" dirty="0" smtClean="0"/>
              <a:t>17</a:t>
            </a:r>
            <a:endParaRPr lang="en-US" dirty="0"/>
          </a:p>
        </p:txBody>
      </p:sp>
      <p:sp>
        <p:nvSpPr>
          <p:cNvPr id="8" name="Footer Placeholder 7"/>
          <p:cNvSpPr>
            <a:spLocks noGrp="1"/>
          </p:cNvSpPr>
          <p:nvPr>
            <p:ph type="ftr" sz="quarter" idx="11"/>
          </p:nvPr>
        </p:nvSpPr>
        <p:spPr/>
        <p:txBody>
          <a:bodyPr/>
          <a:lstStyle/>
          <a:p>
            <a:r>
              <a:rPr lang="en-US" smtClean="0"/>
              <a:t>AIR BUBBLE LUBRICATION</a:t>
            </a:r>
            <a:endParaRPr lang="en-US"/>
          </a:p>
        </p:txBody>
      </p:sp>
    </p:spTree>
  </p:cSld>
  <p:clrMapOvr>
    <a:masterClrMapping/>
  </p:clrMapOvr>
  <p:transition advTm="15"/>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2" name="Title 1"/>
          <p:cNvSpPr>
            <a:spLocks noGrp="1"/>
          </p:cNvSpPr>
          <p:nvPr>
            <p:ph type="title"/>
          </p:nvPr>
        </p:nvSpPr>
        <p:spPr>
          <a:xfrm>
            <a:off x="533400" y="0"/>
            <a:ext cx="7315499" cy="1143000"/>
          </a:xfrm>
        </p:spPr>
        <p:txBody>
          <a:bodyPr/>
          <a:lstStyle/>
          <a:p>
            <a:pPr algn="ctr"/>
            <a:r>
              <a:rPr lang="en-US" dirty="0" smtClean="0">
                <a:solidFill>
                  <a:srgbClr val="FF0000"/>
                </a:solidFill>
              </a:rPr>
              <a:t>OVERVIEW</a:t>
            </a:r>
            <a:endParaRPr lang="en-US" dirty="0">
              <a:solidFill>
                <a:srgbClr val="FF0000"/>
              </a:solidFill>
            </a:endParaRPr>
          </a:p>
        </p:txBody>
      </p:sp>
      <p:graphicFrame>
        <p:nvGraphicFramePr>
          <p:cNvPr id="6" name="Diagram 5"/>
          <p:cNvGraphicFramePr/>
          <p:nvPr/>
        </p:nvGraphicFramePr>
        <p:xfrm>
          <a:off x="0" y="1466538"/>
          <a:ext cx="7239000" cy="50104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descr="373027_652942131398251_2007475596_n.jpg"/>
          <p:cNvPicPr>
            <a:picLocks noChangeAspect="1"/>
          </p:cNvPicPr>
          <p:nvPr/>
        </p:nvPicPr>
        <p:blipFill>
          <a:blip r:embed="rId7"/>
          <a:stretch>
            <a:fillRect/>
          </a:stretch>
        </p:blipFill>
        <p:spPr>
          <a:xfrm>
            <a:off x="8305800" y="152400"/>
            <a:ext cx="685800" cy="598170"/>
          </a:xfrm>
          <a:prstGeom prst="rect">
            <a:avLst/>
          </a:prstGeom>
        </p:spPr>
      </p:pic>
      <p:sp>
        <p:nvSpPr>
          <p:cNvPr id="8" name="TextBox 7"/>
          <p:cNvSpPr txBox="1"/>
          <p:nvPr/>
        </p:nvSpPr>
        <p:spPr>
          <a:xfrm>
            <a:off x="8458200" y="6324600"/>
            <a:ext cx="457200" cy="307777"/>
          </a:xfrm>
          <a:prstGeom prst="rect">
            <a:avLst/>
          </a:prstGeom>
          <a:noFill/>
        </p:spPr>
        <p:txBody>
          <a:bodyPr wrap="square" rtlCol="0">
            <a:spAutoFit/>
          </a:bodyPr>
          <a:lstStyle/>
          <a:p>
            <a:r>
              <a:rPr lang="en-US" dirty="0" smtClean="0">
                <a:solidFill>
                  <a:schemeClr val="bg1"/>
                </a:solidFill>
              </a:rPr>
              <a:t>2</a:t>
            </a:r>
            <a:endParaRPr lang="en-US" dirty="0">
              <a:solidFill>
                <a:schemeClr val="bg1"/>
              </a:solidFill>
            </a:endParaRPr>
          </a:p>
        </p:txBody>
      </p:sp>
    </p:spTree>
  </p:cSld>
  <p:clrMapOvr>
    <a:masterClrMapping/>
  </p:clrMapOvr>
  <p:transition advTm="359"/>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5000" r="-25000"/>
          </a:stretch>
        </a:blip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srcRect/>
          <a:stretch>
            <a:fillRect/>
          </a:stretch>
        </p:blipFill>
        <p:spPr bwMode="auto">
          <a:xfrm>
            <a:off x="0" y="1066800"/>
            <a:ext cx="9144000" cy="5791200"/>
          </a:xfrm>
          <a:prstGeom prst="rect">
            <a:avLst/>
          </a:prstGeom>
          <a:noFill/>
          <a:ln w="9525">
            <a:noFill/>
            <a:miter lim="800000"/>
            <a:headEnd/>
            <a:tailEnd/>
          </a:ln>
          <a:effectLst/>
        </p:spPr>
      </p:pic>
      <p:graphicFrame>
        <p:nvGraphicFramePr>
          <p:cNvPr id="4" name="Diagram 3"/>
          <p:cNvGraphicFramePr/>
          <p:nvPr/>
        </p:nvGraphicFramePr>
        <p:xfrm>
          <a:off x="0" y="228600"/>
          <a:ext cx="7239000" cy="10668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6" name="Picture 5" descr="373027_652942131398251_2007475596_n.jpg"/>
          <p:cNvPicPr>
            <a:picLocks noChangeAspect="1"/>
          </p:cNvPicPr>
          <p:nvPr/>
        </p:nvPicPr>
        <p:blipFill>
          <a:blip r:embed="rId8"/>
          <a:stretch>
            <a:fillRect/>
          </a:stretch>
        </p:blipFill>
        <p:spPr>
          <a:xfrm>
            <a:off x="8305800" y="152400"/>
            <a:ext cx="685800" cy="598170"/>
          </a:xfrm>
          <a:prstGeom prst="rect">
            <a:avLst/>
          </a:prstGeom>
        </p:spPr>
      </p:pic>
      <p:sp>
        <p:nvSpPr>
          <p:cNvPr id="5" name="Date Placeholder 4"/>
          <p:cNvSpPr>
            <a:spLocks noGrp="1"/>
          </p:cNvSpPr>
          <p:nvPr>
            <p:ph type="dt" sz="half" idx="10"/>
          </p:nvPr>
        </p:nvSpPr>
        <p:spPr/>
        <p:txBody>
          <a:bodyPr/>
          <a:lstStyle/>
          <a:p>
            <a:r>
              <a:rPr lang="en-US" smtClean="0"/>
              <a:t>3/1/2014</a:t>
            </a:r>
            <a:endParaRPr lang="en-US"/>
          </a:p>
        </p:txBody>
      </p:sp>
      <p:sp>
        <p:nvSpPr>
          <p:cNvPr id="7" name="Slide Number Placeholder 6"/>
          <p:cNvSpPr>
            <a:spLocks noGrp="1"/>
          </p:cNvSpPr>
          <p:nvPr>
            <p:ph type="sldNum" sz="quarter" idx="12"/>
          </p:nvPr>
        </p:nvSpPr>
        <p:spPr/>
        <p:txBody>
          <a:bodyPr/>
          <a:lstStyle/>
          <a:p>
            <a:r>
              <a:rPr lang="en-US" dirty="0" smtClean="0"/>
              <a:t>18</a:t>
            </a:r>
            <a:endParaRPr lang="en-US" dirty="0"/>
          </a:p>
        </p:txBody>
      </p:sp>
      <p:sp>
        <p:nvSpPr>
          <p:cNvPr id="8" name="Footer Placeholder 7"/>
          <p:cNvSpPr>
            <a:spLocks noGrp="1"/>
          </p:cNvSpPr>
          <p:nvPr>
            <p:ph type="ftr" sz="quarter" idx="11"/>
          </p:nvPr>
        </p:nvSpPr>
        <p:spPr/>
        <p:txBody>
          <a:bodyPr/>
          <a:lstStyle/>
          <a:p>
            <a:r>
              <a:rPr lang="en-US" smtClean="0"/>
              <a:t>AIR BUBBLE LUBRICATION</a:t>
            </a:r>
            <a:endParaRPr lang="en-US"/>
          </a:p>
        </p:txBody>
      </p:sp>
    </p:spTree>
  </p:cSld>
  <p:clrMapOvr>
    <a:masterClrMapping/>
  </p:clrMapOvr>
  <p:transition advTm="15"/>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5000" r="-25000"/>
          </a:stretch>
        </a:blipFill>
        <a:effectLst/>
      </p:bgPr>
    </p:bg>
    <p:spTree>
      <p:nvGrpSpPr>
        <p:cNvPr id="1" name=""/>
        <p:cNvGrpSpPr/>
        <p:nvPr/>
      </p:nvGrpSpPr>
      <p:grpSpPr>
        <a:xfrm>
          <a:off x="0" y="0"/>
          <a:ext cx="0" cy="0"/>
          <a:chOff x="0" y="0"/>
          <a:chExt cx="0" cy="0"/>
        </a:xfrm>
      </p:grpSpPr>
      <p:pic>
        <p:nvPicPr>
          <p:cNvPr id="4" name="Content Placeholder 3"/>
          <p:cNvPicPr>
            <a:picLocks noGrp="1" noChangeAspect="1" noChangeArrowheads="1"/>
          </p:cNvPicPr>
          <p:nvPr>
            <p:ph idx="1"/>
          </p:nvPr>
        </p:nvPicPr>
        <p:blipFill>
          <a:blip r:embed="rId3"/>
          <a:stretch>
            <a:fillRect/>
          </a:stretch>
        </p:blipFill>
        <p:spPr bwMode="auto">
          <a:xfrm>
            <a:off x="1" y="1524000"/>
            <a:ext cx="9143999" cy="5334000"/>
          </a:xfrm>
          <a:prstGeom prst="rect">
            <a:avLst/>
          </a:prstGeom>
          <a:noFill/>
          <a:ln w="9525">
            <a:noFill/>
            <a:miter lim="800000"/>
            <a:headEnd/>
            <a:tailEnd/>
          </a:ln>
        </p:spPr>
      </p:pic>
      <p:graphicFrame>
        <p:nvGraphicFramePr>
          <p:cNvPr id="5" name="Diagram 4"/>
          <p:cNvGraphicFramePr/>
          <p:nvPr/>
        </p:nvGraphicFramePr>
        <p:xfrm>
          <a:off x="0" y="304800"/>
          <a:ext cx="7391400" cy="9144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6" name="Picture 5" descr="373027_652942131398251_2007475596_n.jpg"/>
          <p:cNvPicPr>
            <a:picLocks noChangeAspect="1"/>
          </p:cNvPicPr>
          <p:nvPr/>
        </p:nvPicPr>
        <p:blipFill>
          <a:blip r:embed="rId8"/>
          <a:stretch>
            <a:fillRect/>
          </a:stretch>
        </p:blipFill>
        <p:spPr>
          <a:xfrm>
            <a:off x="8305800" y="152400"/>
            <a:ext cx="685800" cy="598170"/>
          </a:xfrm>
          <a:prstGeom prst="rect">
            <a:avLst/>
          </a:prstGeom>
        </p:spPr>
      </p:pic>
      <p:sp>
        <p:nvSpPr>
          <p:cNvPr id="7" name="Date Placeholder 6"/>
          <p:cNvSpPr>
            <a:spLocks noGrp="1"/>
          </p:cNvSpPr>
          <p:nvPr>
            <p:ph type="dt" sz="half" idx="10"/>
          </p:nvPr>
        </p:nvSpPr>
        <p:spPr/>
        <p:txBody>
          <a:bodyPr/>
          <a:lstStyle/>
          <a:p>
            <a:r>
              <a:rPr lang="en-US" smtClean="0"/>
              <a:t>3/1/2014</a:t>
            </a:r>
            <a:endParaRPr lang="en-US"/>
          </a:p>
        </p:txBody>
      </p:sp>
      <p:sp>
        <p:nvSpPr>
          <p:cNvPr id="8" name="Slide Number Placeholder 7"/>
          <p:cNvSpPr>
            <a:spLocks noGrp="1"/>
          </p:cNvSpPr>
          <p:nvPr>
            <p:ph type="sldNum" sz="quarter" idx="12"/>
          </p:nvPr>
        </p:nvSpPr>
        <p:spPr/>
        <p:txBody>
          <a:bodyPr/>
          <a:lstStyle/>
          <a:p>
            <a:r>
              <a:rPr lang="en-US" dirty="0" smtClean="0"/>
              <a:t>19</a:t>
            </a:r>
            <a:endParaRPr lang="en-US" dirty="0"/>
          </a:p>
        </p:txBody>
      </p:sp>
      <p:sp>
        <p:nvSpPr>
          <p:cNvPr id="9" name="Footer Placeholder 8"/>
          <p:cNvSpPr>
            <a:spLocks noGrp="1"/>
          </p:cNvSpPr>
          <p:nvPr>
            <p:ph type="ftr" sz="quarter" idx="11"/>
          </p:nvPr>
        </p:nvSpPr>
        <p:spPr/>
        <p:txBody>
          <a:bodyPr/>
          <a:lstStyle/>
          <a:p>
            <a:r>
              <a:rPr lang="en-US" smtClean="0"/>
              <a:t>AIR BUBBLE LUBRICATION</a:t>
            </a:r>
            <a:endParaRPr lang="en-US"/>
          </a:p>
        </p:txBody>
      </p:sp>
    </p:spTree>
  </p:cSld>
  <p:clrMapOvr>
    <a:masterClrMapping/>
  </p:clrMapOvr>
  <p:transition advTm="109981"/>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5000" r="-25000"/>
          </a:stretch>
        </a:blipFill>
        <a:effectLst/>
      </p:bgPr>
    </p:bg>
    <p:spTree>
      <p:nvGrpSpPr>
        <p:cNvPr id="1" name=""/>
        <p:cNvGrpSpPr/>
        <p:nvPr/>
      </p:nvGrpSpPr>
      <p:grpSpPr>
        <a:xfrm>
          <a:off x="0" y="0"/>
          <a:ext cx="0" cy="0"/>
          <a:chOff x="0" y="0"/>
          <a:chExt cx="0" cy="0"/>
        </a:xfrm>
      </p:grpSpPr>
      <p:graphicFrame>
        <p:nvGraphicFramePr>
          <p:cNvPr id="5" name="Diagram 4"/>
          <p:cNvGraphicFramePr/>
          <p:nvPr/>
        </p:nvGraphicFramePr>
        <p:xfrm>
          <a:off x="0" y="304800"/>
          <a:ext cx="7010400" cy="1219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descr="373027_652942131398251_2007475596_n.jpg"/>
          <p:cNvPicPr>
            <a:picLocks noChangeAspect="1"/>
          </p:cNvPicPr>
          <p:nvPr/>
        </p:nvPicPr>
        <p:blipFill>
          <a:blip r:embed="rId7"/>
          <a:stretch>
            <a:fillRect/>
          </a:stretch>
        </p:blipFill>
        <p:spPr>
          <a:xfrm>
            <a:off x="8305800" y="152400"/>
            <a:ext cx="685800" cy="598170"/>
          </a:xfrm>
          <a:prstGeom prst="rect">
            <a:avLst/>
          </a:prstGeom>
        </p:spPr>
      </p:pic>
      <p:sp>
        <p:nvSpPr>
          <p:cNvPr id="7" name="Date Placeholder 6"/>
          <p:cNvSpPr>
            <a:spLocks noGrp="1"/>
          </p:cNvSpPr>
          <p:nvPr>
            <p:ph type="dt" sz="half" idx="10"/>
          </p:nvPr>
        </p:nvSpPr>
        <p:spPr/>
        <p:txBody>
          <a:bodyPr/>
          <a:lstStyle/>
          <a:p>
            <a:r>
              <a:rPr lang="en-US" dirty="0" smtClean="0"/>
              <a:t>3/1/2014</a:t>
            </a:r>
            <a:endParaRPr lang="en-US" dirty="0"/>
          </a:p>
        </p:txBody>
      </p:sp>
      <p:sp>
        <p:nvSpPr>
          <p:cNvPr id="8" name="Slide Number Placeholder 7"/>
          <p:cNvSpPr>
            <a:spLocks noGrp="1"/>
          </p:cNvSpPr>
          <p:nvPr>
            <p:ph type="sldNum" sz="quarter" idx="12"/>
          </p:nvPr>
        </p:nvSpPr>
        <p:spPr/>
        <p:txBody>
          <a:bodyPr/>
          <a:lstStyle/>
          <a:p>
            <a:r>
              <a:rPr lang="en-US" dirty="0" smtClean="0"/>
              <a:t>20</a:t>
            </a:r>
            <a:endParaRPr lang="en-US" dirty="0"/>
          </a:p>
        </p:txBody>
      </p:sp>
      <p:sp>
        <p:nvSpPr>
          <p:cNvPr id="9" name="Footer Placeholder 8"/>
          <p:cNvSpPr>
            <a:spLocks noGrp="1"/>
          </p:cNvSpPr>
          <p:nvPr>
            <p:ph type="ftr" sz="quarter" idx="11"/>
          </p:nvPr>
        </p:nvSpPr>
        <p:spPr/>
        <p:txBody>
          <a:bodyPr/>
          <a:lstStyle/>
          <a:p>
            <a:r>
              <a:rPr lang="en-US" smtClean="0"/>
              <a:t>AIR BUBBLE LUBRICATION</a:t>
            </a:r>
            <a:endParaRPr lang="en-US"/>
          </a:p>
        </p:txBody>
      </p:sp>
      <p:pic>
        <p:nvPicPr>
          <p:cNvPr id="1026" name="Picture 2"/>
          <p:cNvPicPr>
            <a:picLocks noGrp="1" noChangeAspect="1" noChangeArrowheads="1"/>
          </p:cNvPicPr>
          <p:nvPr>
            <p:ph idx="1"/>
          </p:nvPr>
        </p:nvPicPr>
        <p:blipFill>
          <a:blip r:embed="rId8"/>
          <a:srcRect/>
          <a:stretch>
            <a:fillRect/>
          </a:stretch>
        </p:blipFill>
        <p:spPr bwMode="auto">
          <a:xfrm>
            <a:off x="457200" y="1600200"/>
            <a:ext cx="8229600" cy="4388531"/>
          </a:xfrm>
          <a:prstGeom prst="rect">
            <a:avLst/>
          </a:prstGeom>
          <a:ln>
            <a:noFill/>
          </a:ln>
          <a:effectLst>
            <a:softEdge rad="112500"/>
          </a:effectLst>
        </p:spPr>
      </p:pic>
      <p:sp>
        <p:nvSpPr>
          <p:cNvPr id="11" name="TextBox 10"/>
          <p:cNvSpPr txBox="1"/>
          <p:nvPr/>
        </p:nvSpPr>
        <p:spPr>
          <a:xfrm>
            <a:off x="2286000" y="5943600"/>
            <a:ext cx="5181600" cy="338554"/>
          </a:xfrm>
          <a:prstGeom prst="rect">
            <a:avLst/>
          </a:prstGeom>
          <a:noFill/>
        </p:spPr>
        <p:txBody>
          <a:bodyPr wrap="square" rtlCol="0">
            <a:spAutoFit/>
          </a:bodyPr>
          <a:lstStyle/>
          <a:p>
            <a:r>
              <a:rPr lang="en-US" sz="1600" dirty="0" smtClean="0">
                <a:solidFill>
                  <a:schemeClr val="bg1"/>
                </a:solidFill>
              </a:rPr>
              <a:t>Arrangement and shape of openings (bottom plan)</a:t>
            </a:r>
            <a:endParaRPr lang="en-US" sz="1600" dirty="0">
              <a:solidFill>
                <a:schemeClr val="bg1"/>
              </a:solidFill>
            </a:endParaRPr>
          </a:p>
        </p:txBody>
      </p:sp>
    </p:spTree>
  </p:cSld>
  <p:clrMapOvr>
    <a:masterClrMapping/>
  </p:clrMapOvr>
  <p:transition advTm="25646"/>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1000" r="-11000"/>
          </a:stretch>
        </a:blipFill>
        <a:effectLst/>
      </p:bgPr>
    </p:bg>
    <p:spTree>
      <p:nvGrpSpPr>
        <p:cNvPr id="1" name=""/>
        <p:cNvGrpSpPr/>
        <p:nvPr/>
      </p:nvGrpSpPr>
      <p:grpSpPr>
        <a:xfrm>
          <a:off x="0" y="0"/>
          <a:ext cx="0" cy="0"/>
          <a:chOff x="0" y="0"/>
          <a:chExt cx="0" cy="0"/>
        </a:xfrm>
      </p:grpSpPr>
      <p:sp>
        <p:nvSpPr>
          <p:cNvPr id="3" name="Text Placeholder 2"/>
          <p:cNvSpPr>
            <a:spLocks noGrp="1"/>
          </p:cNvSpPr>
          <p:nvPr>
            <p:ph idx="1"/>
          </p:nvPr>
        </p:nvSpPr>
        <p:spPr>
          <a:xfrm>
            <a:off x="0" y="0"/>
            <a:ext cx="9144000" cy="6858000"/>
          </a:xfrm>
        </p:spPr>
        <p:txBody>
          <a:bodyPr/>
          <a:lstStyle/>
          <a:p>
            <a:pPr algn="ctr">
              <a:buNone/>
            </a:pPr>
            <a:r>
              <a:rPr lang="en-US" sz="3000" dirty="0" smtClean="0">
                <a:solidFill>
                  <a:srgbClr val="FF0000"/>
                </a:solidFill>
                <a:latin typeface="+mj-lt"/>
              </a:rPr>
              <a:t>  </a:t>
            </a:r>
          </a:p>
          <a:p>
            <a:pPr marL="624078" lvl="0" indent="-514350">
              <a:buNone/>
            </a:pPr>
            <a:endParaRPr lang="en-US" sz="2000" dirty="0" smtClean="0">
              <a:solidFill>
                <a:schemeClr val="bg2"/>
              </a:solidFill>
              <a:latin typeface="+mj-lt"/>
            </a:endParaRPr>
          </a:p>
          <a:p>
            <a:pPr marL="624078" lvl="0" indent="-514350">
              <a:buNone/>
            </a:pPr>
            <a:endParaRPr lang="en-US" sz="2000" dirty="0" smtClean="0">
              <a:solidFill>
                <a:schemeClr val="bg2"/>
              </a:solidFill>
              <a:latin typeface="+mj-lt"/>
            </a:endParaRPr>
          </a:p>
          <a:p>
            <a:pPr marL="624078" lvl="0" indent="-514350">
              <a:buNone/>
            </a:pPr>
            <a:endParaRPr lang="en-US" sz="2000" dirty="0" smtClean="0">
              <a:solidFill>
                <a:schemeClr val="bg2"/>
              </a:solidFill>
              <a:latin typeface="+mj-lt"/>
            </a:endParaRPr>
          </a:p>
          <a:p>
            <a:pPr marL="624078" lvl="0" indent="-514350">
              <a:buNone/>
            </a:pPr>
            <a:endParaRPr lang="en-US" sz="2000" dirty="0" smtClean="0">
              <a:solidFill>
                <a:schemeClr val="bg2"/>
              </a:solidFill>
              <a:latin typeface="+mj-lt"/>
            </a:endParaRPr>
          </a:p>
        </p:txBody>
      </p:sp>
      <p:sp>
        <p:nvSpPr>
          <p:cNvPr id="4" name="Date Placeholder 3"/>
          <p:cNvSpPr>
            <a:spLocks noGrp="1"/>
          </p:cNvSpPr>
          <p:nvPr>
            <p:ph type="dt" sz="half" idx="10"/>
          </p:nvPr>
        </p:nvSpPr>
        <p:spPr/>
        <p:txBody>
          <a:bodyPr/>
          <a:lstStyle/>
          <a:p>
            <a:r>
              <a:rPr lang="en-US" smtClean="0"/>
              <a:t>3/1/2014</a:t>
            </a:r>
            <a:endParaRPr lang="en-US"/>
          </a:p>
        </p:txBody>
      </p:sp>
      <p:sp>
        <p:nvSpPr>
          <p:cNvPr id="5" name="Slide Number Placeholder 4"/>
          <p:cNvSpPr>
            <a:spLocks noGrp="1"/>
          </p:cNvSpPr>
          <p:nvPr>
            <p:ph type="sldNum" sz="quarter" idx="12"/>
          </p:nvPr>
        </p:nvSpPr>
        <p:spPr/>
        <p:txBody>
          <a:bodyPr/>
          <a:lstStyle/>
          <a:p>
            <a:r>
              <a:rPr lang="en-US" dirty="0" smtClean="0"/>
              <a:t>21</a:t>
            </a:r>
            <a:endParaRPr lang="en-US" dirty="0"/>
          </a:p>
        </p:txBody>
      </p:sp>
      <p:sp>
        <p:nvSpPr>
          <p:cNvPr id="6" name="Footer Placeholder 5"/>
          <p:cNvSpPr>
            <a:spLocks noGrp="1"/>
          </p:cNvSpPr>
          <p:nvPr>
            <p:ph type="ftr" sz="quarter" idx="11"/>
          </p:nvPr>
        </p:nvSpPr>
        <p:spPr/>
        <p:txBody>
          <a:bodyPr/>
          <a:lstStyle/>
          <a:p>
            <a:r>
              <a:rPr lang="en-US" smtClean="0"/>
              <a:t>AIR BUBBLE LUBRICATION</a:t>
            </a:r>
            <a:endParaRPr lang="en-US"/>
          </a:p>
        </p:txBody>
      </p:sp>
      <p:graphicFrame>
        <p:nvGraphicFramePr>
          <p:cNvPr id="7" name="Diagram 6"/>
          <p:cNvGraphicFramePr/>
          <p:nvPr/>
        </p:nvGraphicFramePr>
        <p:xfrm>
          <a:off x="457200" y="101600"/>
          <a:ext cx="7696200" cy="1117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Rectangle 9"/>
          <p:cNvSpPr/>
          <p:nvPr/>
        </p:nvSpPr>
        <p:spPr>
          <a:xfrm>
            <a:off x="2286000" y="2413338"/>
            <a:ext cx="4572000" cy="492443"/>
          </a:xfrm>
          <a:prstGeom prst="rect">
            <a:avLst/>
          </a:prstGeom>
        </p:spPr>
        <p:txBody>
          <a:bodyPr>
            <a:spAutoFit/>
          </a:bodyPr>
          <a:lstStyle/>
          <a:p>
            <a:pPr marL="624078" lvl="0" indent="-514350"/>
            <a:r>
              <a:rPr lang="en-US" sz="1200" dirty="0" smtClean="0"/>
              <a:t>   </a:t>
            </a:r>
            <a:endParaRPr lang="en-US" dirty="0" smtClean="0"/>
          </a:p>
          <a:p>
            <a:pPr marL="624078" lvl="0" indent="-514350">
              <a:buAutoNum type="arabicPeriod" startAt="4"/>
            </a:pPr>
            <a:endParaRPr lang="en-US" dirty="0">
              <a:solidFill>
                <a:srgbClr val="002060"/>
              </a:solidFill>
            </a:endParaRPr>
          </a:p>
        </p:txBody>
      </p:sp>
      <p:graphicFrame>
        <p:nvGraphicFramePr>
          <p:cNvPr id="11" name="Diagram 10"/>
          <p:cNvGraphicFramePr/>
          <p:nvPr/>
        </p:nvGraphicFramePr>
        <p:xfrm>
          <a:off x="0" y="1828800"/>
          <a:ext cx="7620000" cy="40640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ransition advTm="120948"/>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295399"/>
          </a:xfrm>
        </p:spPr>
        <p:txBody>
          <a:bodyPr/>
          <a:lstStyle/>
          <a:p>
            <a:pPr algn="ctr"/>
            <a:r>
              <a:rPr lang="en-US" b="1" dirty="0" smtClean="0">
                <a:solidFill>
                  <a:srgbClr val="FF0000"/>
                </a:solidFill>
              </a:rPr>
              <a:t>CONCLUSION</a:t>
            </a:r>
            <a:endParaRPr lang="en-US" dirty="0">
              <a:solidFill>
                <a:srgbClr val="FF0000"/>
              </a:solidFill>
            </a:endParaRPr>
          </a:p>
        </p:txBody>
      </p:sp>
      <p:sp>
        <p:nvSpPr>
          <p:cNvPr id="3" name="Text Placeholder 2"/>
          <p:cNvSpPr>
            <a:spLocks noGrp="1"/>
          </p:cNvSpPr>
          <p:nvPr>
            <p:ph idx="1"/>
          </p:nvPr>
        </p:nvSpPr>
        <p:spPr>
          <a:xfrm>
            <a:off x="0" y="1143000"/>
            <a:ext cx="9144000" cy="5715000"/>
          </a:xfrm>
        </p:spPr>
        <p:txBody>
          <a:bodyPr/>
          <a:lstStyle/>
          <a:p>
            <a:pPr>
              <a:buNone/>
            </a:pPr>
            <a:endParaRPr lang="en-US" dirty="0" smtClean="0">
              <a:solidFill>
                <a:srgbClr val="002060"/>
              </a:solidFill>
            </a:endParaRPr>
          </a:p>
          <a:p>
            <a:r>
              <a:rPr lang="en-US" dirty="0" smtClean="0">
                <a:solidFill>
                  <a:srgbClr val="002060"/>
                </a:solidFill>
              </a:rPr>
              <a:t>20% reduction in drag</a:t>
            </a:r>
          </a:p>
          <a:p>
            <a:r>
              <a:rPr lang="en-US" dirty="0" smtClean="0">
                <a:solidFill>
                  <a:srgbClr val="002060"/>
                </a:solidFill>
              </a:rPr>
              <a:t>With a High Efficiency  Hull - 25% reduction in CO2 emission</a:t>
            </a:r>
          </a:p>
          <a:p>
            <a:r>
              <a:rPr lang="en-US" dirty="0" smtClean="0">
                <a:solidFill>
                  <a:srgbClr val="002060"/>
                </a:solidFill>
              </a:rPr>
              <a:t>10% reduction in fuel consumption</a:t>
            </a:r>
          </a:p>
          <a:p>
            <a:r>
              <a:rPr lang="en-US" dirty="0" smtClean="0">
                <a:solidFill>
                  <a:srgbClr val="002060"/>
                </a:solidFill>
              </a:rPr>
              <a:t>Companies such as AIDA cruise &amp; others already decided to implement </a:t>
            </a:r>
          </a:p>
          <a:p>
            <a:r>
              <a:rPr lang="en-US" dirty="0" smtClean="0">
                <a:solidFill>
                  <a:srgbClr val="002060"/>
                </a:solidFill>
              </a:rPr>
              <a:t>Integration of greener technologies only way to meet the norms &amp; standards</a:t>
            </a:r>
            <a:endParaRPr lang="en-US" dirty="0">
              <a:solidFill>
                <a:srgbClr val="002060"/>
              </a:solidFill>
            </a:endParaRPr>
          </a:p>
        </p:txBody>
      </p:sp>
      <p:sp>
        <p:nvSpPr>
          <p:cNvPr id="4" name="Date Placeholder 3"/>
          <p:cNvSpPr>
            <a:spLocks noGrp="1"/>
          </p:cNvSpPr>
          <p:nvPr>
            <p:ph type="dt" sz="half" idx="10"/>
          </p:nvPr>
        </p:nvSpPr>
        <p:spPr/>
        <p:txBody>
          <a:bodyPr/>
          <a:lstStyle/>
          <a:p>
            <a:r>
              <a:rPr lang="en-US" smtClean="0"/>
              <a:t>3/1/2014</a:t>
            </a:r>
            <a:endParaRPr lang="en-US"/>
          </a:p>
        </p:txBody>
      </p:sp>
      <p:sp>
        <p:nvSpPr>
          <p:cNvPr id="5" name="Slide Number Placeholder 4"/>
          <p:cNvSpPr>
            <a:spLocks noGrp="1"/>
          </p:cNvSpPr>
          <p:nvPr>
            <p:ph type="sldNum" sz="quarter" idx="12"/>
          </p:nvPr>
        </p:nvSpPr>
        <p:spPr/>
        <p:txBody>
          <a:bodyPr/>
          <a:lstStyle/>
          <a:p>
            <a:r>
              <a:rPr lang="en-US" dirty="0" smtClean="0"/>
              <a:t>22</a:t>
            </a:r>
            <a:endParaRPr lang="en-US" dirty="0"/>
          </a:p>
        </p:txBody>
      </p:sp>
      <p:sp>
        <p:nvSpPr>
          <p:cNvPr id="6" name="Footer Placeholder 5"/>
          <p:cNvSpPr>
            <a:spLocks noGrp="1"/>
          </p:cNvSpPr>
          <p:nvPr>
            <p:ph type="ftr" sz="quarter" idx="11"/>
          </p:nvPr>
        </p:nvSpPr>
        <p:spPr/>
        <p:txBody>
          <a:bodyPr/>
          <a:lstStyle/>
          <a:p>
            <a:r>
              <a:rPr lang="en-US" smtClean="0"/>
              <a:t>AIR BUBBLE LUBRICATION</a:t>
            </a:r>
            <a:endParaRPr lang="en-US"/>
          </a:p>
        </p:txBody>
      </p:sp>
    </p:spTree>
  </p:cSld>
  <p:clrMapOvr>
    <a:masterClrMapping/>
  </p:clrMapOvr>
  <p:transition advTm="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ipe(down)">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down)">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wipe(down)">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solidFill>
                  <a:srgbClr val="FF0000"/>
                </a:solidFill>
              </a:rPr>
              <a:t>REFERENCES</a:t>
            </a:r>
            <a:endParaRPr lang="en-US" dirty="0">
              <a:solidFill>
                <a:srgbClr val="FF0000"/>
              </a:solidFill>
            </a:endParaRPr>
          </a:p>
        </p:txBody>
      </p:sp>
      <p:sp>
        <p:nvSpPr>
          <p:cNvPr id="2" name="Content Placeholder 1"/>
          <p:cNvSpPr>
            <a:spLocks noGrp="1"/>
          </p:cNvSpPr>
          <p:nvPr>
            <p:ph idx="1"/>
          </p:nvPr>
        </p:nvSpPr>
        <p:spPr/>
        <p:txBody>
          <a:bodyPr>
            <a:normAutofit fontScale="55000" lnSpcReduction="20000"/>
          </a:bodyPr>
          <a:lstStyle/>
          <a:p>
            <a:r>
              <a:rPr lang="en-US" dirty="0" err="1" smtClean="0"/>
              <a:t>Mizokami</a:t>
            </a:r>
            <a:r>
              <a:rPr lang="en-US" dirty="0" smtClean="0"/>
              <a:t>, S. et.al, Experimental Study of Air Lubrication Method and Verification of Effects on Actual hull by Means of Sea Trial, </a:t>
            </a:r>
            <a:r>
              <a:rPr lang="en-US" dirty="0" err="1" smtClean="0"/>
              <a:t>Mits</a:t>
            </a:r>
            <a:r>
              <a:rPr lang="en-US" dirty="0" smtClean="0"/>
              <a:t> </a:t>
            </a:r>
            <a:r>
              <a:rPr lang="en-US" dirty="0" err="1" smtClean="0"/>
              <a:t>ubishi</a:t>
            </a:r>
            <a:r>
              <a:rPr lang="en-US" dirty="0" smtClean="0"/>
              <a:t> Heavy Industries Technical Review Vol1 Kodama, Y. et al., Experimental Study on </a:t>
            </a:r>
            <a:r>
              <a:rPr lang="en-US" dirty="0" err="1" smtClean="0"/>
              <a:t>Microbubbles</a:t>
            </a:r>
            <a:r>
              <a:rPr lang="en-US" dirty="0" smtClean="0"/>
              <a:t> and their Applicability to Ships for Skin Friction Reduction, International Journal of Heat and Fluid Flow, Vol.21, Issue 5 (2000) p.582</a:t>
            </a:r>
          </a:p>
          <a:p>
            <a:endParaRPr lang="en-US" dirty="0" smtClean="0"/>
          </a:p>
          <a:p>
            <a:r>
              <a:rPr lang="en-US" dirty="0" smtClean="0"/>
              <a:t>Kodama, Y. et al., A Full-Scale Air Lubrication Experiment Using a Large Cement Carrier for Energy Saving (Result and Analysis) , Conference Proceedings, the Japan Society of Naval Architects and Ocean Engineers, Vol.6 (2008) p.163</a:t>
            </a:r>
          </a:p>
          <a:p>
            <a:endParaRPr lang="en-US" dirty="0" smtClean="0"/>
          </a:p>
          <a:p>
            <a:r>
              <a:rPr lang="en-US" dirty="0" smtClean="0"/>
              <a:t>Murakami, A. et al., Numerical Simulation of Flow Around a Full Scale Ship Equipped with Bubble Generators, Conference Proceedings, the Japan Society of Naval Architects and Ocean Engineers, Vol.6(2008) p.153</a:t>
            </a:r>
          </a:p>
          <a:p>
            <a:pPr>
              <a:buNone/>
            </a:pPr>
            <a:r>
              <a:rPr lang="en-US" dirty="0" smtClean="0"/>
              <a:t> </a:t>
            </a:r>
          </a:p>
          <a:p>
            <a:r>
              <a:rPr lang="en-US" dirty="0" smtClean="0"/>
              <a:t>Takano, S. et al., Experimental Investigation of the Bubble Diameter of Injected Air on the Ship Bottom and Its Influence on Propeller, Conference Proceedings, the Japan Society of Naval Architects and Ocean Engineers, Vol.10 (2010) p.455.47 No.3(2010) pp.41-47</a:t>
            </a:r>
            <a:endParaRPr lang="en-US" dirty="0"/>
          </a:p>
        </p:txBody>
      </p:sp>
      <p:sp>
        <p:nvSpPr>
          <p:cNvPr id="4" name="Date Placeholder 3"/>
          <p:cNvSpPr>
            <a:spLocks noGrp="1"/>
          </p:cNvSpPr>
          <p:nvPr>
            <p:ph type="dt" sz="half" idx="10"/>
          </p:nvPr>
        </p:nvSpPr>
        <p:spPr/>
        <p:txBody>
          <a:bodyPr/>
          <a:lstStyle/>
          <a:p>
            <a:r>
              <a:rPr lang="en-US" smtClean="0"/>
              <a:t>3/1/2014</a:t>
            </a:r>
            <a:endParaRPr lang="en-US"/>
          </a:p>
        </p:txBody>
      </p:sp>
      <p:sp>
        <p:nvSpPr>
          <p:cNvPr id="5" name="Slide Number Placeholder 4"/>
          <p:cNvSpPr>
            <a:spLocks noGrp="1"/>
          </p:cNvSpPr>
          <p:nvPr>
            <p:ph type="sldNum" sz="quarter" idx="12"/>
          </p:nvPr>
        </p:nvSpPr>
        <p:spPr/>
        <p:txBody>
          <a:bodyPr/>
          <a:lstStyle/>
          <a:p>
            <a:r>
              <a:rPr lang="en-US" dirty="0" smtClean="0"/>
              <a:t>23</a:t>
            </a:r>
            <a:endParaRPr lang="en-US" dirty="0"/>
          </a:p>
        </p:txBody>
      </p:sp>
      <p:sp>
        <p:nvSpPr>
          <p:cNvPr id="6" name="Footer Placeholder 5"/>
          <p:cNvSpPr>
            <a:spLocks noGrp="1"/>
          </p:cNvSpPr>
          <p:nvPr>
            <p:ph type="ftr" sz="quarter" idx="11"/>
          </p:nvPr>
        </p:nvSpPr>
        <p:spPr/>
        <p:txBody>
          <a:bodyPr/>
          <a:lstStyle/>
          <a:p>
            <a:r>
              <a:rPr lang="en-US" smtClean="0"/>
              <a:t>AIR BUBBLE LUBRICATION</a:t>
            </a:r>
            <a:endParaRPr lang="en-US"/>
          </a:p>
        </p:txBody>
      </p:sp>
    </p:spTree>
  </p:cSld>
  <p:clrMapOvr>
    <a:masterClrMapping/>
  </p:clrMapOvr>
  <p:transition advTm="45147"/>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solidFill>
                  <a:srgbClr val="FF0000"/>
                </a:solidFill>
              </a:rPr>
              <a:t>ACKNOWLEDGEMENTS</a:t>
            </a:r>
            <a:endParaRPr lang="en-US" dirty="0">
              <a:solidFill>
                <a:srgbClr val="FF0000"/>
              </a:solidFill>
            </a:endParaRPr>
          </a:p>
        </p:txBody>
      </p:sp>
      <p:sp>
        <p:nvSpPr>
          <p:cNvPr id="2" name="Content Placeholder 1"/>
          <p:cNvSpPr>
            <a:spLocks noGrp="1"/>
          </p:cNvSpPr>
          <p:nvPr>
            <p:ph idx="1"/>
          </p:nvPr>
        </p:nvSpPr>
        <p:spPr>
          <a:xfrm>
            <a:off x="0" y="1676400"/>
            <a:ext cx="9144000" cy="4330891"/>
          </a:xfrm>
        </p:spPr>
        <p:txBody>
          <a:bodyPr>
            <a:normAutofit/>
          </a:bodyPr>
          <a:lstStyle/>
          <a:p>
            <a:r>
              <a:rPr lang="en-US" dirty="0" smtClean="0"/>
              <a:t>We would like to thank : </a:t>
            </a:r>
          </a:p>
          <a:p>
            <a:r>
              <a:rPr lang="en-US" dirty="0" smtClean="0"/>
              <a:t>Our institute , GEIMS,</a:t>
            </a:r>
          </a:p>
          <a:p>
            <a:r>
              <a:rPr lang="en-US" dirty="0" smtClean="0"/>
              <a:t>Principal, Mr. </a:t>
            </a:r>
            <a:r>
              <a:rPr lang="en-US" dirty="0" err="1" smtClean="0"/>
              <a:t>Ajoy</a:t>
            </a:r>
            <a:r>
              <a:rPr lang="en-US" dirty="0" smtClean="0"/>
              <a:t> </a:t>
            </a:r>
            <a:r>
              <a:rPr lang="en-US" dirty="0" err="1" smtClean="0"/>
              <a:t>Chatterjee</a:t>
            </a:r>
            <a:endParaRPr lang="en-US" dirty="0" smtClean="0"/>
          </a:p>
          <a:p>
            <a:r>
              <a:rPr lang="en-US" dirty="0" smtClean="0"/>
              <a:t>Vice principal, Capt. Philip John</a:t>
            </a:r>
          </a:p>
          <a:p>
            <a:r>
              <a:rPr lang="en-US" dirty="0" smtClean="0"/>
              <a:t>Course in-charge, Mr. R.K. Joshi</a:t>
            </a:r>
          </a:p>
          <a:p>
            <a:r>
              <a:rPr lang="en-US" dirty="0" smtClean="0"/>
              <a:t>Soft skills trainer, Mrs. </a:t>
            </a:r>
            <a:r>
              <a:rPr lang="en-US" dirty="0" err="1" smtClean="0"/>
              <a:t>Meena</a:t>
            </a:r>
            <a:r>
              <a:rPr lang="en-US" dirty="0" smtClean="0"/>
              <a:t> Ravi Shankar</a:t>
            </a:r>
          </a:p>
          <a:p>
            <a:r>
              <a:rPr lang="en-US" dirty="0" smtClean="0"/>
              <a:t>All faculty Members </a:t>
            </a:r>
            <a:endParaRPr lang="en-US" dirty="0"/>
          </a:p>
        </p:txBody>
      </p:sp>
      <p:sp>
        <p:nvSpPr>
          <p:cNvPr id="4" name="Date Placeholder 3"/>
          <p:cNvSpPr>
            <a:spLocks noGrp="1"/>
          </p:cNvSpPr>
          <p:nvPr>
            <p:ph type="dt" sz="half" idx="10"/>
          </p:nvPr>
        </p:nvSpPr>
        <p:spPr/>
        <p:txBody>
          <a:bodyPr/>
          <a:lstStyle/>
          <a:p>
            <a:r>
              <a:rPr lang="en-US" smtClean="0"/>
              <a:t>3/1/2014</a:t>
            </a:r>
            <a:endParaRPr lang="en-US"/>
          </a:p>
        </p:txBody>
      </p:sp>
      <p:sp>
        <p:nvSpPr>
          <p:cNvPr id="5" name="Slide Number Placeholder 4"/>
          <p:cNvSpPr>
            <a:spLocks noGrp="1"/>
          </p:cNvSpPr>
          <p:nvPr>
            <p:ph type="sldNum" sz="quarter" idx="12"/>
          </p:nvPr>
        </p:nvSpPr>
        <p:spPr/>
        <p:txBody>
          <a:bodyPr/>
          <a:lstStyle/>
          <a:p>
            <a:r>
              <a:rPr lang="en-US" dirty="0" smtClean="0"/>
              <a:t>24</a:t>
            </a:r>
            <a:endParaRPr lang="en-US" dirty="0"/>
          </a:p>
        </p:txBody>
      </p:sp>
      <p:sp>
        <p:nvSpPr>
          <p:cNvPr id="6" name="Footer Placeholder 5"/>
          <p:cNvSpPr>
            <a:spLocks noGrp="1"/>
          </p:cNvSpPr>
          <p:nvPr>
            <p:ph type="ftr" sz="quarter" idx="11"/>
          </p:nvPr>
        </p:nvSpPr>
        <p:spPr/>
        <p:txBody>
          <a:bodyPr/>
          <a:lstStyle/>
          <a:p>
            <a:r>
              <a:rPr lang="en-US" smtClean="0"/>
              <a:t>AIR BUBBLE LUBRICATION</a:t>
            </a:r>
            <a:endParaRPr lang="en-US"/>
          </a:p>
        </p:txBody>
      </p:sp>
    </p:spTree>
  </p:cSld>
  <p:clrMapOvr>
    <a:masterClrMapping/>
  </p:clrMapOvr>
  <p:transition advTm="15912"/>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descr="C:\Users\SAFA\Desktop\ppt\questions_answers_3.jpg"/>
          <p:cNvPicPr>
            <a:picLocks noChangeAspect="1" noChangeArrowheads="1"/>
          </p:cNvPicPr>
          <p:nvPr/>
        </p:nvPicPr>
        <p:blipFill>
          <a:blip r:embed="rId3"/>
          <a:srcRect/>
          <a:stretch>
            <a:fillRect/>
          </a:stretch>
        </p:blipFill>
        <p:spPr bwMode="auto">
          <a:xfrm>
            <a:off x="1066800" y="2438400"/>
            <a:ext cx="6858000" cy="3581399"/>
          </a:xfrm>
          <a:prstGeom prst="rect">
            <a:avLst/>
          </a:prstGeom>
          <a:noFill/>
        </p:spPr>
      </p:pic>
      <p:sp>
        <p:nvSpPr>
          <p:cNvPr id="3" name="Rectangle 2"/>
          <p:cNvSpPr/>
          <p:nvPr/>
        </p:nvSpPr>
        <p:spPr>
          <a:xfrm>
            <a:off x="0" y="0"/>
            <a:ext cx="9144000" cy="2438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HOPE OUR  PRESENTATION WAS QUITE EDUCATIONAL </a:t>
            </a:r>
          </a:p>
          <a:p>
            <a:pPr algn="ctr"/>
            <a:r>
              <a:rPr lang="en-US" sz="2800" dirty="0" smtClean="0"/>
              <a:t>THANK YOU FOR YOUR PATIENT LISTENING </a:t>
            </a:r>
          </a:p>
          <a:p>
            <a:pPr algn="ctr"/>
            <a:r>
              <a:rPr lang="en-US" sz="2800" dirty="0" smtClean="0"/>
              <a:t>ANY QUESTIONS?</a:t>
            </a:r>
            <a:endParaRPr lang="en-US" sz="2800" dirty="0"/>
          </a:p>
        </p:txBody>
      </p:sp>
      <p:sp>
        <p:nvSpPr>
          <p:cNvPr id="4" name="Date Placeholder 3"/>
          <p:cNvSpPr>
            <a:spLocks noGrp="1"/>
          </p:cNvSpPr>
          <p:nvPr>
            <p:ph type="dt" sz="half" idx="10"/>
          </p:nvPr>
        </p:nvSpPr>
        <p:spPr/>
        <p:txBody>
          <a:bodyPr/>
          <a:lstStyle/>
          <a:p>
            <a:r>
              <a:rPr lang="en-US" smtClean="0"/>
              <a:t>3/1/2014</a:t>
            </a:r>
            <a:endParaRPr lang="en-US"/>
          </a:p>
        </p:txBody>
      </p:sp>
      <p:sp>
        <p:nvSpPr>
          <p:cNvPr id="5" name="Slide Number Placeholder 4"/>
          <p:cNvSpPr>
            <a:spLocks noGrp="1"/>
          </p:cNvSpPr>
          <p:nvPr>
            <p:ph type="sldNum" sz="quarter" idx="12"/>
          </p:nvPr>
        </p:nvSpPr>
        <p:spPr/>
        <p:txBody>
          <a:bodyPr/>
          <a:lstStyle/>
          <a:p>
            <a:r>
              <a:rPr lang="en-US" dirty="0" smtClean="0"/>
              <a:t>25</a:t>
            </a:r>
            <a:endParaRPr lang="en-US" dirty="0"/>
          </a:p>
        </p:txBody>
      </p:sp>
      <p:sp>
        <p:nvSpPr>
          <p:cNvPr id="6" name="Footer Placeholder 5"/>
          <p:cNvSpPr>
            <a:spLocks noGrp="1"/>
          </p:cNvSpPr>
          <p:nvPr>
            <p:ph type="ftr" sz="quarter" idx="11"/>
          </p:nvPr>
        </p:nvSpPr>
        <p:spPr/>
        <p:txBody>
          <a:bodyPr/>
          <a:lstStyle/>
          <a:p>
            <a:r>
              <a:rPr lang="en-US" smtClean="0"/>
              <a:t>AIR BUBBLE LUBRICATION</a:t>
            </a: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Shape 114"/>
          <p:cNvSpPr txBox="1">
            <a:spLocks noGrp="1"/>
          </p:cNvSpPr>
          <p:nvPr>
            <p:ph type="title"/>
          </p:nvPr>
        </p:nvSpPr>
        <p:spPr>
          <a:xfrm>
            <a:off x="0" y="0"/>
            <a:ext cx="9143999"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endParaRPr lang="en-US" dirty="0">
              <a:solidFill>
                <a:srgbClr val="FFC000"/>
              </a:solidFill>
            </a:endParaRPr>
          </a:p>
        </p:txBody>
      </p:sp>
      <p:sp>
        <p:nvSpPr>
          <p:cNvPr id="116" name="Shape 116"/>
          <p:cNvSpPr txBox="1"/>
          <p:nvPr/>
        </p:nvSpPr>
        <p:spPr>
          <a:xfrm>
            <a:off x="0" y="838200"/>
            <a:ext cx="9144000" cy="685800"/>
          </a:xfrm>
          <a:prstGeom prst="rect">
            <a:avLst/>
          </a:prstGeom>
          <a:noFill/>
          <a:ln>
            <a:noFill/>
          </a:ln>
        </p:spPr>
        <p:txBody>
          <a:bodyPr lIns="91425" tIns="91425" rIns="91425" bIns="91425" anchor="t" anchorCtr="0">
            <a:noAutofit/>
          </a:bodyPr>
          <a:lstStyle/>
          <a:p>
            <a:pPr lvl="0" algn="ctr" rtl="0">
              <a:lnSpc>
                <a:spcPct val="115000"/>
              </a:lnSpc>
              <a:spcBef>
                <a:spcPts val="600"/>
              </a:spcBef>
              <a:buClr>
                <a:schemeClr val="dk1"/>
              </a:buClr>
              <a:buSzPct val="25000"/>
              <a:buFont typeface="Arial"/>
              <a:buNone/>
            </a:pPr>
            <a:endParaRPr lang="en-US" sz="3000" b="1" dirty="0">
              <a:solidFill>
                <a:schemeClr val="tx1"/>
              </a:solidFill>
            </a:endParaRPr>
          </a:p>
        </p:txBody>
      </p:sp>
      <p:pic>
        <p:nvPicPr>
          <p:cNvPr id="5" name="Picture 4" descr="air pollution from ships-740895.jpg"/>
          <p:cNvPicPr>
            <a:picLocks noChangeAspect="1"/>
          </p:cNvPicPr>
          <p:nvPr/>
        </p:nvPicPr>
        <p:blipFill>
          <a:blip r:embed="rId3"/>
          <a:stretch>
            <a:fillRect/>
          </a:stretch>
        </p:blipFill>
        <p:spPr>
          <a:xfrm>
            <a:off x="0" y="0"/>
            <a:ext cx="9144000" cy="6858000"/>
          </a:xfrm>
          <a:prstGeom prst="rect">
            <a:avLst/>
          </a:prstGeom>
        </p:spPr>
      </p:pic>
      <p:graphicFrame>
        <p:nvGraphicFramePr>
          <p:cNvPr id="7" name="Diagram 6"/>
          <p:cNvGraphicFramePr/>
          <p:nvPr/>
        </p:nvGraphicFramePr>
        <p:xfrm>
          <a:off x="0" y="152400"/>
          <a:ext cx="6096000" cy="17526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6" name="Picture 5" descr="373027_652942131398251_2007475596_n.jpg"/>
          <p:cNvPicPr>
            <a:picLocks noChangeAspect="1"/>
          </p:cNvPicPr>
          <p:nvPr/>
        </p:nvPicPr>
        <p:blipFill>
          <a:blip r:embed="rId8"/>
          <a:stretch>
            <a:fillRect/>
          </a:stretch>
        </p:blipFill>
        <p:spPr>
          <a:xfrm>
            <a:off x="8305800" y="152400"/>
            <a:ext cx="685800" cy="598170"/>
          </a:xfrm>
          <a:prstGeom prst="rect">
            <a:avLst/>
          </a:prstGeom>
        </p:spPr>
      </p:pic>
      <p:sp>
        <p:nvSpPr>
          <p:cNvPr id="8" name="Date Placeholder 7"/>
          <p:cNvSpPr>
            <a:spLocks noGrp="1"/>
          </p:cNvSpPr>
          <p:nvPr>
            <p:ph type="dt" sz="half" idx="10"/>
          </p:nvPr>
        </p:nvSpPr>
        <p:spPr/>
        <p:txBody>
          <a:bodyPr/>
          <a:lstStyle/>
          <a:p>
            <a:r>
              <a:rPr lang="en-US" dirty="0" smtClean="0"/>
              <a:t>3/1/2014</a:t>
            </a:r>
            <a:endParaRPr lang="en-US" dirty="0"/>
          </a:p>
        </p:txBody>
      </p:sp>
      <p:sp>
        <p:nvSpPr>
          <p:cNvPr id="9" name="Slide Number Placeholder 8"/>
          <p:cNvSpPr>
            <a:spLocks noGrp="1"/>
          </p:cNvSpPr>
          <p:nvPr>
            <p:ph type="sldNum" sz="quarter" idx="12"/>
          </p:nvPr>
        </p:nvSpPr>
        <p:spPr/>
        <p:txBody>
          <a:bodyPr/>
          <a:lstStyle/>
          <a:p>
            <a:r>
              <a:rPr lang="en-US" dirty="0" smtClean="0"/>
              <a:t>4</a:t>
            </a:r>
            <a:endParaRPr lang="en-US" dirty="0"/>
          </a:p>
        </p:txBody>
      </p:sp>
      <p:sp>
        <p:nvSpPr>
          <p:cNvPr id="10" name="Footer Placeholder 9"/>
          <p:cNvSpPr>
            <a:spLocks noGrp="1"/>
          </p:cNvSpPr>
          <p:nvPr>
            <p:ph type="ftr" sz="quarter" idx="11"/>
          </p:nvPr>
        </p:nvSpPr>
        <p:spPr/>
        <p:txBody>
          <a:bodyPr/>
          <a:lstStyle/>
          <a:p>
            <a:r>
              <a:rPr lang="en-US" smtClean="0"/>
              <a:t>AIR BUBBLE LUBRICATION</a:t>
            </a:r>
            <a:endParaRPr lang="en-US"/>
          </a:p>
        </p:txBody>
      </p:sp>
      <p:graphicFrame>
        <p:nvGraphicFramePr>
          <p:cNvPr id="11" name="Diagram 10"/>
          <p:cNvGraphicFramePr/>
          <p:nvPr/>
        </p:nvGraphicFramePr>
        <p:xfrm>
          <a:off x="2209800" y="4495800"/>
          <a:ext cx="6934200" cy="1143000"/>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cSld>
  <p:clrMapOvr>
    <a:masterClrMapping/>
  </p:clrMapOvr>
  <p:transition spd="slow" advTm="608"/>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0" y="0"/>
            <a:ext cx="9459310" cy="6858000"/>
          </a:xfrm>
          <a:blipFill>
            <a:blip r:embed="rId2"/>
            <a:stretch>
              <a:fillRect/>
            </a:stretch>
          </a:blipFill>
        </p:spPr>
        <p:txBody>
          <a:bodyPr>
            <a:normAutofit/>
          </a:bodyPr>
          <a:lstStyle/>
          <a:p>
            <a:pPr lvl="0" algn="ctr">
              <a:lnSpc>
                <a:spcPct val="115000"/>
              </a:lnSpc>
              <a:spcBef>
                <a:spcPts val="600"/>
              </a:spcBef>
              <a:buNone/>
            </a:pPr>
            <a:r>
              <a:rPr lang="en-US" dirty="0" smtClean="0">
                <a:solidFill>
                  <a:srgbClr val="FFFF00"/>
                </a:solidFill>
              </a:rPr>
              <a:t>   </a:t>
            </a:r>
            <a:r>
              <a:rPr lang="en-US" sz="3600" dirty="0" smtClean="0">
                <a:solidFill>
                  <a:srgbClr val="FFFF00"/>
                </a:solidFill>
              </a:rPr>
              <a:t> </a:t>
            </a:r>
          </a:p>
          <a:p>
            <a:pPr>
              <a:lnSpc>
                <a:spcPct val="115000"/>
              </a:lnSpc>
              <a:spcBef>
                <a:spcPts val="600"/>
              </a:spcBef>
              <a:buNone/>
            </a:pPr>
            <a:r>
              <a:rPr lang="en-US" dirty="0" smtClean="0">
                <a:solidFill>
                  <a:srgbClr val="FFFF00"/>
                </a:solidFill>
              </a:rPr>
              <a:t/>
            </a:r>
            <a:br>
              <a:rPr lang="en-US" dirty="0" smtClean="0">
                <a:solidFill>
                  <a:srgbClr val="FFFF00"/>
                </a:solidFill>
              </a:rPr>
            </a:b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endParaRPr lang="en-US" dirty="0"/>
          </a:p>
        </p:txBody>
      </p:sp>
      <p:graphicFrame>
        <p:nvGraphicFramePr>
          <p:cNvPr id="10" name="Diagram 9"/>
          <p:cNvGraphicFramePr/>
          <p:nvPr/>
        </p:nvGraphicFramePr>
        <p:xfrm>
          <a:off x="152400" y="1828800"/>
          <a:ext cx="6705600" cy="4470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9" name="Diagram 8"/>
          <p:cNvGraphicFramePr/>
          <p:nvPr/>
        </p:nvGraphicFramePr>
        <p:xfrm>
          <a:off x="1600200" y="381000"/>
          <a:ext cx="7848600" cy="9906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1" name="Down Arrow 10"/>
          <p:cNvSpPr/>
          <p:nvPr/>
        </p:nvSpPr>
        <p:spPr>
          <a:xfrm flipV="1">
            <a:off x="3200400" y="2286000"/>
            <a:ext cx="381000" cy="762000"/>
          </a:xfrm>
          <a:prstGeom prst="down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sp>
        <p:nvSpPr>
          <p:cNvPr id="12" name="Down Arrow 11"/>
          <p:cNvSpPr/>
          <p:nvPr/>
        </p:nvSpPr>
        <p:spPr>
          <a:xfrm>
            <a:off x="3886200" y="3124200"/>
            <a:ext cx="381000" cy="838200"/>
          </a:xfrm>
          <a:prstGeom prst="down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pic>
        <p:nvPicPr>
          <p:cNvPr id="7" name="Picture 6" descr="373027_652942131398251_2007475596_n.jpg"/>
          <p:cNvPicPr>
            <a:picLocks noChangeAspect="1"/>
          </p:cNvPicPr>
          <p:nvPr/>
        </p:nvPicPr>
        <p:blipFill>
          <a:blip r:embed="rId11"/>
          <a:stretch>
            <a:fillRect/>
          </a:stretch>
        </p:blipFill>
        <p:spPr>
          <a:xfrm>
            <a:off x="8534400" y="152400"/>
            <a:ext cx="685800" cy="598170"/>
          </a:xfrm>
          <a:prstGeom prst="rect">
            <a:avLst/>
          </a:prstGeom>
        </p:spPr>
      </p:pic>
      <p:sp>
        <p:nvSpPr>
          <p:cNvPr id="8" name="Date Placeholder 7"/>
          <p:cNvSpPr>
            <a:spLocks noGrp="1"/>
          </p:cNvSpPr>
          <p:nvPr>
            <p:ph type="dt" sz="half" idx="10"/>
          </p:nvPr>
        </p:nvSpPr>
        <p:spPr/>
        <p:txBody>
          <a:bodyPr/>
          <a:lstStyle/>
          <a:p>
            <a:r>
              <a:rPr lang="en-US" dirty="0" smtClean="0">
                <a:solidFill>
                  <a:schemeClr val="tx1"/>
                </a:solidFill>
              </a:rPr>
              <a:t>3/1/2014</a:t>
            </a:r>
            <a:endParaRPr lang="en-US" dirty="0">
              <a:solidFill>
                <a:schemeClr val="tx1"/>
              </a:solidFill>
            </a:endParaRPr>
          </a:p>
        </p:txBody>
      </p:sp>
      <p:sp>
        <p:nvSpPr>
          <p:cNvPr id="13" name="Slide Number Placeholder 12"/>
          <p:cNvSpPr>
            <a:spLocks noGrp="1"/>
          </p:cNvSpPr>
          <p:nvPr>
            <p:ph type="sldNum" sz="quarter" idx="12"/>
          </p:nvPr>
        </p:nvSpPr>
        <p:spPr/>
        <p:txBody>
          <a:bodyPr/>
          <a:lstStyle/>
          <a:p>
            <a:r>
              <a:rPr lang="en-US" dirty="0" smtClean="0">
                <a:solidFill>
                  <a:schemeClr val="tx1"/>
                </a:solidFill>
              </a:rPr>
              <a:t>5</a:t>
            </a:r>
            <a:endParaRPr lang="en-US" dirty="0">
              <a:solidFill>
                <a:schemeClr val="tx1"/>
              </a:solidFill>
            </a:endParaRPr>
          </a:p>
        </p:txBody>
      </p:sp>
      <p:sp>
        <p:nvSpPr>
          <p:cNvPr id="14" name="Footer Placeholder 13"/>
          <p:cNvSpPr>
            <a:spLocks noGrp="1"/>
          </p:cNvSpPr>
          <p:nvPr>
            <p:ph type="ftr" sz="quarter" idx="11"/>
          </p:nvPr>
        </p:nvSpPr>
        <p:spPr/>
        <p:txBody>
          <a:bodyPr/>
          <a:lstStyle/>
          <a:p>
            <a:r>
              <a:rPr lang="en-US" dirty="0" smtClean="0">
                <a:solidFill>
                  <a:schemeClr val="tx1"/>
                </a:solidFill>
              </a:rPr>
              <a:t>AIR BUBBLE LUBRICATION</a:t>
            </a:r>
            <a:endParaRPr lang="en-US" dirty="0">
              <a:solidFill>
                <a:schemeClr val="tx1"/>
              </a:solidFill>
            </a:endParaRPr>
          </a:p>
        </p:txBody>
      </p:sp>
    </p:spTree>
  </p:cSld>
  <p:clrMapOvr>
    <a:masterClrMapping/>
  </p:clrMapOvr>
  <p:transition advTm="1045"/>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38200"/>
          </a:xfrm>
        </p:spPr>
        <p:txBody>
          <a:bodyPr>
            <a:normAutofit fontScale="90000"/>
          </a:bodyPr>
          <a:lstStyle/>
          <a:p>
            <a:pPr algn="ctr"/>
            <a:r>
              <a:rPr lang="en-US" b="1" dirty="0" smtClean="0"/>
              <a:t/>
            </a:r>
            <a:br>
              <a:rPr lang="en-US" b="1" dirty="0" smtClean="0"/>
            </a:br>
            <a:r>
              <a:rPr lang="en-US" dirty="0" smtClean="0"/>
              <a:t/>
            </a:r>
            <a:br>
              <a:rPr lang="en-US" dirty="0" smtClean="0"/>
            </a:br>
            <a:endParaRPr lang="en-US" dirty="0"/>
          </a:p>
        </p:txBody>
      </p:sp>
      <p:sp>
        <p:nvSpPr>
          <p:cNvPr id="8" name="Date Placeholder 7"/>
          <p:cNvSpPr>
            <a:spLocks noGrp="1"/>
          </p:cNvSpPr>
          <p:nvPr>
            <p:ph type="dt" sz="half" idx="10"/>
          </p:nvPr>
        </p:nvSpPr>
        <p:spPr>
          <a:xfrm>
            <a:off x="152400" y="6477000"/>
            <a:ext cx="2438400" cy="381000"/>
          </a:xfrm>
        </p:spPr>
        <p:txBody>
          <a:bodyPr/>
          <a:lstStyle/>
          <a:p>
            <a:fld id="{21F86A3A-894E-4549-90B3-21D455A974DE}" type="datetime8">
              <a:rPr lang="en-US" smtClean="0"/>
              <a:pPr/>
              <a:t>3/7/2014 9:05 AM</a:t>
            </a:fld>
            <a:endParaRPr lang="en-US" dirty="0"/>
          </a:p>
        </p:txBody>
      </p:sp>
      <p:sp>
        <p:nvSpPr>
          <p:cNvPr id="11" name="Footer Placeholder 10"/>
          <p:cNvSpPr>
            <a:spLocks noGrp="1"/>
          </p:cNvSpPr>
          <p:nvPr>
            <p:ph type="ftr" sz="quarter" idx="11"/>
          </p:nvPr>
        </p:nvSpPr>
        <p:spPr>
          <a:xfrm>
            <a:off x="3124200" y="6477000"/>
            <a:ext cx="2895600" cy="381000"/>
          </a:xfrm>
        </p:spPr>
        <p:txBody>
          <a:bodyPr/>
          <a:lstStyle/>
          <a:p>
            <a:r>
              <a:rPr lang="en-US" dirty="0" smtClean="0"/>
              <a:t>Air  Bubble Lubrication</a:t>
            </a:r>
            <a:endParaRPr lang="en-US" dirty="0"/>
          </a:p>
        </p:txBody>
      </p:sp>
      <p:sp>
        <p:nvSpPr>
          <p:cNvPr id="6" name="Slide Number Placeholder 5"/>
          <p:cNvSpPr>
            <a:spLocks noGrp="1"/>
          </p:cNvSpPr>
          <p:nvPr>
            <p:ph type="sldNum" sz="quarter" idx="12"/>
          </p:nvPr>
        </p:nvSpPr>
        <p:spPr>
          <a:xfrm>
            <a:off x="6553200" y="6477000"/>
            <a:ext cx="2209800" cy="381000"/>
          </a:xfrm>
        </p:spPr>
        <p:txBody>
          <a:bodyPr/>
          <a:lstStyle/>
          <a:p>
            <a:r>
              <a:rPr lang="en-US" dirty="0" smtClean="0"/>
              <a:t>6</a:t>
            </a:r>
            <a:endParaRPr lang="en-US" dirty="0"/>
          </a:p>
        </p:txBody>
      </p:sp>
      <p:sp>
        <p:nvSpPr>
          <p:cNvPr id="7" name="TextBox 6"/>
          <p:cNvSpPr txBox="1"/>
          <p:nvPr/>
        </p:nvSpPr>
        <p:spPr>
          <a:xfrm>
            <a:off x="0" y="5029200"/>
            <a:ext cx="5257800" cy="1477328"/>
          </a:xfrm>
          <a:prstGeom prst="rect">
            <a:avLst/>
          </a:prstGeom>
          <a:noFill/>
        </p:spPr>
        <p:txBody>
          <a:bodyPr wrap="square" rtlCol="0">
            <a:spAutoFit/>
          </a:bodyPr>
          <a:lstStyle/>
          <a:p>
            <a:r>
              <a:rPr lang="en-US" i="1" dirty="0" smtClean="0"/>
              <a:t>PME: main engine power (kW) </a:t>
            </a:r>
          </a:p>
          <a:p>
            <a:r>
              <a:rPr lang="en-US" i="1" dirty="0" smtClean="0"/>
              <a:t>PAE: auxiliary engine power (kW) </a:t>
            </a:r>
          </a:p>
          <a:p>
            <a:r>
              <a:rPr lang="en-US" i="1" dirty="0" smtClean="0"/>
              <a:t>SFC: Specific fuel consumption (g/kW) </a:t>
            </a:r>
          </a:p>
          <a:p>
            <a:r>
              <a:rPr lang="en-US" i="1" dirty="0" err="1" smtClean="0"/>
              <a:t>C</a:t>
            </a:r>
            <a:r>
              <a:rPr lang="en-US" sz="1600" i="1" dirty="0" err="1" smtClean="0"/>
              <a:t>f</a:t>
            </a:r>
            <a:r>
              <a:rPr lang="en-US" i="1" dirty="0" smtClean="0"/>
              <a:t>: Fuel to CO2 factor (g Co2/g Fuel) (nearly 3) </a:t>
            </a:r>
          </a:p>
          <a:p>
            <a:r>
              <a:rPr lang="en-US" i="1" dirty="0" smtClean="0"/>
              <a:t>Capacity: for cargo ships DWT, for passenger ships GT </a:t>
            </a:r>
          </a:p>
        </p:txBody>
      </p:sp>
      <p:pic>
        <p:nvPicPr>
          <p:cNvPr id="12" name="Picture 8" descr="LOGO"/>
          <p:cNvPicPr>
            <a:picLocks noChangeAspect="1" noChangeArrowheads="1"/>
          </p:cNvPicPr>
          <p:nvPr/>
        </p:nvPicPr>
        <p:blipFill>
          <a:blip r:embed="rId3" cstate="print"/>
          <a:srcRect/>
          <a:stretch>
            <a:fillRect/>
          </a:stretch>
        </p:blipFill>
        <p:spPr bwMode="auto">
          <a:xfrm>
            <a:off x="7696200" y="0"/>
            <a:ext cx="1558637" cy="1143000"/>
          </a:xfrm>
          <a:prstGeom prst="rect">
            <a:avLst/>
          </a:prstGeom>
          <a:noFill/>
          <a:ln w="9525">
            <a:noFill/>
            <a:miter lim="800000"/>
            <a:headEnd/>
            <a:tailEnd/>
          </a:ln>
        </p:spPr>
      </p:pic>
      <p:sp>
        <p:nvSpPr>
          <p:cNvPr id="15" name="TextBox 14"/>
          <p:cNvSpPr txBox="1"/>
          <p:nvPr/>
        </p:nvSpPr>
        <p:spPr>
          <a:xfrm>
            <a:off x="5791200" y="4953000"/>
            <a:ext cx="3352800" cy="1754326"/>
          </a:xfrm>
          <a:prstGeom prst="rect">
            <a:avLst/>
          </a:prstGeom>
          <a:noFill/>
        </p:spPr>
        <p:txBody>
          <a:bodyPr wrap="square" rtlCol="0">
            <a:spAutoFit/>
          </a:bodyPr>
          <a:lstStyle/>
          <a:p>
            <a:r>
              <a:rPr lang="en-US" i="1" dirty="0" err="1" smtClean="0"/>
              <a:t>Vref</a:t>
            </a:r>
            <a:r>
              <a:rPr lang="en-US" i="1" dirty="0" smtClean="0"/>
              <a:t>: reference speed (nm/hour) </a:t>
            </a:r>
          </a:p>
          <a:p>
            <a:r>
              <a:rPr lang="en-US" i="1" dirty="0" smtClean="0"/>
              <a:t>f </a:t>
            </a:r>
            <a:r>
              <a:rPr lang="en-US" i="1" dirty="0" err="1" smtClean="0"/>
              <a:t>i</a:t>
            </a:r>
            <a:r>
              <a:rPr lang="en-US" i="1" dirty="0" smtClean="0"/>
              <a:t>: correction factor for capacity </a:t>
            </a:r>
          </a:p>
          <a:p>
            <a:r>
              <a:rPr lang="en-US" i="1" dirty="0" smtClean="0"/>
              <a:t>f w: correction factor for performance in real weather </a:t>
            </a:r>
          </a:p>
          <a:p>
            <a:r>
              <a:rPr lang="en-US" i="1" dirty="0" smtClean="0"/>
              <a:t>f j: correction factor for efficiency </a:t>
            </a:r>
            <a:endParaRPr lang="en-US" dirty="0" smtClean="0"/>
          </a:p>
          <a:p>
            <a:endParaRPr lang="en-US" dirty="0"/>
          </a:p>
        </p:txBody>
      </p:sp>
      <p:pic>
        <p:nvPicPr>
          <p:cNvPr id="13" name="Picture 2"/>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0" y="914400"/>
            <a:ext cx="9144000" cy="4038600"/>
          </a:xfrm>
          <a:prstGeom prst="rect">
            <a:avLst/>
          </a:prstGeom>
          <a:noFill/>
          <a:ln w="9525">
            <a:noFill/>
            <a:miter lim="800000"/>
            <a:headEnd/>
            <a:tailEnd/>
          </a:ln>
        </p:spPr>
      </p:pic>
      <p:cxnSp>
        <p:nvCxnSpPr>
          <p:cNvPr id="16" name="Straight Arrow Connector 15"/>
          <p:cNvCxnSpPr/>
          <p:nvPr/>
        </p:nvCxnSpPr>
        <p:spPr>
          <a:xfrm flipV="1">
            <a:off x="1676400" y="1066800"/>
            <a:ext cx="1219200" cy="228600"/>
          </a:xfrm>
          <a:prstGeom prst="straightConnector1">
            <a:avLst/>
          </a:prstGeom>
          <a:ln>
            <a:solidFill>
              <a:srgbClr val="7030A0"/>
            </a:solidFill>
            <a:tailEnd type="arrow"/>
          </a:ln>
        </p:spPr>
        <p:style>
          <a:lnRef idx="2">
            <a:schemeClr val="dk1"/>
          </a:lnRef>
          <a:fillRef idx="0">
            <a:schemeClr val="dk1"/>
          </a:fillRef>
          <a:effectRef idx="1">
            <a:schemeClr val="dk1"/>
          </a:effectRef>
          <a:fontRef idx="minor">
            <a:schemeClr val="tx1"/>
          </a:fontRef>
        </p:style>
      </p:cxnSp>
      <p:sp>
        <p:nvSpPr>
          <p:cNvPr id="17" name="TextBox 16"/>
          <p:cNvSpPr txBox="1"/>
          <p:nvPr/>
        </p:nvSpPr>
        <p:spPr>
          <a:xfrm>
            <a:off x="0" y="1143000"/>
            <a:ext cx="2133600" cy="646331"/>
          </a:xfrm>
          <a:prstGeom prst="rect">
            <a:avLst/>
          </a:prstGeom>
          <a:noFill/>
        </p:spPr>
        <p:txBody>
          <a:bodyPr wrap="square" rtlCol="0">
            <a:spAutoFit/>
          </a:bodyPr>
          <a:lstStyle/>
          <a:p>
            <a:r>
              <a:rPr lang="en-US" sz="1800" b="1" dirty="0" smtClean="0">
                <a:solidFill>
                  <a:srgbClr val="7030A0"/>
                </a:solidFill>
                <a:latin typeface="Times New Roman" pitchFamily="18" charset="0"/>
                <a:cs typeface="Times New Roman" pitchFamily="18" charset="0"/>
              </a:rPr>
              <a:t>Emission From </a:t>
            </a:r>
          </a:p>
          <a:p>
            <a:r>
              <a:rPr lang="en-US" sz="1800" b="1" dirty="0" smtClean="0">
                <a:solidFill>
                  <a:srgbClr val="7030A0"/>
                </a:solidFill>
                <a:latin typeface="Times New Roman" pitchFamily="18" charset="0"/>
                <a:cs typeface="Times New Roman" pitchFamily="18" charset="0"/>
              </a:rPr>
              <a:t>Main Engine</a:t>
            </a:r>
            <a:endParaRPr lang="en-US" sz="1800" b="1" dirty="0">
              <a:solidFill>
                <a:srgbClr val="7030A0"/>
              </a:solidFill>
              <a:latin typeface="Times New Roman" pitchFamily="18" charset="0"/>
              <a:cs typeface="Times New Roman" pitchFamily="18" charset="0"/>
            </a:endParaRPr>
          </a:p>
        </p:txBody>
      </p:sp>
      <p:sp>
        <p:nvSpPr>
          <p:cNvPr id="21" name="TextBox 20"/>
          <p:cNvSpPr txBox="1"/>
          <p:nvPr/>
        </p:nvSpPr>
        <p:spPr>
          <a:xfrm>
            <a:off x="7162800" y="1752600"/>
            <a:ext cx="2133600" cy="923330"/>
          </a:xfrm>
          <a:prstGeom prst="rect">
            <a:avLst/>
          </a:prstGeom>
          <a:noFill/>
        </p:spPr>
        <p:txBody>
          <a:bodyPr wrap="square" rtlCol="0">
            <a:spAutoFit/>
          </a:bodyPr>
          <a:lstStyle/>
          <a:p>
            <a:r>
              <a:rPr lang="en-US" sz="1800" b="1" dirty="0" smtClean="0">
                <a:solidFill>
                  <a:srgbClr val="C00000"/>
                </a:solidFill>
                <a:latin typeface="Times New Roman" pitchFamily="18" charset="0"/>
                <a:cs typeface="Times New Roman" pitchFamily="18" charset="0"/>
              </a:rPr>
              <a:t>Emission From    </a:t>
            </a:r>
            <a:r>
              <a:rPr lang="en-US" sz="1800" b="1" dirty="0" err="1" smtClean="0">
                <a:solidFill>
                  <a:srgbClr val="C00000"/>
                </a:solidFill>
                <a:latin typeface="Times New Roman" pitchFamily="18" charset="0"/>
                <a:cs typeface="Times New Roman" pitchFamily="18" charset="0"/>
              </a:rPr>
              <a:t>Auxillary</a:t>
            </a:r>
            <a:r>
              <a:rPr lang="en-US" sz="1800" b="1" dirty="0" smtClean="0">
                <a:solidFill>
                  <a:srgbClr val="C00000"/>
                </a:solidFill>
                <a:latin typeface="Times New Roman" pitchFamily="18" charset="0"/>
                <a:cs typeface="Times New Roman" pitchFamily="18" charset="0"/>
              </a:rPr>
              <a:t> Engine</a:t>
            </a:r>
          </a:p>
          <a:p>
            <a:endParaRPr lang="en-US" sz="1800" dirty="0">
              <a:latin typeface="Times New Roman" pitchFamily="18" charset="0"/>
              <a:cs typeface="Times New Roman" pitchFamily="18" charset="0"/>
            </a:endParaRPr>
          </a:p>
        </p:txBody>
      </p:sp>
      <p:sp>
        <p:nvSpPr>
          <p:cNvPr id="28" name="TextBox 27"/>
          <p:cNvSpPr txBox="1"/>
          <p:nvPr/>
        </p:nvSpPr>
        <p:spPr>
          <a:xfrm>
            <a:off x="6629400" y="2514600"/>
            <a:ext cx="3200400" cy="369332"/>
          </a:xfrm>
          <a:prstGeom prst="rect">
            <a:avLst/>
          </a:prstGeom>
          <a:noFill/>
        </p:spPr>
        <p:txBody>
          <a:bodyPr wrap="square" rtlCol="0">
            <a:spAutoFit/>
          </a:bodyPr>
          <a:lstStyle/>
          <a:p>
            <a:r>
              <a:rPr lang="en-US" sz="1800" b="1" dirty="0" smtClean="0">
                <a:solidFill>
                  <a:srgbClr val="006600"/>
                </a:solidFill>
                <a:latin typeface="Times New Roman" pitchFamily="18" charset="0"/>
                <a:cs typeface="Times New Roman" pitchFamily="18" charset="0"/>
              </a:rPr>
              <a:t>Energy Saving Devices</a:t>
            </a:r>
            <a:endParaRPr lang="en-US" sz="1800" b="1" dirty="0">
              <a:solidFill>
                <a:srgbClr val="006600"/>
              </a:solidFill>
              <a:latin typeface="Times New Roman" pitchFamily="18" charset="0"/>
              <a:cs typeface="Times New Roman" pitchFamily="18" charset="0"/>
            </a:endParaRPr>
          </a:p>
        </p:txBody>
      </p:sp>
      <p:sp>
        <p:nvSpPr>
          <p:cNvPr id="38" name="TextBox 37"/>
          <p:cNvSpPr txBox="1"/>
          <p:nvPr/>
        </p:nvSpPr>
        <p:spPr>
          <a:xfrm>
            <a:off x="0" y="3581400"/>
            <a:ext cx="3505200" cy="369332"/>
          </a:xfrm>
          <a:prstGeom prst="rect">
            <a:avLst/>
          </a:prstGeom>
          <a:noFill/>
        </p:spPr>
        <p:txBody>
          <a:bodyPr wrap="square" rtlCol="0">
            <a:spAutoFit/>
          </a:bodyPr>
          <a:lstStyle/>
          <a:p>
            <a:r>
              <a:rPr lang="en-US" sz="1800" b="1" dirty="0" smtClean="0">
                <a:solidFill>
                  <a:srgbClr val="0000CC"/>
                </a:solidFill>
                <a:latin typeface="Times New Roman" pitchFamily="18" charset="0"/>
                <a:cs typeface="Times New Roman" pitchFamily="18" charset="0"/>
              </a:rPr>
              <a:t>Innovative Technologies</a:t>
            </a:r>
            <a:endParaRPr lang="en-US" sz="1800" b="1" dirty="0">
              <a:solidFill>
                <a:srgbClr val="0000CC"/>
              </a:solidFill>
              <a:latin typeface="Times New Roman" pitchFamily="18" charset="0"/>
              <a:cs typeface="Times New Roman" pitchFamily="18" charset="0"/>
            </a:endParaRPr>
          </a:p>
        </p:txBody>
      </p:sp>
      <p:sp>
        <p:nvSpPr>
          <p:cNvPr id="48" name="Flowchart: Process 47"/>
          <p:cNvSpPr/>
          <p:nvPr/>
        </p:nvSpPr>
        <p:spPr>
          <a:xfrm>
            <a:off x="2819400" y="3810000"/>
            <a:ext cx="4648200" cy="533400"/>
          </a:xfrm>
          <a:prstGeom prst="flowChartProcess">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00CC"/>
              </a:solidFill>
            </a:endParaRPr>
          </a:p>
        </p:txBody>
      </p:sp>
      <p:sp>
        <p:nvSpPr>
          <p:cNvPr id="49" name="Rectangle 48"/>
          <p:cNvSpPr/>
          <p:nvPr/>
        </p:nvSpPr>
        <p:spPr>
          <a:xfrm>
            <a:off x="4419600" y="2819400"/>
            <a:ext cx="4724400" cy="762000"/>
          </a:xfrm>
          <a:prstGeom prst="rect">
            <a:avLst/>
          </a:prstGeom>
          <a:noFill/>
          <a:ln w="28575">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Flowchart: Process 49"/>
          <p:cNvSpPr/>
          <p:nvPr/>
        </p:nvSpPr>
        <p:spPr>
          <a:xfrm>
            <a:off x="3581400" y="1828800"/>
            <a:ext cx="3048000" cy="685800"/>
          </a:xfrm>
          <a:prstGeom prst="flowChartProcess">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a:off x="2895600" y="838200"/>
            <a:ext cx="4724400" cy="685800"/>
          </a:xfrm>
          <a:prstGeom prst="rect">
            <a:avLst/>
          </a:pr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7030A0"/>
              </a:solidFill>
            </a:endParaRPr>
          </a:p>
        </p:txBody>
      </p:sp>
      <p:sp>
        <p:nvSpPr>
          <p:cNvPr id="54" name="Flowchart: Process 53"/>
          <p:cNvSpPr/>
          <p:nvPr/>
        </p:nvSpPr>
        <p:spPr>
          <a:xfrm>
            <a:off x="1143000" y="2819400"/>
            <a:ext cx="2971800" cy="762000"/>
          </a:xfrm>
          <a:prstGeom prst="flowChartProcess">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55" name="TextBox 54"/>
          <p:cNvSpPr txBox="1"/>
          <p:nvPr/>
        </p:nvSpPr>
        <p:spPr>
          <a:xfrm>
            <a:off x="0" y="2286000"/>
            <a:ext cx="3200400" cy="369332"/>
          </a:xfrm>
          <a:prstGeom prst="rect">
            <a:avLst/>
          </a:prstGeom>
          <a:noFill/>
        </p:spPr>
        <p:txBody>
          <a:bodyPr wrap="square" rtlCol="0">
            <a:spAutoFit/>
          </a:bodyPr>
          <a:lstStyle/>
          <a:p>
            <a:r>
              <a:rPr lang="en-US" sz="1800" dirty="0" smtClean="0">
                <a:solidFill>
                  <a:srgbClr val="FF0000"/>
                </a:solidFill>
                <a:latin typeface="Times New Roman" pitchFamily="18" charset="0"/>
                <a:cs typeface="Times New Roman" pitchFamily="18" charset="0"/>
              </a:rPr>
              <a:t>CO2 from Shaft Motor </a:t>
            </a:r>
            <a:endParaRPr lang="en-US" sz="1800" dirty="0">
              <a:solidFill>
                <a:srgbClr val="FF0000"/>
              </a:solidFill>
              <a:latin typeface="Times New Roman" pitchFamily="18" charset="0"/>
              <a:cs typeface="Times New Roman" pitchFamily="18" charset="0"/>
            </a:endParaRPr>
          </a:p>
        </p:txBody>
      </p:sp>
      <p:sp>
        <p:nvSpPr>
          <p:cNvPr id="22" name="TextBox 21"/>
          <p:cNvSpPr txBox="1"/>
          <p:nvPr/>
        </p:nvSpPr>
        <p:spPr>
          <a:xfrm>
            <a:off x="6705600" y="4419600"/>
            <a:ext cx="838200" cy="584775"/>
          </a:xfrm>
          <a:prstGeom prst="rect">
            <a:avLst/>
          </a:prstGeom>
          <a:noFill/>
        </p:spPr>
        <p:txBody>
          <a:bodyPr wrap="square" rtlCol="0">
            <a:spAutoFit/>
          </a:bodyPr>
          <a:lstStyle/>
          <a:p>
            <a:r>
              <a:rPr lang="en-US" sz="3200" dirty="0" smtClean="0"/>
              <a:t>*</a:t>
            </a:r>
            <a:r>
              <a:rPr lang="en-US" sz="3200" dirty="0" err="1" smtClean="0"/>
              <a:t>f</a:t>
            </a:r>
            <a:r>
              <a:rPr lang="en-US" sz="1600" dirty="0" err="1" smtClean="0"/>
              <a:t>c</a:t>
            </a:r>
            <a:endParaRPr lang="en-US" sz="3200" dirty="0"/>
          </a:p>
        </p:txBody>
      </p:sp>
      <p:cxnSp>
        <p:nvCxnSpPr>
          <p:cNvPr id="23" name="Straight Arrow Connector 22"/>
          <p:cNvCxnSpPr/>
          <p:nvPr/>
        </p:nvCxnSpPr>
        <p:spPr>
          <a:xfrm rot="10800000">
            <a:off x="6629400" y="2057400"/>
            <a:ext cx="609600" cy="1588"/>
          </a:xfrm>
          <a:prstGeom prst="straightConnector1">
            <a:avLst/>
          </a:prstGeom>
          <a:ln>
            <a:solidFill>
              <a:srgbClr val="C00000"/>
            </a:solidFill>
            <a:tailEnd type="arrow"/>
          </a:ln>
        </p:spPr>
        <p:style>
          <a:lnRef idx="2">
            <a:schemeClr val="dk1"/>
          </a:lnRef>
          <a:fillRef idx="0">
            <a:schemeClr val="dk1"/>
          </a:fillRef>
          <a:effectRef idx="1">
            <a:schemeClr val="dk1"/>
          </a:effectRef>
          <a:fontRef idx="minor">
            <a:schemeClr val="tx1"/>
          </a:fontRef>
        </p:style>
      </p:cxnSp>
      <p:cxnSp>
        <p:nvCxnSpPr>
          <p:cNvPr id="26" name="Straight Arrow Connector 25"/>
          <p:cNvCxnSpPr/>
          <p:nvPr/>
        </p:nvCxnSpPr>
        <p:spPr>
          <a:xfrm>
            <a:off x="457200" y="2590800"/>
            <a:ext cx="609600" cy="381000"/>
          </a:xfrm>
          <a:prstGeom prst="straightConnector1">
            <a:avLst/>
          </a:prstGeom>
          <a:ln>
            <a:solidFill>
              <a:srgbClr val="FF3300"/>
            </a:solidFill>
            <a:tailEnd type="arrow"/>
          </a:ln>
        </p:spPr>
        <p:style>
          <a:lnRef idx="2">
            <a:schemeClr val="dk1"/>
          </a:lnRef>
          <a:fillRef idx="0">
            <a:schemeClr val="dk1"/>
          </a:fillRef>
          <a:effectRef idx="1">
            <a:schemeClr val="dk1"/>
          </a:effectRef>
          <a:fontRef idx="minor">
            <a:schemeClr val="tx1"/>
          </a:fontRef>
        </p:style>
      </p:cxnSp>
      <p:cxnSp>
        <p:nvCxnSpPr>
          <p:cNvPr id="31" name="Straight Arrow Connector 30"/>
          <p:cNvCxnSpPr/>
          <p:nvPr/>
        </p:nvCxnSpPr>
        <p:spPr>
          <a:xfrm>
            <a:off x="1981200" y="3886200"/>
            <a:ext cx="838200" cy="304800"/>
          </a:xfrm>
          <a:prstGeom prst="straightConnector1">
            <a:avLst/>
          </a:prstGeom>
          <a:ln>
            <a:solidFill>
              <a:srgbClr val="0000FF"/>
            </a:solidFill>
            <a:tailEnd type="arrow"/>
          </a:ln>
        </p:spPr>
        <p:style>
          <a:lnRef idx="2">
            <a:schemeClr val="dk1"/>
          </a:lnRef>
          <a:fillRef idx="0">
            <a:schemeClr val="dk1"/>
          </a:fillRef>
          <a:effectRef idx="1">
            <a:schemeClr val="dk1"/>
          </a:effectRef>
          <a:fontRef idx="minor">
            <a:schemeClr val="tx1"/>
          </a:fontRef>
        </p:style>
      </p:cxnSp>
      <p:graphicFrame>
        <p:nvGraphicFramePr>
          <p:cNvPr id="35" name="Diagram 34"/>
          <p:cNvGraphicFramePr/>
          <p:nvPr/>
        </p:nvGraphicFramePr>
        <p:xfrm>
          <a:off x="228600" y="0"/>
          <a:ext cx="6781800" cy="762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Sld>
  <p:clrMapOvr>
    <a:masterClrMapping/>
  </p:clrMapOvr>
  <p:transition advTm="80684">
    <p:split orient="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7696200" cy="914400"/>
          </a:xfrm>
          <a:prstGeom prst="rect">
            <a:avLst/>
          </a:prstGeom>
        </p:spPr>
        <p:style>
          <a:lnRef idx="1">
            <a:schemeClr val="accent4"/>
          </a:lnRef>
          <a:fillRef idx="2">
            <a:schemeClr val="accent4"/>
          </a:fillRef>
          <a:effectRef idx="1">
            <a:schemeClr val="accent4"/>
          </a:effectRef>
          <a:fontRef idx="minor">
            <a:schemeClr val="dk1"/>
          </a:fontRef>
        </p:style>
        <p:txBody>
          <a:bodyPr>
            <a:noAutofit/>
          </a:bodyPr>
          <a:lstStyle/>
          <a:p>
            <a:pPr algn="ctr"/>
            <a:r>
              <a:rPr lang="en-US" b="1" dirty="0" smtClean="0">
                <a:latin typeface="+mn-lt"/>
                <a:ea typeface="+mn-ea"/>
                <a:cs typeface="+mn-cs"/>
              </a:rPr>
              <a:t>PHASES  OF IMPLEMENTATION</a:t>
            </a:r>
            <a:endParaRPr lang="en-US" b="1" dirty="0">
              <a:latin typeface="+mn-lt"/>
              <a:ea typeface="+mn-ea"/>
              <a:cs typeface="+mn-cs"/>
            </a:endParaRPr>
          </a:p>
        </p:txBody>
      </p:sp>
      <p:pic>
        <p:nvPicPr>
          <p:cNvPr id="4" name="Content Placeholder 3"/>
          <p:cNvPicPr>
            <a:picLocks noGrp="1" noChangeAspect="1" noChangeArrowheads="1"/>
          </p:cNvPicPr>
          <p:nvPr>
            <p:ph idx="1"/>
          </p:nvPr>
        </p:nvPicPr>
        <p:blipFill>
          <a:blip r:embed="rId2" cstate="print"/>
          <a:srcRect/>
          <a:stretch>
            <a:fillRect/>
          </a:stretch>
        </p:blipFill>
        <p:spPr bwMode="auto">
          <a:xfrm>
            <a:off x="2057400" y="1676400"/>
            <a:ext cx="6172200" cy="4526280"/>
          </a:xfrm>
          <a:prstGeom prst="rect">
            <a:avLst/>
          </a:prstGeom>
          <a:noFill/>
          <a:ln w="9525">
            <a:noFill/>
            <a:miter lim="800000"/>
            <a:headEnd/>
            <a:tailEnd/>
          </a:ln>
        </p:spPr>
      </p:pic>
      <p:sp>
        <p:nvSpPr>
          <p:cNvPr id="5" name="TextBox 4"/>
          <p:cNvSpPr txBox="1"/>
          <p:nvPr/>
        </p:nvSpPr>
        <p:spPr>
          <a:xfrm>
            <a:off x="2514600" y="1600200"/>
            <a:ext cx="6172200" cy="369332"/>
          </a:xfrm>
          <a:prstGeom prst="rect">
            <a:avLst/>
          </a:prstGeom>
          <a:noFill/>
        </p:spPr>
        <p:txBody>
          <a:bodyPr wrap="square" rtlCol="0">
            <a:spAutoFit/>
          </a:bodyPr>
          <a:lstStyle/>
          <a:p>
            <a:pPr>
              <a:spcBef>
                <a:spcPct val="0"/>
              </a:spcBef>
            </a:pPr>
            <a:r>
              <a:rPr lang="nb-NO" dirty="0" smtClean="0">
                <a:solidFill>
                  <a:srgbClr val="FF0000"/>
                </a:solidFill>
              </a:rPr>
              <a:t>Reference Line</a:t>
            </a:r>
            <a:r>
              <a:rPr lang="nb-NO" dirty="0" smtClean="0"/>
              <a:t> = </a:t>
            </a:r>
            <a:r>
              <a:rPr lang="nb-NO" dirty="0" smtClean="0">
                <a:solidFill>
                  <a:srgbClr val="FF0000"/>
                </a:solidFill>
              </a:rPr>
              <a:t>Phase 0</a:t>
            </a:r>
            <a:r>
              <a:rPr lang="nb-NO" dirty="0" smtClean="0"/>
              <a:t> (2013 &amp; 2014)</a:t>
            </a:r>
            <a:endParaRPr lang="en-GB" dirty="0"/>
          </a:p>
        </p:txBody>
      </p:sp>
      <p:sp>
        <p:nvSpPr>
          <p:cNvPr id="6" name="TextBox 5"/>
          <p:cNvSpPr txBox="1"/>
          <p:nvPr/>
        </p:nvSpPr>
        <p:spPr>
          <a:xfrm>
            <a:off x="1066800" y="2057400"/>
            <a:ext cx="762000" cy="369332"/>
          </a:xfrm>
          <a:prstGeom prst="rect">
            <a:avLst/>
          </a:prstGeom>
          <a:noFill/>
        </p:spPr>
        <p:txBody>
          <a:bodyPr wrap="square" rtlCol="0">
            <a:spAutoFit/>
          </a:bodyPr>
          <a:lstStyle/>
          <a:p>
            <a:endParaRPr lang="en-US" dirty="0"/>
          </a:p>
        </p:txBody>
      </p:sp>
      <p:sp>
        <p:nvSpPr>
          <p:cNvPr id="7" name="TextBox 6"/>
          <p:cNvSpPr txBox="1"/>
          <p:nvPr/>
        </p:nvSpPr>
        <p:spPr>
          <a:xfrm>
            <a:off x="533400" y="1905000"/>
            <a:ext cx="1447800" cy="523220"/>
          </a:xfrm>
          <a:prstGeom prst="rect">
            <a:avLst/>
          </a:prstGeom>
          <a:noFill/>
        </p:spPr>
        <p:txBody>
          <a:bodyPr wrap="square" rtlCol="0">
            <a:spAutoFit/>
          </a:bodyPr>
          <a:lstStyle/>
          <a:p>
            <a:r>
              <a:rPr lang="en-US" sz="2800" dirty="0" smtClean="0"/>
              <a:t>EEDI</a:t>
            </a:r>
            <a:endParaRPr lang="en-US" sz="2800" dirty="0"/>
          </a:p>
        </p:txBody>
      </p:sp>
      <p:sp>
        <p:nvSpPr>
          <p:cNvPr id="8" name="TextBox 7"/>
          <p:cNvSpPr txBox="1"/>
          <p:nvPr/>
        </p:nvSpPr>
        <p:spPr>
          <a:xfrm>
            <a:off x="7086600" y="6172200"/>
            <a:ext cx="1143000" cy="523220"/>
          </a:xfrm>
          <a:prstGeom prst="rect">
            <a:avLst/>
          </a:prstGeom>
          <a:noFill/>
        </p:spPr>
        <p:txBody>
          <a:bodyPr wrap="square" rtlCol="0">
            <a:spAutoFit/>
          </a:bodyPr>
          <a:lstStyle/>
          <a:p>
            <a:r>
              <a:rPr lang="en-US" sz="2800" dirty="0" smtClean="0"/>
              <a:t>DWT</a:t>
            </a:r>
            <a:endParaRPr lang="en-US" sz="2800" dirty="0"/>
          </a:p>
        </p:txBody>
      </p:sp>
      <p:cxnSp>
        <p:nvCxnSpPr>
          <p:cNvPr id="10" name="Elbow Connector 9"/>
          <p:cNvCxnSpPr/>
          <p:nvPr/>
        </p:nvCxnSpPr>
        <p:spPr>
          <a:xfrm>
            <a:off x="2057400" y="1676400"/>
            <a:ext cx="6248400" cy="4495800"/>
          </a:xfrm>
          <a:prstGeom prst="bentConnector3">
            <a:avLst>
              <a:gd name="adj1" fmla="val -383"/>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3429000" y="3276600"/>
            <a:ext cx="0" cy="6858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4724400" y="4038600"/>
            <a:ext cx="0" cy="10668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6477000" y="4495800"/>
            <a:ext cx="0" cy="13716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H="1">
            <a:off x="2743200" y="1905000"/>
            <a:ext cx="381000" cy="533400"/>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381000" y="3048000"/>
            <a:ext cx="1447800" cy="646331"/>
          </a:xfrm>
          <a:prstGeom prst="rect">
            <a:avLst/>
          </a:prstGeom>
          <a:noFill/>
        </p:spPr>
        <p:txBody>
          <a:bodyPr wrap="square" rtlCol="0">
            <a:spAutoFit/>
          </a:bodyPr>
          <a:lstStyle/>
          <a:p>
            <a:pPr>
              <a:spcBef>
                <a:spcPct val="0"/>
              </a:spcBef>
            </a:pPr>
            <a:r>
              <a:rPr lang="nb-NO" dirty="0" smtClean="0">
                <a:solidFill>
                  <a:srgbClr val="FF9900"/>
                </a:solidFill>
              </a:rPr>
              <a:t>Phase 1</a:t>
            </a:r>
          </a:p>
          <a:p>
            <a:pPr>
              <a:spcBef>
                <a:spcPct val="0"/>
              </a:spcBef>
            </a:pPr>
            <a:r>
              <a:rPr lang="nb-NO" dirty="0" smtClean="0"/>
              <a:t>2015 - 2019</a:t>
            </a:r>
            <a:endParaRPr lang="en-GB" dirty="0"/>
          </a:p>
        </p:txBody>
      </p:sp>
      <p:sp>
        <p:nvSpPr>
          <p:cNvPr id="32" name="TextBox 31"/>
          <p:cNvSpPr txBox="1"/>
          <p:nvPr/>
        </p:nvSpPr>
        <p:spPr>
          <a:xfrm>
            <a:off x="609600" y="4876800"/>
            <a:ext cx="1524000" cy="923330"/>
          </a:xfrm>
          <a:prstGeom prst="rect">
            <a:avLst/>
          </a:prstGeom>
          <a:noFill/>
        </p:spPr>
        <p:txBody>
          <a:bodyPr wrap="square" rtlCol="0">
            <a:spAutoFit/>
          </a:bodyPr>
          <a:lstStyle/>
          <a:p>
            <a:pPr>
              <a:spcBef>
                <a:spcPct val="0"/>
              </a:spcBef>
            </a:pPr>
            <a:r>
              <a:rPr lang="nb-NO" dirty="0" smtClean="0">
                <a:solidFill>
                  <a:srgbClr val="009900"/>
                </a:solidFill>
              </a:rPr>
              <a:t>Phase 2</a:t>
            </a:r>
          </a:p>
          <a:p>
            <a:pPr>
              <a:spcBef>
                <a:spcPct val="0"/>
              </a:spcBef>
            </a:pPr>
            <a:r>
              <a:rPr lang="nb-NO" dirty="0" smtClean="0"/>
              <a:t>2020 - 2024</a:t>
            </a:r>
            <a:endParaRPr lang="en-GB" dirty="0" smtClean="0"/>
          </a:p>
          <a:p>
            <a:endParaRPr lang="en-US" dirty="0"/>
          </a:p>
        </p:txBody>
      </p:sp>
      <p:sp>
        <p:nvSpPr>
          <p:cNvPr id="33" name="TextBox 32"/>
          <p:cNvSpPr txBox="1"/>
          <p:nvPr/>
        </p:nvSpPr>
        <p:spPr>
          <a:xfrm>
            <a:off x="2514600" y="6211669"/>
            <a:ext cx="1981200" cy="646331"/>
          </a:xfrm>
          <a:prstGeom prst="rect">
            <a:avLst/>
          </a:prstGeom>
          <a:noFill/>
        </p:spPr>
        <p:txBody>
          <a:bodyPr wrap="square" rtlCol="0">
            <a:spAutoFit/>
          </a:bodyPr>
          <a:lstStyle/>
          <a:p>
            <a:pPr>
              <a:spcBef>
                <a:spcPct val="0"/>
              </a:spcBef>
              <a:defRPr/>
            </a:pPr>
            <a:r>
              <a:rPr lang="nb-NO" dirty="0" smtClean="0">
                <a:solidFill>
                  <a:srgbClr val="333399"/>
                </a:solidFill>
                <a:effectLst>
                  <a:outerShdw blurRad="38100" dist="38100" dir="2700000" algn="tl">
                    <a:srgbClr val="000000"/>
                  </a:outerShdw>
                </a:effectLst>
              </a:rPr>
              <a:t>Phase 3</a:t>
            </a:r>
          </a:p>
          <a:p>
            <a:pPr>
              <a:spcBef>
                <a:spcPct val="0"/>
              </a:spcBef>
              <a:defRPr/>
            </a:pPr>
            <a:r>
              <a:rPr lang="nb-NO" dirty="0" smtClean="0">
                <a:effectLst>
                  <a:outerShdw blurRad="38100" dist="38100" dir="2700000" algn="tl">
                    <a:srgbClr val="FFFFFF"/>
                  </a:outerShdw>
                </a:effectLst>
              </a:rPr>
              <a:t>on and after 2025</a:t>
            </a:r>
            <a:endParaRPr lang="en-GB" dirty="0">
              <a:effectLst>
                <a:outerShdw blurRad="38100" dist="38100" dir="2700000" algn="tl">
                  <a:srgbClr val="FFFFFF"/>
                </a:outerShdw>
              </a:effectLst>
            </a:endParaRPr>
          </a:p>
        </p:txBody>
      </p:sp>
      <p:cxnSp>
        <p:nvCxnSpPr>
          <p:cNvPr id="39" name="Straight Arrow Connector 38"/>
          <p:cNvCxnSpPr/>
          <p:nvPr/>
        </p:nvCxnSpPr>
        <p:spPr>
          <a:xfrm flipV="1">
            <a:off x="1371600" y="3124200"/>
            <a:ext cx="1219200" cy="228600"/>
          </a:xfrm>
          <a:prstGeom prst="straightConnector1">
            <a:avLst/>
          </a:prstGeom>
          <a:ln w="57150">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flipV="1">
            <a:off x="1524000" y="4267200"/>
            <a:ext cx="1219200" cy="914400"/>
          </a:xfrm>
          <a:prstGeom prst="straightConnector1">
            <a:avLst/>
          </a:prstGeom>
          <a:ln w="57150">
            <a:solidFill>
              <a:schemeClr val="accent5">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V="1">
            <a:off x="3505200" y="5562600"/>
            <a:ext cx="685800" cy="990600"/>
          </a:xfrm>
          <a:prstGeom prst="straightConnector1">
            <a:avLst/>
          </a:prstGeom>
          <a:ln w="57150">
            <a:solidFill>
              <a:srgbClr val="002060"/>
            </a:solidFill>
            <a:tailEnd type="arrow"/>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4495800" y="2590801"/>
            <a:ext cx="3733800" cy="677108"/>
          </a:xfrm>
          <a:prstGeom prst="rect">
            <a:avLst/>
          </a:prstGeom>
          <a:noFill/>
        </p:spPr>
        <p:txBody>
          <a:bodyPr wrap="square" rtlCol="0">
            <a:spAutoFit/>
          </a:bodyPr>
          <a:lstStyle/>
          <a:p>
            <a:r>
              <a:rPr lang="en-GB" sz="2000" i="1" dirty="0" smtClean="0">
                <a:solidFill>
                  <a:srgbClr val="5B5B59"/>
                </a:solidFill>
              </a:rPr>
              <a:t>Attained EEDI &lt; Required EEDI</a:t>
            </a:r>
            <a:endParaRPr lang="en-GB" sz="2000" dirty="0" smtClean="0">
              <a:solidFill>
                <a:srgbClr val="5B5B59"/>
              </a:solidFill>
            </a:endParaRPr>
          </a:p>
          <a:p>
            <a:endParaRPr lang="en-US" dirty="0"/>
          </a:p>
        </p:txBody>
      </p:sp>
      <p:sp>
        <p:nvSpPr>
          <p:cNvPr id="50" name="TextBox 49"/>
          <p:cNvSpPr txBox="1"/>
          <p:nvPr/>
        </p:nvSpPr>
        <p:spPr>
          <a:xfrm>
            <a:off x="2743200" y="3124200"/>
            <a:ext cx="762000" cy="523220"/>
          </a:xfrm>
          <a:prstGeom prst="rect">
            <a:avLst/>
          </a:prstGeom>
          <a:noFill/>
        </p:spPr>
        <p:txBody>
          <a:bodyPr wrap="square" rtlCol="0">
            <a:spAutoFit/>
          </a:bodyPr>
          <a:lstStyle/>
          <a:p>
            <a:r>
              <a:rPr lang="en-US" sz="2800" dirty="0" smtClean="0"/>
              <a:t>10</a:t>
            </a:r>
            <a:r>
              <a:rPr lang="en-US" dirty="0" smtClean="0"/>
              <a:t>%</a:t>
            </a:r>
            <a:endParaRPr lang="en-US" dirty="0"/>
          </a:p>
        </p:txBody>
      </p:sp>
      <p:sp>
        <p:nvSpPr>
          <p:cNvPr id="51" name="TextBox 50"/>
          <p:cNvSpPr txBox="1"/>
          <p:nvPr/>
        </p:nvSpPr>
        <p:spPr>
          <a:xfrm>
            <a:off x="4038600" y="4343400"/>
            <a:ext cx="1676400" cy="1015663"/>
          </a:xfrm>
          <a:prstGeom prst="rect">
            <a:avLst/>
          </a:prstGeom>
          <a:noFill/>
        </p:spPr>
        <p:txBody>
          <a:bodyPr wrap="square" rtlCol="0">
            <a:spAutoFit/>
          </a:bodyPr>
          <a:lstStyle/>
          <a:p>
            <a:r>
              <a:rPr lang="en-US" sz="2800" dirty="0" smtClean="0"/>
              <a:t>20</a:t>
            </a:r>
            <a:r>
              <a:rPr lang="en-US" dirty="0" smtClean="0"/>
              <a:t>%</a:t>
            </a:r>
            <a:endParaRPr lang="en-US" sz="3200" dirty="0" smtClean="0"/>
          </a:p>
          <a:p>
            <a:endParaRPr lang="en-US" sz="3200" dirty="0"/>
          </a:p>
        </p:txBody>
      </p:sp>
      <p:sp>
        <p:nvSpPr>
          <p:cNvPr id="52" name="TextBox 51"/>
          <p:cNvSpPr txBox="1"/>
          <p:nvPr/>
        </p:nvSpPr>
        <p:spPr>
          <a:xfrm>
            <a:off x="5715000" y="5257800"/>
            <a:ext cx="1295400" cy="800219"/>
          </a:xfrm>
          <a:prstGeom prst="rect">
            <a:avLst/>
          </a:prstGeom>
          <a:noFill/>
        </p:spPr>
        <p:txBody>
          <a:bodyPr wrap="square" rtlCol="0">
            <a:spAutoFit/>
          </a:bodyPr>
          <a:lstStyle/>
          <a:p>
            <a:r>
              <a:rPr lang="en-US" sz="2800" dirty="0" smtClean="0"/>
              <a:t>30</a:t>
            </a:r>
            <a:r>
              <a:rPr lang="en-US" dirty="0" smtClean="0"/>
              <a:t>%</a:t>
            </a:r>
          </a:p>
          <a:p>
            <a:endParaRPr lang="en-US" dirty="0"/>
          </a:p>
        </p:txBody>
      </p:sp>
      <p:sp>
        <p:nvSpPr>
          <p:cNvPr id="24" name="Slide Number Placeholder 23"/>
          <p:cNvSpPr>
            <a:spLocks noGrp="1"/>
          </p:cNvSpPr>
          <p:nvPr>
            <p:ph type="sldNum" sz="quarter" idx="12"/>
          </p:nvPr>
        </p:nvSpPr>
        <p:spPr/>
        <p:txBody>
          <a:bodyPr/>
          <a:lstStyle/>
          <a:p>
            <a:fld id="{73C66D72-86F2-4ACA-BC87-202A72DA23D7}" type="slidenum">
              <a:rPr lang="en-US" smtClean="0"/>
              <a:pPr/>
              <a:t>6</a:t>
            </a:fld>
            <a:endParaRPr lang="en-US"/>
          </a:p>
        </p:txBody>
      </p:sp>
      <p:sp>
        <p:nvSpPr>
          <p:cNvPr id="25" name="Date Placeholder 24"/>
          <p:cNvSpPr>
            <a:spLocks noGrp="1"/>
          </p:cNvSpPr>
          <p:nvPr>
            <p:ph type="dt" sz="half" idx="10"/>
          </p:nvPr>
        </p:nvSpPr>
        <p:spPr>
          <a:xfrm>
            <a:off x="304800" y="6356350"/>
            <a:ext cx="2286000" cy="501650"/>
          </a:xfrm>
        </p:spPr>
        <p:txBody>
          <a:bodyPr/>
          <a:lstStyle/>
          <a:p>
            <a:fld id="{A65BDAC1-DCF4-4A54-A998-49C174D16B2E}" type="datetime8">
              <a:rPr lang="en-US" smtClean="0"/>
              <a:pPr/>
              <a:t>3/7/2014 9:05 AM</a:t>
            </a:fld>
            <a:endParaRPr lang="en-US" dirty="0"/>
          </a:p>
        </p:txBody>
      </p:sp>
      <p:sp>
        <p:nvSpPr>
          <p:cNvPr id="26" name="Footer Placeholder 25"/>
          <p:cNvSpPr>
            <a:spLocks noGrp="1"/>
          </p:cNvSpPr>
          <p:nvPr>
            <p:ph type="ftr" sz="quarter" idx="11"/>
          </p:nvPr>
        </p:nvSpPr>
        <p:spPr>
          <a:xfrm>
            <a:off x="3124200" y="6477000"/>
            <a:ext cx="3657600" cy="381000"/>
          </a:xfrm>
        </p:spPr>
        <p:txBody>
          <a:bodyPr/>
          <a:lstStyle/>
          <a:p>
            <a:r>
              <a:rPr lang="en-US" dirty="0" smtClean="0"/>
              <a:t>EEDI &amp; SEEMP</a:t>
            </a:r>
            <a:endParaRPr lang="en-US" dirty="0"/>
          </a:p>
        </p:txBody>
      </p:sp>
      <p:pic>
        <p:nvPicPr>
          <p:cNvPr id="27" name="Picture 8" descr="LOGO"/>
          <p:cNvPicPr>
            <a:picLocks noChangeAspect="1" noChangeArrowheads="1"/>
          </p:cNvPicPr>
          <p:nvPr/>
        </p:nvPicPr>
        <p:blipFill>
          <a:blip r:embed="rId3" cstate="print"/>
          <a:srcRect/>
          <a:stretch>
            <a:fillRect/>
          </a:stretch>
        </p:blipFill>
        <p:spPr bwMode="auto">
          <a:xfrm>
            <a:off x="8001001" y="0"/>
            <a:ext cx="1143000" cy="1143000"/>
          </a:xfrm>
          <a:prstGeom prst="rect">
            <a:avLst/>
          </a:prstGeom>
          <a:noFill/>
          <a:ln w="9525">
            <a:noFill/>
            <a:miter lim="800000"/>
            <a:headEnd/>
            <a:tailEnd/>
          </a:ln>
        </p:spPr>
      </p:pic>
      <p:sp>
        <p:nvSpPr>
          <p:cNvPr id="29" name="TextBox 28"/>
          <p:cNvSpPr txBox="1"/>
          <p:nvPr/>
        </p:nvSpPr>
        <p:spPr>
          <a:xfrm>
            <a:off x="3276600" y="1905000"/>
            <a:ext cx="1752600" cy="369332"/>
          </a:xfrm>
          <a:prstGeom prst="rect">
            <a:avLst/>
          </a:prstGeom>
          <a:noFill/>
        </p:spPr>
        <p:txBody>
          <a:bodyPr wrap="square" rtlCol="0">
            <a:spAutoFit/>
          </a:bodyPr>
          <a:lstStyle/>
          <a:p>
            <a:r>
              <a:rPr lang="nb-NO" dirty="0" smtClean="0"/>
              <a:t>No reduction</a:t>
            </a:r>
            <a:endParaRPr lang="en-US" dirty="0"/>
          </a:p>
        </p:txBody>
      </p:sp>
    </p:spTree>
  </p:cSld>
  <p:clrMapOvr>
    <a:masterClrMapping/>
  </p:clrMapOvr>
  <p:transition advTm="16459"/>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Shape 122"/>
          <p:cNvSpPr txBox="1">
            <a:spLocks noGrp="1"/>
          </p:cNvSpPr>
          <p:nvPr>
            <p:ph type="title"/>
          </p:nvPr>
        </p:nvSpPr>
        <p:spPr>
          <a:xfrm>
            <a:off x="0" y="0"/>
            <a:ext cx="9144000" cy="1143000"/>
          </a:xfrm>
          <a:prstGeom prst="rect">
            <a:avLst/>
          </a:prstGeom>
        </p:spPr>
        <p:txBody>
          <a:bodyPr lIns="91425" tIns="91425" rIns="91425" bIns="91425" anchor="ctr" anchorCtr="0">
            <a:noAutofit/>
          </a:bodyPr>
          <a:lstStyle/>
          <a:p>
            <a:pPr lvl="0" algn="ctr" rtl="0">
              <a:lnSpc>
                <a:spcPct val="115000"/>
              </a:lnSpc>
              <a:spcBef>
                <a:spcPts val="600"/>
              </a:spcBef>
              <a:buNone/>
            </a:pPr>
            <a:r>
              <a:rPr lang="en-US" sz="3600" b="1" dirty="0" smtClean="0">
                <a:latin typeface="Arial"/>
                <a:ea typeface="Arial"/>
                <a:cs typeface="Arial"/>
                <a:sym typeface="Arial"/>
              </a:rPr>
              <a:t/>
            </a:r>
            <a:br>
              <a:rPr lang="en-US" sz="3600" b="1" dirty="0" smtClean="0">
                <a:latin typeface="Arial"/>
                <a:ea typeface="Arial"/>
                <a:cs typeface="Arial"/>
                <a:sym typeface="Arial"/>
              </a:rPr>
            </a:br>
            <a:endParaRPr lang="en-US" sz="3200" dirty="0">
              <a:solidFill>
                <a:schemeClr val="tx1"/>
              </a:solidFill>
              <a:latin typeface="Arial"/>
              <a:ea typeface="Arial"/>
              <a:cs typeface="Arial"/>
              <a:sym typeface="Arial"/>
            </a:endParaRPr>
          </a:p>
          <a:p>
            <a:endParaRPr dirty="0"/>
          </a:p>
        </p:txBody>
      </p:sp>
      <p:sp>
        <p:nvSpPr>
          <p:cNvPr id="123" name="Shape 123"/>
          <p:cNvSpPr txBox="1">
            <a:spLocks noGrp="1"/>
          </p:cNvSpPr>
          <p:nvPr>
            <p:ph sz="half" idx="1"/>
          </p:nvPr>
        </p:nvSpPr>
        <p:spPr>
          <a:xfrm>
            <a:off x="0" y="1143000"/>
            <a:ext cx="5257800" cy="5715000"/>
          </a:xfrm>
          <a:prstGeom prst="rect">
            <a:avLst/>
          </a:prstGeom>
        </p:spPr>
        <p:txBody>
          <a:bodyPr lIns="91425" tIns="91425" rIns="91425" bIns="91425" anchor="t" anchorCtr="0">
            <a:noAutofit/>
          </a:bodyPr>
          <a:lstStyle/>
          <a:p>
            <a:pPr marL="0" lvl="0" indent="0" rtl="0">
              <a:lnSpc>
                <a:spcPct val="115000"/>
              </a:lnSpc>
              <a:spcBef>
                <a:spcPts val="600"/>
              </a:spcBef>
              <a:buClr>
                <a:schemeClr val="dk1"/>
              </a:buClr>
              <a:buSzPct val="45833"/>
              <a:buFont typeface="Arial"/>
              <a:buNone/>
            </a:pPr>
            <a:r>
              <a:rPr lang="en-US" sz="2400" dirty="0" smtClean="0">
                <a:solidFill>
                  <a:srgbClr val="FFFF00"/>
                </a:solidFill>
                <a:latin typeface="Arial"/>
                <a:ea typeface="Arial"/>
                <a:cs typeface="Arial"/>
                <a:sym typeface="Arial"/>
              </a:rPr>
              <a:t>•</a:t>
            </a:r>
            <a:endParaRPr lang="en-US" sz="2000" b="1" dirty="0" smtClean="0">
              <a:solidFill>
                <a:srgbClr val="FFFF00"/>
              </a:solidFill>
              <a:latin typeface="Arial"/>
              <a:ea typeface="Arial"/>
              <a:cs typeface="Arial"/>
              <a:sym typeface="Arial"/>
            </a:endParaRPr>
          </a:p>
          <a:p>
            <a:endParaRPr dirty="0">
              <a:solidFill>
                <a:schemeClr val="bg2"/>
              </a:solidFill>
            </a:endParaRPr>
          </a:p>
        </p:txBody>
      </p:sp>
      <p:pic>
        <p:nvPicPr>
          <p:cNvPr id="3074" name="Picture 2" descr="C:\Users\SAFA\Desktop\ppt\oil-price-needs-competition.jpg"/>
          <p:cNvPicPr>
            <a:picLocks noChangeAspect="1" noChangeArrowheads="1"/>
          </p:cNvPicPr>
          <p:nvPr/>
        </p:nvPicPr>
        <p:blipFill>
          <a:blip r:embed="rId3"/>
          <a:srcRect/>
          <a:stretch>
            <a:fillRect/>
          </a:stretch>
        </p:blipFill>
        <p:spPr bwMode="auto">
          <a:xfrm>
            <a:off x="0" y="0"/>
            <a:ext cx="9143999" cy="6858000"/>
          </a:xfrm>
          <a:prstGeom prst="rect">
            <a:avLst/>
          </a:prstGeom>
          <a:noFill/>
        </p:spPr>
      </p:pic>
      <p:graphicFrame>
        <p:nvGraphicFramePr>
          <p:cNvPr id="6" name="Diagram 5"/>
          <p:cNvGraphicFramePr/>
          <p:nvPr/>
        </p:nvGraphicFramePr>
        <p:xfrm>
          <a:off x="0" y="457200"/>
          <a:ext cx="60960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7" name="Picture 6" descr="373027_652942131398251_2007475596_n.jpg"/>
          <p:cNvPicPr>
            <a:picLocks noChangeAspect="1"/>
          </p:cNvPicPr>
          <p:nvPr/>
        </p:nvPicPr>
        <p:blipFill>
          <a:blip r:embed="rId8"/>
          <a:stretch>
            <a:fillRect/>
          </a:stretch>
        </p:blipFill>
        <p:spPr>
          <a:xfrm>
            <a:off x="8305800" y="152400"/>
            <a:ext cx="685800" cy="598170"/>
          </a:xfrm>
          <a:prstGeom prst="rect">
            <a:avLst/>
          </a:prstGeom>
        </p:spPr>
      </p:pic>
      <p:sp>
        <p:nvSpPr>
          <p:cNvPr id="8" name="Date Placeholder 7"/>
          <p:cNvSpPr>
            <a:spLocks noGrp="1"/>
          </p:cNvSpPr>
          <p:nvPr>
            <p:ph type="dt" sz="half" idx="10"/>
          </p:nvPr>
        </p:nvSpPr>
        <p:spPr/>
        <p:txBody>
          <a:bodyPr/>
          <a:lstStyle/>
          <a:p>
            <a:r>
              <a:rPr lang="en-US" dirty="0" smtClean="0">
                <a:solidFill>
                  <a:schemeClr val="tx1"/>
                </a:solidFill>
              </a:rPr>
              <a:t>3/1/2014</a:t>
            </a:r>
            <a:endParaRPr lang="en-US" dirty="0">
              <a:solidFill>
                <a:schemeClr val="tx1"/>
              </a:solidFill>
            </a:endParaRPr>
          </a:p>
        </p:txBody>
      </p:sp>
      <p:sp>
        <p:nvSpPr>
          <p:cNvPr id="9" name="Slide Number Placeholder 8"/>
          <p:cNvSpPr>
            <a:spLocks noGrp="1"/>
          </p:cNvSpPr>
          <p:nvPr>
            <p:ph type="sldNum" sz="quarter" idx="12"/>
          </p:nvPr>
        </p:nvSpPr>
        <p:spPr/>
        <p:txBody>
          <a:bodyPr/>
          <a:lstStyle/>
          <a:p>
            <a:r>
              <a:rPr lang="en-US" dirty="0" smtClean="0">
                <a:solidFill>
                  <a:schemeClr val="tx1"/>
                </a:solidFill>
              </a:rPr>
              <a:t>6</a:t>
            </a:r>
            <a:endParaRPr lang="en-US" dirty="0">
              <a:solidFill>
                <a:schemeClr val="tx1"/>
              </a:solidFill>
            </a:endParaRPr>
          </a:p>
        </p:txBody>
      </p:sp>
      <p:sp>
        <p:nvSpPr>
          <p:cNvPr id="10" name="Footer Placeholder 9"/>
          <p:cNvSpPr>
            <a:spLocks noGrp="1"/>
          </p:cNvSpPr>
          <p:nvPr>
            <p:ph type="ftr" sz="quarter" idx="11"/>
          </p:nvPr>
        </p:nvSpPr>
        <p:spPr/>
        <p:txBody>
          <a:bodyPr/>
          <a:lstStyle/>
          <a:p>
            <a:r>
              <a:rPr lang="en-US" dirty="0" smtClean="0">
                <a:solidFill>
                  <a:schemeClr val="tx1"/>
                </a:solidFill>
              </a:rPr>
              <a:t>AIR BUBBLE LUBRICATION</a:t>
            </a:r>
            <a:endParaRPr lang="en-US" dirty="0">
              <a:solidFill>
                <a:schemeClr val="tx1"/>
              </a:solidFill>
            </a:endParaRPr>
          </a:p>
        </p:txBody>
      </p:sp>
    </p:spTree>
  </p:cSld>
  <p:clrMapOvr>
    <a:masterClrMapping/>
  </p:clrMapOvr>
  <p:transition spd="slow" advTm="7535">
    <p:cu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18251" y="152400"/>
            <a:ext cx="9125749" cy="6858000"/>
          </a:xfrm>
          <a:prstGeom prst="rect">
            <a:avLst/>
          </a:prstGeom>
        </p:spPr>
      </p:pic>
      <p:sp>
        <p:nvSpPr>
          <p:cNvPr id="5" name="TextBox 4"/>
          <p:cNvSpPr txBox="1"/>
          <p:nvPr/>
        </p:nvSpPr>
        <p:spPr>
          <a:xfrm>
            <a:off x="0" y="2362200"/>
            <a:ext cx="7620000" cy="3416320"/>
          </a:xfrm>
          <a:prstGeom prst="rect">
            <a:avLst/>
          </a:prstGeom>
          <a:solidFill>
            <a:srgbClr val="FF6201">
              <a:alpha val="63922"/>
            </a:srgbClr>
          </a:solidFill>
        </p:spPr>
        <p:txBody>
          <a:bodyPr wrap="square" rtlCol="0">
            <a:spAutoFit/>
          </a:bodyPr>
          <a:lstStyle/>
          <a:p>
            <a:pPr lvl="0"/>
            <a:r>
              <a:rPr lang="en-US" sz="2400" b="1" dirty="0" smtClean="0">
                <a:solidFill>
                  <a:schemeClr val="bg1"/>
                </a:solidFill>
              </a:rPr>
              <a:t>For example,</a:t>
            </a:r>
          </a:p>
          <a:p>
            <a:pPr lvl="0"/>
            <a:endParaRPr lang="en-US" sz="2400" b="1" dirty="0" smtClean="0">
              <a:solidFill>
                <a:schemeClr val="bg1"/>
              </a:solidFill>
            </a:endParaRPr>
          </a:p>
          <a:p>
            <a:pPr lvl="0"/>
            <a:r>
              <a:rPr lang="en-US" sz="2400" b="1" dirty="0" smtClean="0">
                <a:solidFill>
                  <a:schemeClr val="bg1"/>
                </a:solidFill>
              </a:rPr>
              <a:t>The average fuel consumption =36 tones/day</a:t>
            </a:r>
          </a:p>
          <a:p>
            <a:pPr lvl="0"/>
            <a:endParaRPr lang="en-US" sz="2400" b="1" dirty="0" smtClean="0">
              <a:solidFill>
                <a:schemeClr val="bg1"/>
              </a:solidFill>
            </a:endParaRPr>
          </a:p>
          <a:p>
            <a:pPr lvl="0"/>
            <a:r>
              <a:rPr lang="en-US" sz="2400" b="1" dirty="0" smtClean="0">
                <a:solidFill>
                  <a:schemeClr val="bg1"/>
                </a:solidFill>
              </a:rPr>
              <a:t>Assuming FUEL PRICE             = $700/metric </a:t>
            </a:r>
            <a:r>
              <a:rPr lang="en-US" sz="2400" b="1" dirty="0" err="1" smtClean="0">
                <a:solidFill>
                  <a:schemeClr val="bg1"/>
                </a:solidFill>
              </a:rPr>
              <a:t>tonne</a:t>
            </a:r>
            <a:endParaRPr lang="en-US" sz="2400" b="1" dirty="0" smtClean="0">
              <a:solidFill>
                <a:schemeClr val="bg1"/>
              </a:solidFill>
            </a:endParaRPr>
          </a:p>
          <a:p>
            <a:pPr lvl="0"/>
            <a:endParaRPr lang="en-US" sz="2400" b="1" dirty="0" smtClean="0">
              <a:solidFill>
                <a:schemeClr val="bg1"/>
              </a:solidFill>
            </a:endParaRPr>
          </a:p>
          <a:p>
            <a:pPr lvl="0"/>
            <a:r>
              <a:rPr lang="en-US" sz="2400" b="1" dirty="0" smtClean="0">
                <a:solidFill>
                  <a:schemeClr val="bg1"/>
                </a:solidFill>
              </a:rPr>
              <a:t>FUEL PRICE of 36 tones           = $25000/day</a:t>
            </a:r>
          </a:p>
          <a:p>
            <a:pPr lvl="0"/>
            <a:endParaRPr lang="en-US" sz="2400" b="1" dirty="0" smtClean="0">
              <a:solidFill>
                <a:schemeClr val="bg1"/>
              </a:solidFill>
            </a:endParaRPr>
          </a:p>
          <a:p>
            <a:pPr lvl="0"/>
            <a:r>
              <a:rPr lang="en-US" sz="2400" b="1" dirty="0" smtClean="0">
                <a:solidFill>
                  <a:schemeClr val="bg1"/>
                </a:solidFill>
              </a:rPr>
              <a:t>FUEL PRICE  for 1 year             = $9 million approx.</a:t>
            </a:r>
            <a:endParaRPr lang="en-US" sz="2400" b="1" dirty="0">
              <a:solidFill>
                <a:schemeClr val="bg1"/>
              </a:solidFill>
            </a:endParaRPr>
          </a:p>
        </p:txBody>
      </p:sp>
      <p:graphicFrame>
        <p:nvGraphicFramePr>
          <p:cNvPr id="6" name="Diagram 5"/>
          <p:cNvGraphicFramePr/>
          <p:nvPr/>
        </p:nvGraphicFramePr>
        <p:xfrm>
          <a:off x="1676400" y="381000"/>
          <a:ext cx="7467600" cy="11176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7" name="Picture 6" descr="373027_652942131398251_2007475596_n.jpg"/>
          <p:cNvPicPr>
            <a:picLocks noChangeAspect="1"/>
          </p:cNvPicPr>
          <p:nvPr/>
        </p:nvPicPr>
        <p:blipFill>
          <a:blip r:embed="rId9"/>
          <a:stretch>
            <a:fillRect/>
          </a:stretch>
        </p:blipFill>
        <p:spPr>
          <a:xfrm>
            <a:off x="8305800" y="152400"/>
            <a:ext cx="685800" cy="598170"/>
          </a:xfrm>
          <a:prstGeom prst="rect">
            <a:avLst/>
          </a:prstGeom>
        </p:spPr>
      </p:pic>
      <p:sp>
        <p:nvSpPr>
          <p:cNvPr id="8" name="Date Placeholder 7"/>
          <p:cNvSpPr>
            <a:spLocks noGrp="1"/>
          </p:cNvSpPr>
          <p:nvPr>
            <p:ph type="dt" sz="half" idx="10"/>
          </p:nvPr>
        </p:nvSpPr>
        <p:spPr/>
        <p:txBody>
          <a:bodyPr/>
          <a:lstStyle/>
          <a:p>
            <a:r>
              <a:rPr lang="en-US" smtClean="0"/>
              <a:t>3/1/2014</a:t>
            </a:r>
            <a:endParaRPr lang="en-US"/>
          </a:p>
        </p:txBody>
      </p:sp>
      <p:sp>
        <p:nvSpPr>
          <p:cNvPr id="9" name="Slide Number Placeholder 8"/>
          <p:cNvSpPr>
            <a:spLocks noGrp="1"/>
          </p:cNvSpPr>
          <p:nvPr>
            <p:ph type="sldNum" sz="quarter" idx="12"/>
          </p:nvPr>
        </p:nvSpPr>
        <p:spPr/>
        <p:txBody>
          <a:bodyPr/>
          <a:lstStyle/>
          <a:p>
            <a:r>
              <a:rPr lang="en-US" dirty="0" smtClean="0"/>
              <a:t>7</a:t>
            </a:r>
            <a:endParaRPr lang="en-US" dirty="0"/>
          </a:p>
        </p:txBody>
      </p:sp>
      <p:sp>
        <p:nvSpPr>
          <p:cNvPr id="10" name="Footer Placeholder 9"/>
          <p:cNvSpPr>
            <a:spLocks noGrp="1"/>
          </p:cNvSpPr>
          <p:nvPr>
            <p:ph type="ftr" sz="quarter" idx="11"/>
          </p:nvPr>
        </p:nvSpPr>
        <p:spPr/>
        <p:txBody>
          <a:bodyPr/>
          <a:lstStyle/>
          <a:p>
            <a:r>
              <a:rPr lang="en-US" smtClean="0"/>
              <a:t>AIR BUBBLE LUBRICATION</a:t>
            </a:r>
            <a:endParaRPr lang="en-US"/>
          </a:p>
        </p:txBody>
      </p:sp>
    </p:spTree>
    <p:custDataLst>
      <p:tags r:id="rId1"/>
    </p:custDataLst>
    <p:extLst>
      <p:ext uri="{BB962C8B-B14F-4D97-AF65-F5344CB8AC3E}">
        <p14:creationId xmlns="" xmlns:p14="http://schemas.microsoft.com/office/powerpoint/2010/main" val="2060197769"/>
      </p:ext>
    </p:extLst>
  </p:cSld>
  <p:clrMapOvr>
    <a:masterClrMapping/>
  </p:clrMapOvr>
  <p:transition advTm="1948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4" end="4"/>
                                            </p:txEl>
                                          </p:spTgt>
                                        </p:tgtEl>
                                        <p:attrNameLst>
                                          <p:attrName>style.visibility</p:attrName>
                                        </p:attrNameLst>
                                      </p:cBhvr>
                                      <p:to>
                                        <p:strVal val="visible"/>
                                      </p:to>
                                    </p:set>
                                    <p:anim calcmode="lin" valueType="num">
                                      <p:cBhvr additive="base">
                                        <p:cTn id="25"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xEl>
                                              <p:pRg st="6" end="6"/>
                                            </p:txEl>
                                          </p:spTgt>
                                        </p:tgtEl>
                                        <p:attrNameLst>
                                          <p:attrName>style.visibility</p:attrName>
                                        </p:attrNameLst>
                                      </p:cBhvr>
                                      <p:to>
                                        <p:strVal val="visible"/>
                                      </p:to>
                                    </p:set>
                                    <p:anim calcmode="lin" valueType="num">
                                      <p:cBhvr additive="base">
                                        <p:cTn id="31"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txEl>
                                              <p:pRg st="8" end="8"/>
                                            </p:txEl>
                                          </p:spTgt>
                                        </p:tgtEl>
                                        <p:attrNameLst>
                                          <p:attrName>style.visibility</p:attrName>
                                        </p:attrNameLst>
                                      </p:cBhvr>
                                      <p:to>
                                        <p:strVal val="visible"/>
                                      </p:to>
                                    </p:set>
                                    <p:anim calcmode="lin" valueType="num">
                                      <p:cBhvr additive="base">
                                        <p:cTn id="37"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untitled.JPG"/>
          <p:cNvPicPr>
            <a:picLocks noChangeAspect="1"/>
          </p:cNvPicPr>
          <p:nvPr/>
        </p:nvPicPr>
        <p:blipFill>
          <a:blip r:embed="rId2"/>
          <a:stretch>
            <a:fillRect/>
          </a:stretch>
        </p:blipFill>
        <p:spPr>
          <a:xfrm>
            <a:off x="1" y="0"/>
            <a:ext cx="9144000" cy="6858000"/>
          </a:xfrm>
          <a:prstGeom prst="rect">
            <a:avLst/>
          </a:prstGeom>
          <a:ln>
            <a:noFill/>
          </a:ln>
          <a:effectLst>
            <a:softEdge rad="112500"/>
          </a:effectLst>
        </p:spPr>
      </p:pic>
      <p:graphicFrame>
        <p:nvGraphicFramePr>
          <p:cNvPr id="6" name="Diagram 5"/>
          <p:cNvGraphicFramePr/>
          <p:nvPr/>
        </p:nvGraphicFramePr>
        <p:xfrm>
          <a:off x="0" y="381000"/>
          <a:ext cx="6172200" cy="2209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Picture 6" descr="373027_652942131398251_2007475596_n.jpg"/>
          <p:cNvPicPr>
            <a:picLocks noChangeAspect="1"/>
          </p:cNvPicPr>
          <p:nvPr/>
        </p:nvPicPr>
        <p:blipFill>
          <a:blip r:embed="rId7"/>
          <a:stretch>
            <a:fillRect/>
          </a:stretch>
        </p:blipFill>
        <p:spPr>
          <a:xfrm>
            <a:off x="8305800" y="152400"/>
            <a:ext cx="685800" cy="598170"/>
          </a:xfrm>
          <a:prstGeom prst="rect">
            <a:avLst/>
          </a:prstGeom>
        </p:spPr>
      </p:pic>
      <p:sp>
        <p:nvSpPr>
          <p:cNvPr id="8" name="Date Placeholder 7"/>
          <p:cNvSpPr>
            <a:spLocks noGrp="1"/>
          </p:cNvSpPr>
          <p:nvPr>
            <p:ph type="dt" sz="half" idx="10"/>
          </p:nvPr>
        </p:nvSpPr>
        <p:spPr/>
        <p:txBody>
          <a:bodyPr/>
          <a:lstStyle/>
          <a:p>
            <a:r>
              <a:rPr lang="en-US" smtClean="0"/>
              <a:t>3/1/2014</a:t>
            </a:r>
            <a:endParaRPr lang="en-US"/>
          </a:p>
        </p:txBody>
      </p:sp>
      <p:sp>
        <p:nvSpPr>
          <p:cNvPr id="9" name="Slide Number Placeholder 8"/>
          <p:cNvSpPr>
            <a:spLocks noGrp="1"/>
          </p:cNvSpPr>
          <p:nvPr>
            <p:ph type="sldNum" sz="quarter" idx="12"/>
          </p:nvPr>
        </p:nvSpPr>
        <p:spPr/>
        <p:txBody>
          <a:bodyPr/>
          <a:lstStyle/>
          <a:p>
            <a:r>
              <a:rPr kumimoji="0" lang="en-US" dirty="0" smtClean="0">
                <a:solidFill>
                  <a:srgbClr val="FFFFFF"/>
                </a:solidFill>
              </a:rPr>
              <a:t>8</a:t>
            </a:r>
            <a:endParaRPr kumimoji="0" lang="en-US" dirty="0">
              <a:solidFill>
                <a:srgbClr val="FFFFFF"/>
              </a:solidFill>
            </a:endParaRPr>
          </a:p>
        </p:txBody>
      </p:sp>
      <p:sp>
        <p:nvSpPr>
          <p:cNvPr id="10" name="Footer Placeholder 9"/>
          <p:cNvSpPr>
            <a:spLocks noGrp="1"/>
          </p:cNvSpPr>
          <p:nvPr>
            <p:ph type="ftr" sz="quarter" idx="11"/>
          </p:nvPr>
        </p:nvSpPr>
        <p:spPr/>
        <p:txBody>
          <a:bodyPr/>
          <a:lstStyle/>
          <a:p>
            <a:r>
              <a:rPr kumimoji="0" lang="en-US" smtClean="0"/>
              <a:t>AIR BUBBLE LUBRICATION</a:t>
            </a:r>
            <a:endParaRPr kumimoji="0" lang="en-US"/>
          </a:p>
        </p:txBody>
      </p:sp>
    </p:spTree>
  </p:cSld>
  <p:clrMapOvr>
    <a:masterClrMapping/>
  </p:clrMapOvr>
  <p:transition advTm="1061"/>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2.6|0.7|0.6|0.7|4.1|4.6"/>
</p:tagLst>
</file>

<file path=ppt/tags/tag2.xml><?xml version="1.0" encoding="utf-8"?>
<p:tagLst xmlns:a="http://schemas.openxmlformats.org/drawingml/2006/main" xmlns:r="http://schemas.openxmlformats.org/officeDocument/2006/relationships" xmlns:p="http://schemas.openxmlformats.org/presentationml/2006/main">
  <p:tag name="TIMING" val="|0"/>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1759</TotalTime>
  <Words>1382</Words>
  <Application>Microsoft Office PowerPoint</Application>
  <PresentationFormat>On-screen Show (4:3)</PresentationFormat>
  <Paragraphs>281</Paragraphs>
  <Slides>27</Slides>
  <Notes>10</Notes>
  <HiddenSlides>0</HiddenSlides>
  <MMClips>1</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vt:lpstr>
      <vt:lpstr>OVERVIEW</vt:lpstr>
      <vt:lpstr>Slide 3</vt:lpstr>
      <vt:lpstr>Slide 4</vt:lpstr>
      <vt:lpstr>  </vt:lpstr>
      <vt:lpstr>PHASES  OF IMPLEMENTATION</vt:lpstr>
      <vt:lpstr>  </vt:lpstr>
      <vt:lpstr>Slide 8</vt:lpstr>
      <vt:lpstr>Slide 9</vt:lpstr>
      <vt:lpstr>Solution ?</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CONCLUSION</vt:lpstr>
      <vt:lpstr>REFERENCES</vt:lpstr>
      <vt:lpstr>ACKNOWLEDGEMENTS</vt:lpstr>
      <vt:lpstr>Slide 27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BUBBLE LUBRICATION SYSTEM</dc:title>
  <dc:creator>Meena Ravi. Shankar</dc:creator>
  <cp:lastModifiedBy>MRS</cp:lastModifiedBy>
  <cp:revision>202</cp:revision>
  <dcterms:modified xsi:type="dcterms:W3CDTF">2014-03-07T03:36:57Z</dcterms:modified>
</cp:coreProperties>
</file>