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media/image8.jpg" ContentType="image/jpeg"/>
  <Override PartName="/ppt/media/image9.jpg" ContentType="image/jpeg"/>
  <Override PartName="/ppt/media/image10.jpg" ContentType="image/jpeg"/>
  <Override PartName="/ppt/media/image17.jpg" ContentType="image/jpeg"/>
  <Override PartName="/ppt/media/image22.jpg" ContentType="image/jpeg"/>
  <Override PartName="/ppt/media/image23.jp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4"/>
  </p:sldMasterIdLst>
  <p:notesMasterIdLst>
    <p:notesMasterId r:id="rId25"/>
  </p:notesMasterIdLst>
  <p:handoutMasterIdLst>
    <p:handoutMasterId r:id="rId26"/>
  </p:handoutMasterIdLst>
  <p:sldIdLst>
    <p:sldId id="256" r:id="rId5"/>
    <p:sldId id="261" r:id="rId6"/>
    <p:sldId id="286" r:id="rId7"/>
    <p:sldId id="288" r:id="rId8"/>
    <p:sldId id="299" r:id="rId9"/>
    <p:sldId id="289" r:id="rId10"/>
    <p:sldId id="290" r:id="rId11"/>
    <p:sldId id="291" r:id="rId12"/>
    <p:sldId id="292" r:id="rId13"/>
    <p:sldId id="297" r:id="rId14"/>
    <p:sldId id="293" r:id="rId15"/>
    <p:sldId id="294" r:id="rId16"/>
    <p:sldId id="295" r:id="rId17"/>
    <p:sldId id="296" r:id="rId18"/>
    <p:sldId id="298" r:id="rId19"/>
    <p:sldId id="285" r:id="rId20"/>
    <p:sldId id="265" r:id="rId21"/>
    <p:sldId id="300" r:id="rId22"/>
    <p:sldId id="278" r:id="rId23"/>
    <p:sldId id="279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69012ECD-51FC-41F1-AA8D-1B2483CD663E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83" autoAdjust="0"/>
  </p:normalViewPr>
  <p:slideViewPr>
    <p:cSldViewPr snapToGrid="0">
      <p:cViewPr varScale="1">
        <p:scale>
          <a:sx n="70" d="100"/>
          <a:sy n="70" d="100"/>
        </p:scale>
        <p:origin x="738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1686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3341"/>
    </p:cViewPr>
  </p:sorterViewPr>
  <p:notesViewPr>
    <p:cSldViewPr snapToGrid="0">
      <p:cViewPr varScale="1">
        <p:scale>
          <a:sx n="61" d="100"/>
          <a:sy n="61" d="100"/>
        </p:scale>
        <p:origin x="2405" y="3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B76F666D-E0C2-435B-BAA8-9287F9E5D38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19FEBCAF-CB3F-4928-91AA-D61472F880C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1077DB-935E-4A0A-947A-D283B9F9F452}" type="datetimeFigureOut">
              <a:rPr lang="en-ZA" smtClean="0"/>
              <a:t>2019/03/08</a:t>
            </a:fld>
            <a:endParaRPr lang="en-Z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69256698-63C6-4CCC-81CB-EA5604C30F1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B2467FDA-05D7-4760-A373-5D6AEAAF427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2C0B10-7CAE-41E4-AB02-7E8B1FF2B898}" type="slidenum">
              <a:rPr lang="en-ZA" smtClean="0"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6875375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8F815A-5A10-42A8-9FEC-3938D2D9BA48}" type="datetimeFigureOut">
              <a:rPr lang="en-ZA" smtClean="0"/>
              <a:t>2019/03/08</a:t>
            </a:fld>
            <a:endParaRPr lang="en-ZA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649DAF-093F-4482-AA38-346E9A2DEE94}" type="slidenum">
              <a:rPr lang="en-ZA" smtClean="0"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3568136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649DAF-093F-4482-AA38-346E9A2DEE94}" type="slidenum">
              <a:rPr lang="en-ZA" smtClean="0"/>
              <a:t>2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0130336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Im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xmlns="" id="{6BC25646-06FC-4B3E-A74E-268EB8AEA60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6715" y="86714"/>
            <a:ext cx="12018572" cy="6684572"/>
          </a:xfrm>
          <a:solidFill>
            <a:schemeClr val="bg1">
              <a:lumMod val="85000"/>
            </a:schemeClr>
          </a:solidFill>
        </p:spPr>
        <p:txBody>
          <a:bodyPr lIns="360000" tIns="360000"/>
          <a:lstStyle>
            <a:lvl1pPr marL="0" indent="0">
              <a:buNone/>
              <a:defRPr sz="11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ZA" dirty="0"/>
              <a:t>Insert or Drag and Drop Image Here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0" y="1768422"/>
            <a:ext cx="6840000" cy="2387600"/>
          </a:xfrm>
          <a:solidFill>
            <a:schemeClr val="tx1">
              <a:alpha val="80000"/>
            </a:schemeClr>
          </a:solidFill>
        </p:spPr>
        <p:txBody>
          <a:bodyPr lIns="432000" rIns="432000" bIns="144000" anchor="b"/>
          <a:lstStyle>
            <a:lvl1pPr algn="l">
              <a:defRPr sz="4200" spc="-15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  <a:endParaRPr lang="en-ZA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4153578"/>
            <a:ext cx="6840000" cy="936000"/>
          </a:xfrm>
          <a:solidFill>
            <a:schemeClr val="tx1">
              <a:alpha val="90000"/>
            </a:schemeClr>
          </a:solidFill>
        </p:spPr>
        <p:txBody>
          <a:bodyPr lIns="432000" tIns="144000"/>
          <a:lstStyle>
            <a:lvl1pPr marL="0" indent="0" algn="l">
              <a:buNone/>
              <a:defRPr sz="21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3340384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gital Produ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: Shape 23">
            <a:extLst>
              <a:ext uri="{FF2B5EF4-FFF2-40B4-BE49-F238E27FC236}">
                <a16:creationId xmlns:a16="http://schemas.microsoft.com/office/drawing/2014/main" xmlns="" id="{5F6D6B0F-FF8B-4D60-B712-A57904D5502C}"/>
              </a:ext>
            </a:extLst>
          </p:cNvPr>
          <p:cNvSpPr/>
          <p:nvPr userDrawn="1"/>
        </p:nvSpPr>
        <p:spPr>
          <a:xfrm rot="19260823">
            <a:off x="10216425" y="538864"/>
            <a:ext cx="467362" cy="344458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xmlns="" id="{FFF5FB50-33B5-4195-92D6-70891F240926}"/>
              </a:ext>
            </a:extLst>
          </p:cNvPr>
          <p:cNvSpPr/>
          <p:nvPr userDrawn="1"/>
        </p:nvSpPr>
        <p:spPr>
          <a:xfrm rot="20377627">
            <a:off x="10678141" y="849218"/>
            <a:ext cx="316887" cy="233554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xmlns="" id="{EECD958F-56E9-4A3B-9C25-D5970592C848}"/>
              </a:ext>
            </a:extLst>
          </p:cNvPr>
          <p:cNvSpPr/>
          <p:nvPr userDrawn="1"/>
        </p:nvSpPr>
        <p:spPr>
          <a:xfrm rot="19260823">
            <a:off x="10717367" y="620572"/>
            <a:ext cx="250689" cy="184764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xmlns="" id="{72F4FF18-9272-43AF-912E-B1CF8BF148D4}"/>
              </a:ext>
            </a:extLst>
          </p:cNvPr>
          <p:cNvSpPr/>
          <p:nvPr userDrawn="1"/>
        </p:nvSpPr>
        <p:spPr>
          <a:xfrm rot="19810388">
            <a:off x="11064926" y="781602"/>
            <a:ext cx="216995" cy="159931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xmlns="" id="{AE9C7EB4-9E81-4394-8C2C-A54BBD15B51D}"/>
              </a:ext>
            </a:extLst>
          </p:cNvPr>
          <p:cNvSpPr/>
          <p:nvPr userDrawn="1"/>
        </p:nvSpPr>
        <p:spPr>
          <a:xfrm rot="18277851">
            <a:off x="11152527" y="382052"/>
            <a:ext cx="216995" cy="159931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xmlns="" id="{FE681EC0-A139-4B14-89E8-F237CB63D4C9}"/>
              </a:ext>
            </a:extLst>
          </p:cNvPr>
          <p:cNvSpPr/>
          <p:nvPr userDrawn="1"/>
        </p:nvSpPr>
        <p:spPr>
          <a:xfrm rot="20761418">
            <a:off x="11545452" y="1030689"/>
            <a:ext cx="162256" cy="119587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xmlns="" id="{87F87648-ABB4-4C97-BB6D-58342407E9DF}"/>
              </a:ext>
            </a:extLst>
          </p:cNvPr>
          <p:cNvSpPr/>
          <p:nvPr userDrawn="1"/>
        </p:nvSpPr>
        <p:spPr>
          <a:xfrm rot="17315293">
            <a:off x="11756248" y="247552"/>
            <a:ext cx="216995" cy="159931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xmlns="" id="{0802EFEB-F4DF-4501-91AA-173B60EBBBAA}"/>
              </a:ext>
            </a:extLst>
          </p:cNvPr>
          <p:cNvSpPr/>
          <p:nvPr userDrawn="1"/>
        </p:nvSpPr>
        <p:spPr>
          <a:xfrm rot="20082236">
            <a:off x="11448108" y="631127"/>
            <a:ext cx="216995" cy="159931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xmlns="" id="{109FE51D-8E02-4ED7-862B-5CF838F7F77F}"/>
              </a:ext>
            </a:extLst>
          </p:cNvPr>
          <p:cNvSpPr/>
          <p:nvPr userDrawn="1"/>
        </p:nvSpPr>
        <p:spPr>
          <a:xfrm rot="19879732">
            <a:off x="11668879" y="824433"/>
            <a:ext cx="216995" cy="159931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xmlns="" id="{4ECB9E40-5923-4571-9C8E-D7412C1283B2}"/>
              </a:ext>
            </a:extLst>
          </p:cNvPr>
          <p:cNvSpPr/>
          <p:nvPr userDrawn="1"/>
        </p:nvSpPr>
        <p:spPr>
          <a:xfrm rot="328041">
            <a:off x="10094502" y="901548"/>
            <a:ext cx="579699" cy="606799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  <a:gd name="connsiteX0" fmla="*/ 487806 w 487806"/>
              <a:gd name="connsiteY0" fmla="*/ 171848 h 510610"/>
              <a:gd name="connsiteX1" fmla="*/ 308036 w 487806"/>
              <a:gd name="connsiteY1" fmla="*/ 510610 h 510610"/>
              <a:gd name="connsiteX2" fmla="*/ 0 w 487806"/>
              <a:gd name="connsiteY2" fmla="*/ 0 h 510610"/>
              <a:gd name="connsiteX3" fmla="*/ 487806 w 487806"/>
              <a:gd name="connsiteY3" fmla="*/ 171848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806" h="510610">
                <a:moveTo>
                  <a:pt x="487806" y="171848"/>
                </a:moveTo>
                <a:lnTo>
                  <a:pt x="308036" y="510610"/>
                </a:lnTo>
                <a:lnTo>
                  <a:pt x="0" y="0"/>
                </a:lnTo>
                <a:lnTo>
                  <a:pt x="487806" y="17184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xmlns="" id="{E46052C9-826B-47AC-9F6B-3078D4F43748}"/>
              </a:ext>
            </a:extLst>
          </p:cNvPr>
          <p:cNvSpPr/>
          <p:nvPr userDrawn="1"/>
        </p:nvSpPr>
        <p:spPr>
          <a:xfrm>
            <a:off x="10871770" y="1202556"/>
            <a:ext cx="316887" cy="233554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xmlns="" id="{0C3867F5-4C6F-48BE-9DFF-9046D1FE6771}"/>
              </a:ext>
            </a:extLst>
          </p:cNvPr>
          <p:cNvSpPr/>
          <p:nvPr userDrawn="1"/>
        </p:nvSpPr>
        <p:spPr>
          <a:xfrm rot="20761418">
            <a:off x="11512604" y="1484835"/>
            <a:ext cx="162256" cy="119587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xmlns="" id="{7B0CB40F-9E6F-457D-9C1F-9769BC3AE13E}"/>
              </a:ext>
            </a:extLst>
          </p:cNvPr>
          <p:cNvSpPr/>
          <p:nvPr userDrawn="1"/>
        </p:nvSpPr>
        <p:spPr>
          <a:xfrm rot="1160487">
            <a:off x="10291662" y="1614015"/>
            <a:ext cx="316887" cy="233554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xmlns="" id="{0FCD03E7-2128-4C04-A914-409506646A76}"/>
              </a:ext>
            </a:extLst>
          </p:cNvPr>
          <p:cNvSpPr/>
          <p:nvPr userDrawn="1"/>
        </p:nvSpPr>
        <p:spPr>
          <a:xfrm rot="803026">
            <a:off x="11586107" y="2015428"/>
            <a:ext cx="162256" cy="119587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xmlns="" id="{0725BC56-C7B6-400F-80F9-3F968E2CAE0E}"/>
              </a:ext>
            </a:extLst>
          </p:cNvPr>
          <p:cNvGrpSpPr/>
          <p:nvPr userDrawn="1"/>
        </p:nvGrpSpPr>
        <p:grpSpPr>
          <a:xfrm>
            <a:off x="3383603" y="1013721"/>
            <a:ext cx="7749965" cy="5100743"/>
            <a:chOff x="510812" y="938373"/>
            <a:chExt cx="8073393" cy="5313612"/>
          </a:xfrm>
        </p:grpSpPr>
        <p:sp>
          <p:nvSpPr>
            <p:cNvPr id="44" name="Rounded Rectangle 15">
              <a:extLst>
                <a:ext uri="{FF2B5EF4-FFF2-40B4-BE49-F238E27FC236}">
                  <a16:creationId xmlns:a16="http://schemas.microsoft.com/office/drawing/2014/main" xmlns="" id="{1EC806EC-A1B2-4893-9504-1D7FFE8E238F}"/>
                </a:ext>
              </a:extLst>
            </p:cNvPr>
            <p:cNvSpPr/>
            <p:nvPr/>
          </p:nvSpPr>
          <p:spPr>
            <a:xfrm>
              <a:off x="877709" y="938373"/>
              <a:ext cx="7339600" cy="5234482"/>
            </a:xfrm>
            <a:prstGeom prst="round2SameRect">
              <a:avLst>
                <a:gd name="adj1" fmla="val 5601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 w="3175">
              <a:noFill/>
            </a:ln>
            <a:scene3d>
              <a:camera prst="isometricLeftDown">
                <a:rot lat="0" lon="0" rev="0"/>
              </a:camera>
              <a:lightRig rig="threePt" dir="t"/>
            </a:scene3d>
            <a:sp3d extrusionH="63500">
              <a:bevelT w="0" h="0"/>
              <a:bevelB w="0" h="44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ZA" dirty="0"/>
            </a:p>
          </p:txBody>
        </p:sp>
        <p:sp>
          <p:nvSpPr>
            <p:cNvPr id="45" name="Rounded Rectangle 15">
              <a:extLst>
                <a:ext uri="{FF2B5EF4-FFF2-40B4-BE49-F238E27FC236}">
                  <a16:creationId xmlns:a16="http://schemas.microsoft.com/office/drawing/2014/main" xmlns="" id="{535A1B12-6F16-41A0-A6B1-4AD0CCB5A081}"/>
                </a:ext>
              </a:extLst>
            </p:cNvPr>
            <p:cNvSpPr/>
            <p:nvPr/>
          </p:nvSpPr>
          <p:spPr>
            <a:xfrm>
              <a:off x="930758" y="995668"/>
              <a:ext cx="7233502" cy="5177187"/>
            </a:xfrm>
            <a:prstGeom prst="round2SameRect">
              <a:avLst>
                <a:gd name="adj1" fmla="val 4499"/>
                <a:gd name="adj2" fmla="val 0"/>
              </a:avLst>
            </a:prstGeom>
            <a:solidFill>
              <a:schemeClr val="bg1"/>
            </a:solidFill>
            <a:ln w="3175">
              <a:solidFill>
                <a:schemeClr val="accent1"/>
              </a:solidFill>
            </a:ln>
            <a:scene3d>
              <a:camera prst="isometricLeftDown">
                <a:rot lat="0" lon="0" rev="0"/>
              </a:camera>
              <a:lightRig rig="threePt" dir="t"/>
            </a:scene3d>
            <a:sp3d extrusionH="63500">
              <a:bevelT w="0" h="0"/>
              <a:bevelB w="0" h="44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46" name="Rectangle: Rounded Corners 45">
              <a:extLst>
                <a:ext uri="{FF2B5EF4-FFF2-40B4-BE49-F238E27FC236}">
                  <a16:creationId xmlns:a16="http://schemas.microsoft.com/office/drawing/2014/main" xmlns="" id="{379B244F-CF81-4500-A78E-495ABA6828BA}"/>
                </a:ext>
              </a:extLst>
            </p:cNvPr>
            <p:cNvSpPr/>
            <p:nvPr/>
          </p:nvSpPr>
          <p:spPr>
            <a:xfrm rot="16200000">
              <a:off x="2264894" y="295974"/>
              <a:ext cx="4565229" cy="6599909"/>
            </a:xfrm>
            <a:prstGeom prst="roundRect">
              <a:avLst>
                <a:gd name="adj" fmla="val 1476"/>
              </a:avLst>
            </a:prstGeom>
            <a:solidFill>
              <a:schemeClr val="bg1"/>
            </a:solidFill>
            <a:ln w="3175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47" name="Rounded Rectangle 15">
              <a:extLst>
                <a:ext uri="{FF2B5EF4-FFF2-40B4-BE49-F238E27FC236}">
                  <a16:creationId xmlns:a16="http://schemas.microsoft.com/office/drawing/2014/main" xmlns="" id="{EE88F157-E260-486F-937E-C18428699861}"/>
                </a:ext>
              </a:extLst>
            </p:cNvPr>
            <p:cNvSpPr/>
            <p:nvPr/>
          </p:nvSpPr>
          <p:spPr>
            <a:xfrm rot="10800000">
              <a:off x="510812" y="5998253"/>
              <a:ext cx="8073393" cy="24897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/>
            </a:solidFill>
            <a:ln w="3175">
              <a:solidFill>
                <a:schemeClr val="accent1"/>
              </a:solidFill>
            </a:ln>
            <a:scene3d>
              <a:camera prst="isometricLeftDown">
                <a:rot lat="0" lon="0" rev="0"/>
              </a:camera>
              <a:lightRig rig="threePt" dir="t"/>
            </a:scene3d>
            <a:sp3d extrusionH="63500">
              <a:bevelT w="0" h="0"/>
              <a:bevelB w="0" h="44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48" name="Rounded Rectangle 15">
              <a:extLst>
                <a:ext uri="{FF2B5EF4-FFF2-40B4-BE49-F238E27FC236}">
                  <a16:creationId xmlns:a16="http://schemas.microsoft.com/office/drawing/2014/main" xmlns="" id="{F736AFAF-44AD-47CE-A63B-210102A4BF0B}"/>
                </a:ext>
              </a:extLst>
            </p:cNvPr>
            <p:cNvSpPr/>
            <p:nvPr userDrawn="1"/>
          </p:nvSpPr>
          <p:spPr>
            <a:xfrm>
              <a:off x="3668019" y="6206338"/>
              <a:ext cx="1758981" cy="45647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chemeClr val="tx1">
                    <a:alpha val="0"/>
                  </a:schemeClr>
                </a:gs>
                <a:gs pos="100000">
                  <a:schemeClr val="tx1">
                    <a:alpha val="31000"/>
                  </a:schemeClr>
                </a:gs>
              </a:gsLst>
              <a:lin ang="16200000" scaled="0"/>
            </a:gradFill>
            <a:ln w="3175">
              <a:noFill/>
            </a:ln>
            <a:scene3d>
              <a:camera prst="isometricLeftDown">
                <a:rot lat="0" lon="0" rev="0"/>
              </a:camera>
              <a:lightRig rig="threePt" dir="t"/>
            </a:scene3d>
            <a:sp3d extrusionH="63500">
              <a:bevelT w="0" h="0"/>
              <a:bevelB w="0" h="44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ZA" dirty="0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xmlns="" id="{A4F6457E-3660-4E80-82BC-8894D701DEE9}"/>
                </a:ext>
              </a:extLst>
            </p:cNvPr>
            <p:cNvSpPr/>
            <p:nvPr/>
          </p:nvSpPr>
          <p:spPr>
            <a:xfrm rot="16200000">
              <a:off x="4660498" y="1119143"/>
              <a:ext cx="48680" cy="4868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0">
              <a:noFill/>
            </a:ln>
            <a:scene3d>
              <a:camera prst="isometricLeftDown">
                <a:rot lat="0" lon="0" rev="0"/>
              </a:camera>
              <a:lightRig rig="threePt" dir="t"/>
            </a:scene3d>
            <a:sp3d extrusionH="63500">
              <a:bevelT w="0" h="0"/>
              <a:bevelB w="0" h="44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ZA" dirty="0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xmlns="" id="{88230416-7E55-4CB0-9548-491BA471E9E8}"/>
                </a:ext>
              </a:extLst>
            </p:cNvPr>
            <p:cNvSpPr/>
            <p:nvPr/>
          </p:nvSpPr>
          <p:spPr>
            <a:xfrm rot="16200000">
              <a:off x="4505961" y="1106017"/>
              <a:ext cx="83096" cy="8309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3175">
              <a:noFill/>
            </a:ln>
            <a:scene3d>
              <a:camera prst="isometricLeftDown">
                <a:rot lat="0" lon="0" rev="0"/>
              </a:camera>
              <a:lightRig rig="threePt" dir="t"/>
            </a:scene3d>
            <a:sp3d extrusionH="63500">
              <a:bevelT w="0" h="0"/>
              <a:bevelB w="0" h="44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ZA" dirty="0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xmlns="" id="{FE3C1810-AD4F-4393-928E-CFA8053A2CC2}"/>
                </a:ext>
              </a:extLst>
            </p:cNvPr>
            <p:cNvSpPr/>
            <p:nvPr/>
          </p:nvSpPr>
          <p:spPr>
            <a:xfrm rot="16200000">
              <a:off x="4524686" y="1124741"/>
              <a:ext cx="45647" cy="4564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3175">
              <a:noFill/>
            </a:ln>
            <a:scene3d>
              <a:camera prst="isometricLeftDown">
                <a:rot lat="0" lon="0" rev="0"/>
              </a:camera>
              <a:lightRig rig="threePt" dir="t"/>
            </a:scene3d>
            <a:sp3d extrusionH="63500">
              <a:bevelT w="0" h="0"/>
              <a:bevelB w="0" h="44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ZA" dirty="0"/>
            </a:p>
          </p:txBody>
        </p: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1948E38-8FB0-4E51-A01C-C88794372E5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32000" y="1152000"/>
            <a:ext cx="2951603" cy="2196235"/>
          </a:xfr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26670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542925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809625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1076325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Emphasized text can go here</a:t>
            </a:r>
            <a:endParaRPr lang="en-ZA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5CFF4C50-933F-41F9-AD11-BD02410AA7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ZA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xmlns="" id="{19F419B1-164A-4B7A-BBEC-47B6151ECB0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ZA" dirty="0"/>
              <a:t>Add a footer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xmlns="" id="{86E99B1E-D08C-46BA-9D27-9ED02F4C9B6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xmlns="" id="{8C1EA41E-F6C4-484F-95E9-42978FF2162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092796" y="1376357"/>
            <a:ext cx="6333545" cy="4379625"/>
          </a:xfrm>
          <a:prstGeom prst="roundRect">
            <a:avLst>
              <a:gd name="adj" fmla="val 1356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ZA" dirty="0"/>
              <a:t>Insert or Drag and Drop Image Here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xmlns="" id="{35FD3B7C-17C6-4327-986C-A8A6D6EC1B5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31800" y="3509766"/>
            <a:ext cx="2951163" cy="232270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3362864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Numbers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: Shape 17">
            <a:extLst>
              <a:ext uri="{FF2B5EF4-FFF2-40B4-BE49-F238E27FC236}">
                <a16:creationId xmlns:a16="http://schemas.microsoft.com/office/drawing/2014/main" xmlns="" id="{730F7266-25A0-4B3A-A8CE-F083ECC9D4C6}"/>
              </a:ext>
            </a:extLst>
          </p:cNvPr>
          <p:cNvSpPr/>
          <p:nvPr userDrawn="1"/>
        </p:nvSpPr>
        <p:spPr>
          <a:xfrm>
            <a:off x="0" y="2539992"/>
            <a:ext cx="5373076" cy="4318008"/>
          </a:xfrm>
          <a:custGeom>
            <a:avLst/>
            <a:gdLst>
              <a:gd name="connsiteX0" fmla="*/ 4972877 w 5373076"/>
              <a:gd name="connsiteY0" fmla="*/ 1816430 h 4318008"/>
              <a:gd name="connsiteX1" fmla="*/ 5211912 w 5373076"/>
              <a:gd name="connsiteY1" fmla="*/ 2046590 h 4318008"/>
              <a:gd name="connsiteX2" fmla="*/ 4866804 w 5373076"/>
              <a:gd name="connsiteY2" fmla="*/ 2013272 h 4318008"/>
              <a:gd name="connsiteX3" fmla="*/ 3721849 w 5373076"/>
              <a:gd name="connsiteY3" fmla="*/ 1808102 h 4318008"/>
              <a:gd name="connsiteX4" fmla="*/ 3854624 w 5373076"/>
              <a:gd name="connsiteY4" fmla="*/ 2524110 h 4318008"/>
              <a:gd name="connsiteX5" fmla="*/ 3419634 w 5373076"/>
              <a:gd name="connsiteY5" fmla="*/ 2322178 h 4318008"/>
              <a:gd name="connsiteX6" fmla="*/ 3604566 w 5373076"/>
              <a:gd name="connsiteY6" fmla="*/ 1945430 h 4318008"/>
              <a:gd name="connsiteX7" fmla="*/ 2301472 w 5373076"/>
              <a:gd name="connsiteY7" fmla="*/ 1771765 h 4318008"/>
              <a:gd name="connsiteX8" fmla="*/ 3237442 w 5373076"/>
              <a:gd name="connsiteY8" fmla="*/ 2134997 h 4318008"/>
              <a:gd name="connsiteX9" fmla="*/ 3266331 w 5373076"/>
              <a:gd name="connsiteY9" fmla="*/ 2949530 h 4318008"/>
              <a:gd name="connsiteX10" fmla="*/ 1897852 w 5373076"/>
              <a:gd name="connsiteY10" fmla="*/ 4318008 h 4318008"/>
              <a:gd name="connsiteX11" fmla="*/ 134565 w 5373076"/>
              <a:gd name="connsiteY11" fmla="*/ 4318008 h 4318008"/>
              <a:gd name="connsiteX12" fmla="*/ 0 w 5373076"/>
              <a:gd name="connsiteY12" fmla="*/ 4183443 h 4318008"/>
              <a:gd name="connsiteX13" fmla="*/ 0 w 5373076"/>
              <a:gd name="connsiteY13" fmla="*/ 2855805 h 4318008"/>
              <a:gd name="connsiteX14" fmla="*/ 5243699 w 5373076"/>
              <a:gd name="connsiteY14" fmla="*/ 652159 h 4318008"/>
              <a:gd name="connsiteX15" fmla="*/ 5058767 w 5373076"/>
              <a:gd name="connsiteY15" fmla="*/ 1028908 h 4318008"/>
              <a:gd name="connsiteX16" fmla="*/ 4960786 w 5373076"/>
              <a:gd name="connsiteY16" fmla="*/ 983422 h 4318008"/>
              <a:gd name="connsiteX17" fmla="*/ 3473588 w 5373076"/>
              <a:gd name="connsiteY17" fmla="*/ 405712 h 4318008"/>
              <a:gd name="connsiteX18" fmla="*/ 4094196 w 5373076"/>
              <a:gd name="connsiteY18" fmla="*/ 1366894 h 4318008"/>
              <a:gd name="connsiteX19" fmla="*/ 3778134 w 5373076"/>
              <a:gd name="connsiteY19" fmla="*/ 1741309 h 4318008"/>
              <a:gd name="connsiteX20" fmla="*/ 2824519 w 5373076"/>
              <a:gd name="connsiteY20" fmla="*/ 1808100 h 4318008"/>
              <a:gd name="connsiteX21" fmla="*/ 4454991 w 5373076"/>
              <a:gd name="connsiteY21" fmla="*/ 0 h 4318008"/>
              <a:gd name="connsiteX22" fmla="*/ 5373076 w 5373076"/>
              <a:gd name="connsiteY22" fmla="*/ 32358 h 4318008"/>
              <a:gd name="connsiteX23" fmla="*/ 4628717 w 5373076"/>
              <a:gd name="connsiteY23" fmla="*/ 1349015 h 4318008"/>
              <a:gd name="connsiteX24" fmla="*/ 4094010 w 5373076"/>
              <a:gd name="connsiteY24" fmla="*/ 779481 h 4318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5373076" h="4318008">
                <a:moveTo>
                  <a:pt x="4972877" y="1816430"/>
                </a:moveTo>
                <a:lnTo>
                  <a:pt x="5211912" y="2046590"/>
                </a:lnTo>
                <a:lnTo>
                  <a:pt x="4866804" y="2013272"/>
                </a:lnTo>
                <a:close/>
                <a:moveTo>
                  <a:pt x="3721849" y="1808102"/>
                </a:moveTo>
                <a:lnTo>
                  <a:pt x="3854624" y="2524110"/>
                </a:lnTo>
                <a:lnTo>
                  <a:pt x="3419634" y="2322178"/>
                </a:lnTo>
                <a:lnTo>
                  <a:pt x="3604566" y="1945430"/>
                </a:lnTo>
                <a:close/>
                <a:moveTo>
                  <a:pt x="2301472" y="1771765"/>
                </a:moveTo>
                <a:lnTo>
                  <a:pt x="3237442" y="2134997"/>
                </a:lnTo>
                <a:lnTo>
                  <a:pt x="3266331" y="2949530"/>
                </a:lnTo>
                <a:lnTo>
                  <a:pt x="1897852" y="4318008"/>
                </a:lnTo>
                <a:lnTo>
                  <a:pt x="134565" y="4318008"/>
                </a:lnTo>
                <a:lnTo>
                  <a:pt x="0" y="4183443"/>
                </a:lnTo>
                <a:lnTo>
                  <a:pt x="0" y="2855805"/>
                </a:lnTo>
                <a:close/>
                <a:moveTo>
                  <a:pt x="5243699" y="652159"/>
                </a:moveTo>
                <a:lnTo>
                  <a:pt x="5058767" y="1028908"/>
                </a:lnTo>
                <a:lnTo>
                  <a:pt x="4960786" y="983422"/>
                </a:lnTo>
                <a:close/>
                <a:moveTo>
                  <a:pt x="3473588" y="405712"/>
                </a:moveTo>
                <a:lnTo>
                  <a:pt x="4094196" y="1366894"/>
                </a:lnTo>
                <a:lnTo>
                  <a:pt x="3778134" y="1741309"/>
                </a:lnTo>
                <a:lnTo>
                  <a:pt x="2824519" y="1808100"/>
                </a:lnTo>
                <a:close/>
                <a:moveTo>
                  <a:pt x="4454991" y="0"/>
                </a:moveTo>
                <a:lnTo>
                  <a:pt x="5373076" y="32358"/>
                </a:lnTo>
                <a:lnTo>
                  <a:pt x="4628717" y="1349015"/>
                </a:lnTo>
                <a:lnTo>
                  <a:pt x="4094010" y="77948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40EE479C-D1F6-4BAC-80D2-90EF74E3261A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432000" y="432000"/>
            <a:ext cx="11340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22238F2-C6EC-476F-8371-119AECBA5622}"/>
              </a:ext>
            </a:extLst>
          </p:cNvPr>
          <p:cNvSpPr>
            <a:spLocks noGrp="1"/>
          </p:cNvSpPr>
          <p:nvPr userDrawn="1">
            <p:ph sz="half" idx="1"/>
          </p:nvPr>
        </p:nvSpPr>
        <p:spPr>
          <a:xfrm>
            <a:off x="906843" y="3429050"/>
            <a:ext cx="4522314" cy="2762949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C9E47D86-FD0D-44D0-9B7F-9EDEBD11F9D6}"/>
              </a:ext>
            </a:extLst>
          </p:cNvPr>
          <p:cNvSpPr>
            <a:spLocks noGrp="1"/>
          </p:cNvSpPr>
          <p:nvPr userDrawn="1"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ZA" dirty="0"/>
              <a:t>Add a footer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0A29F8B3-4723-4928-83E5-76C29D05F2FE}"/>
              </a:ext>
            </a:extLst>
          </p:cNvPr>
          <p:cNvSpPr>
            <a:spLocks noGrp="1"/>
          </p:cNvSpPr>
          <p:nvPr userDrawn="1"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7867C73D-EE16-41D1-B7CE-A35C765E3B8D}"/>
              </a:ext>
            </a:extLst>
          </p:cNvPr>
          <p:cNvSpPr>
            <a:spLocks noGrp="1"/>
          </p:cNvSpPr>
          <p:nvPr userDrawn="1">
            <p:ph type="body" sz="quarter" idx="12"/>
          </p:nvPr>
        </p:nvSpPr>
        <p:spPr>
          <a:xfrm>
            <a:off x="6774740" y="3429000"/>
            <a:ext cx="4522407" cy="27622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xmlns="" id="{FEF984BB-176D-4924-ADAD-52FBC95B07B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06463" y="2278063"/>
            <a:ext cx="4522787" cy="885825"/>
          </a:xfrm>
        </p:spPr>
        <p:txBody>
          <a:bodyPr anchor="ctr"/>
          <a:lstStyle>
            <a:lvl1pPr marL="0" indent="0">
              <a:buNone/>
              <a:defRPr sz="8000" b="1">
                <a:latin typeface="+mj-lt"/>
              </a:defRPr>
            </a:lvl1pPr>
            <a:lvl2pPr marL="266700" indent="0">
              <a:buNone/>
              <a:defRPr sz="8000">
                <a:latin typeface="+mj-lt"/>
              </a:defRPr>
            </a:lvl2pPr>
            <a:lvl3pPr marL="542925" indent="0">
              <a:buNone/>
              <a:defRPr sz="8000">
                <a:latin typeface="+mj-lt"/>
              </a:defRPr>
            </a:lvl3pPr>
            <a:lvl4pPr marL="809625" indent="0">
              <a:buNone/>
              <a:defRPr sz="8000">
                <a:latin typeface="+mj-lt"/>
              </a:defRPr>
            </a:lvl4pPr>
            <a:lvl5pPr marL="1076325" indent="0">
              <a:buNone/>
              <a:defRPr sz="8000">
                <a:latin typeface="+mj-lt"/>
              </a:defRPr>
            </a:lvl5pPr>
          </a:lstStyle>
          <a:p>
            <a:pPr lvl="0"/>
            <a:r>
              <a:rPr lang="en-US" dirty="0"/>
              <a:t>1</a:t>
            </a:r>
            <a:endParaRPr lang="en-ZA" dirty="0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xmlns="" id="{C59BE1D7-885A-4749-99BA-6909D64AFA4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762750" y="2278063"/>
            <a:ext cx="4522787" cy="885825"/>
          </a:xfrm>
        </p:spPr>
        <p:txBody>
          <a:bodyPr anchor="ctr"/>
          <a:lstStyle>
            <a:lvl1pPr marL="0" indent="0">
              <a:buNone/>
              <a:defRPr sz="8000" b="1" i="0">
                <a:latin typeface="+mj-lt"/>
              </a:defRPr>
            </a:lvl1pPr>
          </a:lstStyle>
          <a:p>
            <a:pPr lvl="0"/>
            <a:r>
              <a:rPr lang="en-US" dirty="0"/>
              <a:t>2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1764496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xmlns="" id="{6AAF5B5B-E896-400A-9E43-EAF605A0AC8B}"/>
              </a:ext>
            </a:extLst>
          </p:cNvPr>
          <p:cNvSpPr/>
          <p:nvPr userDrawn="1"/>
        </p:nvSpPr>
        <p:spPr>
          <a:xfrm rot="19260823">
            <a:off x="10216425" y="538864"/>
            <a:ext cx="467362" cy="344458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xmlns="" id="{BA2F5A3D-36C4-4B97-A62C-2AEA3B6FC1CF}"/>
              </a:ext>
            </a:extLst>
          </p:cNvPr>
          <p:cNvSpPr/>
          <p:nvPr userDrawn="1"/>
        </p:nvSpPr>
        <p:spPr>
          <a:xfrm rot="20377627">
            <a:off x="10678141" y="849218"/>
            <a:ext cx="316887" cy="233554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xmlns="" id="{BB474E17-6556-4551-AD1B-351EE2DA98E0}"/>
              </a:ext>
            </a:extLst>
          </p:cNvPr>
          <p:cNvSpPr/>
          <p:nvPr userDrawn="1"/>
        </p:nvSpPr>
        <p:spPr>
          <a:xfrm rot="19260823">
            <a:off x="10717367" y="620572"/>
            <a:ext cx="250689" cy="184764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xmlns="" id="{F860E6D1-2C9F-477C-AE22-BFF5ADE85C60}"/>
              </a:ext>
            </a:extLst>
          </p:cNvPr>
          <p:cNvSpPr/>
          <p:nvPr userDrawn="1"/>
        </p:nvSpPr>
        <p:spPr>
          <a:xfrm rot="19810388">
            <a:off x="11064926" y="781602"/>
            <a:ext cx="216995" cy="159931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xmlns="" id="{65EC6C60-C605-4022-9718-ED56F34D6448}"/>
              </a:ext>
            </a:extLst>
          </p:cNvPr>
          <p:cNvSpPr/>
          <p:nvPr userDrawn="1"/>
        </p:nvSpPr>
        <p:spPr>
          <a:xfrm rot="18277851">
            <a:off x="11152527" y="382052"/>
            <a:ext cx="216995" cy="159931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xmlns="" id="{9F47BB28-400F-4C54-ADDA-0055CEB6593B}"/>
              </a:ext>
            </a:extLst>
          </p:cNvPr>
          <p:cNvSpPr/>
          <p:nvPr userDrawn="1"/>
        </p:nvSpPr>
        <p:spPr>
          <a:xfrm rot="20761418">
            <a:off x="11545452" y="1030689"/>
            <a:ext cx="162256" cy="119587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xmlns="" id="{7386F148-99E1-4ED6-B4DA-151A6DB27D67}"/>
              </a:ext>
            </a:extLst>
          </p:cNvPr>
          <p:cNvSpPr/>
          <p:nvPr userDrawn="1"/>
        </p:nvSpPr>
        <p:spPr>
          <a:xfrm rot="17315293">
            <a:off x="11756248" y="247552"/>
            <a:ext cx="216995" cy="159931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xmlns="" id="{1A0565DA-6430-4984-ACB6-E7FACACC71AF}"/>
              </a:ext>
            </a:extLst>
          </p:cNvPr>
          <p:cNvSpPr/>
          <p:nvPr userDrawn="1"/>
        </p:nvSpPr>
        <p:spPr>
          <a:xfrm rot="20082236">
            <a:off x="11448108" y="631127"/>
            <a:ext cx="216995" cy="159931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xmlns="" id="{DDE18DFF-F9E6-4839-817B-4DD871CEAE6F}"/>
              </a:ext>
            </a:extLst>
          </p:cNvPr>
          <p:cNvSpPr/>
          <p:nvPr userDrawn="1"/>
        </p:nvSpPr>
        <p:spPr>
          <a:xfrm rot="19879732">
            <a:off x="11668879" y="824433"/>
            <a:ext cx="216995" cy="159931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xmlns="" id="{30038A3A-7324-4606-9C92-00C9AB1759F4}"/>
              </a:ext>
            </a:extLst>
          </p:cNvPr>
          <p:cNvSpPr/>
          <p:nvPr userDrawn="1"/>
        </p:nvSpPr>
        <p:spPr>
          <a:xfrm rot="328041">
            <a:off x="10094502" y="901548"/>
            <a:ext cx="579699" cy="606799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  <a:gd name="connsiteX0" fmla="*/ 487806 w 487806"/>
              <a:gd name="connsiteY0" fmla="*/ 171848 h 510610"/>
              <a:gd name="connsiteX1" fmla="*/ 308036 w 487806"/>
              <a:gd name="connsiteY1" fmla="*/ 510610 h 510610"/>
              <a:gd name="connsiteX2" fmla="*/ 0 w 487806"/>
              <a:gd name="connsiteY2" fmla="*/ 0 h 510610"/>
              <a:gd name="connsiteX3" fmla="*/ 487806 w 487806"/>
              <a:gd name="connsiteY3" fmla="*/ 171848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806" h="510610">
                <a:moveTo>
                  <a:pt x="487806" y="171848"/>
                </a:moveTo>
                <a:lnTo>
                  <a:pt x="308036" y="510610"/>
                </a:lnTo>
                <a:lnTo>
                  <a:pt x="0" y="0"/>
                </a:lnTo>
                <a:lnTo>
                  <a:pt x="487806" y="17184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xmlns="" id="{5C0291BA-50C5-406F-B24E-14C9CAF652D7}"/>
              </a:ext>
            </a:extLst>
          </p:cNvPr>
          <p:cNvSpPr/>
          <p:nvPr userDrawn="1"/>
        </p:nvSpPr>
        <p:spPr>
          <a:xfrm>
            <a:off x="10871770" y="1202556"/>
            <a:ext cx="316887" cy="233554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xmlns="" id="{152EBA81-38BC-4DF6-93C3-4A1A02FD2789}"/>
              </a:ext>
            </a:extLst>
          </p:cNvPr>
          <p:cNvSpPr/>
          <p:nvPr userDrawn="1"/>
        </p:nvSpPr>
        <p:spPr>
          <a:xfrm rot="20761418">
            <a:off x="11512604" y="1484835"/>
            <a:ext cx="162256" cy="119587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xmlns="" id="{9AF80622-5597-45AD-92C3-2C4C3797720A}"/>
              </a:ext>
            </a:extLst>
          </p:cNvPr>
          <p:cNvSpPr/>
          <p:nvPr userDrawn="1"/>
        </p:nvSpPr>
        <p:spPr>
          <a:xfrm rot="1160487">
            <a:off x="10291662" y="1614015"/>
            <a:ext cx="316887" cy="233554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xmlns="" id="{6833793E-EB91-43B4-8444-36ADD2A48E55}"/>
              </a:ext>
            </a:extLst>
          </p:cNvPr>
          <p:cNvSpPr/>
          <p:nvPr userDrawn="1"/>
        </p:nvSpPr>
        <p:spPr>
          <a:xfrm rot="803026">
            <a:off x="11586107" y="2015428"/>
            <a:ext cx="162256" cy="119587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3F288DD7-6DAF-436D-B04A-EBCCAA3691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432000"/>
            <a:ext cx="11340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ZA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9322B50D-6A7D-41C6-BA57-613BC231DF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2000" y="1152000"/>
            <a:ext cx="5472000" cy="3600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9FD584DA-F775-47B8-A1D7-6556AD5FCB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2000" y="1584000"/>
            <a:ext cx="5472000" cy="4608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xmlns="" id="{9337FD81-6DFD-43B7-A7D9-59E45ECDF39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ZA" dirty="0"/>
              <a:t>Add a footer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xmlns="" id="{F17B7460-0559-435A-9C2F-1B12BC6CE18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26" name="Content Placeholder 5">
            <a:extLst>
              <a:ext uri="{FF2B5EF4-FFF2-40B4-BE49-F238E27FC236}">
                <a16:creationId xmlns:a16="http://schemas.microsoft.com/office/drawing/2014/main" xmlns="" id="{EA7B8348-A00A-4AAE-B1F6-924515577B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00000" y="1581663"/>
            <a:ext cx="5472000" cy="4608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7" name="Text Placeholder 4">
            <a:extLst>
              <a:ext uri="{FF2B5EF4-FFF2-40B4-BE49-F238E27FC236}">
                <a16:creationId xmlns:a16="http://schemas.microsoft.com/office/drawing/2014/main" xmlns="" id="{4521CFCD-C079-4019-942D-035558CAFCA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88002" y="1151785"/>
            <a:ext cx="5483998" cy="354868"/>
          </a:xfrm>
        </p:spPr>
        <p:txBody>
          <a:bodyPr vert="horz" lIns="0" tIns="0" rIns="0" bIns="0" rtlCol="0" anchor="t">
            <a:noAutofit/>
          </a:bodyPr>
          <a:lstStyle>
            <a:lvl1pPr marL="0" indent="0">
              <a:buNone/>
              <a:defRPr lang="en-US" sz="2400" b="1"/>
            </a:lvl1pPr>
          </a:lstStyle>
          <a:p>
            <a:pPr marL="266700" lvl="0" indent="-26670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390986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 Box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CFF4C50-933F-41F9-AD11-BD02410AA7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432000"/>
            <a:ext cx="11340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1948E38-8FB0-4E51-A01C-C88794372E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4396" y="2463936"/>
            <a:ext cx="3726003" cy="3314545"/>
          </a:xfrm>
          <a:prstGeom prst="rightArrowCallout">
            <a:avLst>
              <a:gd name="adj1" fmla="val 50000"/>
              <a:gd name="adj2" fmla="val 25000"/>
              <a:gd name="adj3" fmla="val 15421"/>
              <a:gd name="adj4" fmla="val 80487"/>
            </a:avLst>
          </a:prstGeom>
          <a:solidFill>
            <a:schemeClr val="bg1">
              <a:lumMod val="95000"/>
            </a:schemeClr>
          </a:solidFill>
        </p:spPr>
        <p:txBody>
          <a:bodyPr lIns="180000" tIns="180000" rIns="18000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xmlns="" id="{19F419B1-164A-4B7A-BBEC-47B6151ECB0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ZA" dirty="0"/>
              <a:t>Add a footer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xmlns="" id="{86E99B1E-D08C-46BA-9D27-9ED02F4C9B6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16A38E24-EB1C-472F-B631-5DF32F9C4CF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613985" y="2463801"/>
            <a:ext cx="3726469" cy="3314200"/>
          </a:xfrm>
          <a:prstGeom prst="rightArrowCallout">
            <a:avLst>
              <a:gd name="adj1" fmla="val 50000"/>
              <a:gd name="adj2" fmla="val 25000"/>
              <a:gd name="adj3" fmla="val 16186"/>
              <a:gd name="adj4" fmla="val 80493"/>
            </a:avLst>
          </a:prstGeom>
          <a:solidFill>
            <a:schemeClr val="bg1">
              <a:lumMod val="95000"/>
            </a:schemeClr>
          </a:solidFill>
        </p:spPr>
        <p:txBody>
          <a:bodyPr lIns="180000" tIns="180000" rIns="18000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xmlns="" id="{5B4A252E-78C9-4F76-98A4-A4B580AD072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483985" y="2463801"/>
            <a:ext cx="2963619" cy="3314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80000" tIns="180000" rIns="18000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xmlns="" id="{F8E9D1B9-1C3A-4397-B3B4-9A921D64159E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431800" y="1080000"/>
            <a:ext cx="11339513" cy="276561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dirty="0"/>
              <a:t>Sub Header</a:t>
            </a:r>
            <a:endParaRPr lang="en-ZA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1B4F049D-3C57-44BB-ACE2-1363AF36D9E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744236" y="1647240"/>
            <a:ext cx="2975578" cy="648000"/>
          </a:xfrm>
          <a:ln>
            <a:solidFill>
              <a:schemeClr val="accent1"/>
            </a:solidFill>
          </a:ln>
        </p:spPr>
        <p:txBody>
          <a:bodyPr tIns="108000" anchor="t"/>
          <a:lstStyle>
            <a:lvl1pPr marL="0" indent="0" algn="ctr">
              <a:buNone/>
              <a:defRPr>
                <a:latin typeface="+mj-lt"/>
              </a:defRPr>
            </a:lvl1pPr>
            <a:lvl2pPr marL="266700" indent="0" algn="ctr">
              <a:buNone/>
              <a:defRPr/>
            </a:lvl2pPr>
            <a:lvl3pPr marL="542925" indent="0" algn="ctr">
              <a:buNone/>
              <a:defRPr/>
            </a:lvl3pPr>
            <a:lvl4pPr marL="809625" indent="0" algn="ctr">
              <a:buNone/>
              <a:defRPr/>
            </a:lvl4pPr>
            <a:lvl5pPr marL="1076325" indent="0" algn="ctr">
              <a:buNone/>
              <a:defRPr/>
            </a:lvl5pPr>
          </a:lstStyle>
          <a:p>
            <a:pPr lvl="0"/>
            <a:r>
              <a:rPr lang="en-US" dirty="0"/>
              <a:t>Section 1 Title</a:t>
            </a:r>
            <a:endParaRPr lang="en-ZA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xmlns="" id="{FB9B793F-A64B-475C-96F3-FB40100E01E4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608336" y="1647040"/>
            <a:ext cx="2975578" cy="648000"/>
          </a:xfrm>
          <a:ln>
            <a:solidFill>
              <a:schemeClr val="accent2"/>
            </a:solidFill>
          </a:ln>
        </p:spPr>
        <p:txBody>
          <a:bodyPr tIns="108000" anchor="t"/>
          <a:lstStyle>
            <a:lvl1pPr marL="0" indent="0" algn="ctr">
              <a:buNone/>
              <a:defRPr>
                <a:latin typeface="+mj-lt"/>
              </a:defRPr>
            </a:lvl1pPr>
          </a:lstStyle>
          <a:p>
            <a:pPr lvl="0"/>
            <a:r>
              <a:rPr lang="en-US" dirty="0"/>
              <a:t>Section 2 Title</a:t>
            </a:r>
            <a:endParaRPr lang="en-ZA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xmlns="" id="{0EF53567-5287-43FB-B07E-A12F3AEEDB98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483986" y="1647240"/>
            <a:ext cx="2975578" cy="648000"/>
          </a:xfrm>
          <a:ln>
            <a:solidFill>
              <a:schemeClr val="accent3"/>
            </a:solidFill>
          </a:ln>
        </p:spPr>
        <p:txBody>
          <a:bodyPr tIns="108000" anchor="t"/>
          <a:lstStyle>
            <a:lvl1pPr marL="0" indent="0" algn="ctr">
              <a:buNone/>
              <a:defRPr>
                <a:latin typeface="+mj-lt"/>
              </a:defRPr>
            </a:lvl1pPr>
          </a:lstStyle>
          <a:p>
            <a:pPr lvl="0"/>
            <a:r>
              <a:rPr lang="en-US" dirty="0"/>
              <a:t>Section 3 Title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7557335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FC626A5-4FF6-42BD-858A-AE4B2C23A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ZA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29E5E346-F307-4307-949D-77CDB6E6577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ZA" dirty="0"/>
              <a:t>Add a footer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BB4446C0-A637-4726-88A6-815A6AB63B9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13" name="Text Placeholder 8">
            <a:extLst>
              <a:ext uri="{FF2B5EF4-FFF2-40B4-BE49-F238E27FC236}">
                <a16:creationId xmlns:a16="http://schemas.microsoft.com/office/drawing/2014/main" xmlns="" id="{37BBBFC2-32EB-4335-9980-A7CF236703B3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431800" y="1080000"/>
            <a:ext cx="11339513" cy="276561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dirty="0"/>
              <a:t>Sub Header</a:t>
            </a:r>
            <a:endParaRPr lang="en-ZA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xmlns="" id="{52158F80-0C1A-4B9E-9335-A5A0015187F7}"/>
              </a:ext>
            </a:extLst>
          </p:cNvPr>
          <p:cNvCxnSpPr/>
          <p:nvPr userDrawn="1"/>
        </p:nvCxnSpPr>
        <p:spPr>
          <a:xfrm>
            <a:off x="431800" y="3866682"/>
            <a:ext cx="11339513" cy="0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0">
            <a:extLst>
              <a:ext uri="{FF2B5EF4-FFF2-40B4-BE49-F238E27FC236}">
                <a16:creationId xmlns:a16="http://schemas.microsoft.com/office/drawing/2014/main" xmlns="" id="{723DA611-B88C-4D7E-82A4-5E4CA9DC2EA3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412908" y="3973125"/>
            <a:ext cx="415608" cy="201776"/>
          </a:xfrm>
        </p:spPr>
        <p:txBody>
          <a:bodyPr anchor="ctr"/>
          <a:lstStyle>
            <a:lvl1pPr marL="0" indent="0" algn="ct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Year</a:t>
            </a:r>
            <a:endParaRPr lang="en-ZA" dirty="0"/>
          </a:p>
        </p:txBody>
      </p:sp>
      <p:sp>
        <p:nvSpPr>
          <p:cNvPr id="17" name="Text Placeholder 10">
            <a:extLst>
              <a:ext uri="{FF2B5EF4-FFF2-40B4-BE49-F238E27FC236}">
                <a16:creationId xmlns:a16="http://schemas.microsoft.com/office/drawing/2014/main" xmlns="" id="{180A0FA4-75CD-4A61-AA79-9C3C5F97ED8C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431799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MM</a:t>
            </a:r>
            <a:endParaRPr lang="en-ZA" dirty="0"/>
          </a:p>
        </p:txBody>
      </p:sp>
      <p:sp>
        <p:nvSpPr>
          <p:cNvPr id="21" name="Text Placeholder 10">
            <a:extLst>
              <a:ext uri="{FF2B5EF4-FFF2-40B4-BE49-F238E27FC236}">
                <a16:creationId xmlns:a16="http://schemas.microsoft.com/office/drawing/2014/main" xmlns="" id="{EBB89A53-1B07-4560-B98E-03BECDB832C9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903816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MM</a:t>
            </a:r>
            <a:endParaRPr lang="en-ZA" dirty="0"/>
          </a:p>
        </p:txBody>
      </p:sp>
      <p:sp>
        <p:nvSpPr>
          <p:cNvPr id="22" name="Text Placeholder 10">
            <a:extLst>
              <a:ext uri="{FF2B5EF4-FFF2-40B4-BE49-F238E27FC236}">
                <a16:creationId xmlns:a16="http://schemas.microsoft.com/office/drawing/2014/main" xmlns="" id="{22D34AD8-D83D-4409-A418-C00840A085AC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1375833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MM</a:t>
            </a:r>
            <a:endParaRPr lang="en-ZA" dirty="0"/>
          </a:p>
        </p:txBody>
      </p:sp>
      <p:sp>
        <p:nvSpPr>
          <p:cNvPr id="25" name="Text Placeholder 10">
            <a:extLst>
              <a:ext uri="{FF2B5EF4-FFF2-40B4-BE49-F238E27FC236}">
                <a16:creationId xmlns:a16="http://schemas.microsoft.com/office/drawing/2014/main" xmlns="" id="{3EAA6A46-63F3-49A5-8E0B-758176E4429D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1847850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MM</a:t>
            </a:r>
            <a:endParaRPr lang="en-ZA" dirty="0"/>
          </a:p>
        </p:txBody>
      </p:sp>
      <p:sp>
        <p:nvSpPr>
          <p:cNvPr id="26" name="Text Placeholder 10">
            <a:extLst>
              <a:ext uri="{FF2B5EF4-FFF2-40B4-BE49-F238E27FC236}">
                <a16:creationId xmlns:a16="http://schemas.microsoft.com/office/drawing/2014/main" xmlns="" id="{BB051A6E-4868-4F3F-93DB-AD07020E9344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6077108" y="3973125"/>
            <a:ext cx="415608" cy="201776"/>
          </a:xfrm>
        </p:spPr>
        <p:txBody>
          <a:bodyPr anchor="ctr"/>
          <a:lstStyle>
            <a:lvl1pPr marL="0" indent="0" algn="ct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Year</a:t>
            </a:r>
            <a:endParaRPr lang="en-ZA" dirty="0"/>
          </a:p>
        </p:txBody>
      </p:sp>
      <p:sp>
        <p:nvSpPr>
          <p:cNvPr id="28" name="Text Placeholder 10">
            <a:extLst>
              <a:ext uri="{FF2B5EF4-FFF2-40B4-BE49-F238E27FC236}">
                <a16:creationId xmlns:a16="http://schemas.microsoft.com/office/drawing/2014/main" xmlns="" id="{61519886-189E-4C69-AEED-FD9BDD3E567B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2319867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MM</a:t>
            </a:r>
            <a:endParaRPr lang="en-ZA" dirty="0"/>
          </a:p>
        </p:txBody>
      </p:sp>
      <p:sp>
        <p:nvSpPr>
          <p:cNvPr id="30" name="Text Placeholder 10">
            <a:extLst>
              <a:ext uri="{FF2B5EF4-FFF2-40B4-BE49-F238E27FC236}">
                <a16:creationId xmlns:a16="http://schemas.microsoft.com/office/drawing/2014/main" xmlns="" id="{0F084DDF-04EE-46A9-9F77-D5FD94D1B543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2791884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MM</a:t>
            </a:r>
            <a:endParaRPr lang="en-ZA" dirty="0"/>
          </a:p>
        </p:txBody>
      </p:sp>
      <p:sp>
        <p:nvSpPr>
          <p:cNvPr id="31" name="Text Placeholder 10">
            <a:extLst>
              <a:ext uri="{FF2B5EF4-FFF2-40B4-BE49-F238E27FC236}">
                <a16:creationId xmlns:a16="http://schemas.microsoft.com/office/drawing/2014/main" xmlns="" id="{743DE8AB-BF74-4CC9-AD19-8BBBF44867AF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3263901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MM</a:t>
            </a:r>
            <a:endParaRPr lang="en-ZA" dirty="0"/>
          </a:p>
        </p:txBody>
      </p:sp>
      <p:sp>
        <p:nvSpPr>
          <p:cNvPr id="32" name="Text Placeholder 10">
            <a:extLst>
              <a:ext uri="{FF2B5EF4-FFF2-40B4-BE49-F238E27FC236}">
                <a16:creationId xmlns:a16="http://schemas.microsoft.com/office/drawing/2014/main" xmlns="" id="{2ECC5C24-2CE5-491E-89DC-F9C5AE98B067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4679952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MM</a:t>
            </a:r>
            <a:endParaRPr lang="en-ZA" dirty="0"/>
          </a:p>
        </p:txBody>
      </p:sp>
      <p:sp>
        <p:nvSpPr>
          <p:cNvPr id="33" name="Text Placeholder 10">
            <a:extLst>
              <a:ext uri="{FF2B5EF4-FFF2-40B4-BE49-F238E27FC236}">
                <a16:creationId xmlns:a16="http://schemas.microsoft.com/office/drawing/2014/main" xmlns="" id="{ADB0F187-5781-4076-B761-264B1C683A63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3735918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MM</a:t>
            </a:r>
            <a:endParaRPr lang="en-ZA" dirty="0"/>
          </a:p>
        </p:txBody>
      </p:sp>
      <p:sp>
        <p:nvSpPr>
          <p:cNvPr id="34" name="Text Placeholder 10">
            <a:extLst>
              <a:ext uri="{FF2B5EF4-FFF2-40B4-BE49-F238E27FC236}">
                <a16:creationId xmlns:a16="http://schemas.microsoft.com/office/drawing/2014/main" xmlns="" id="{B2E776B2-D388-4243-80AE-BD8AF47C8AAB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4207935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MM</a:t>
            </a:r>
            <a:endParaRPr lang="en-ZA" dirty="0"/>
          </a:p>
        </p:txBody>
      </p:sp>
      <p:sp>
        <p:nvSpPr>
          <p:cNvPr id="35" name="Text Placeholder 10">
            <a:extLst>
              <a:ext uri="{FF2B5EF4-FFF2-40B4-BE49-F238E27FC236}">
                <a16:creationId xmlns:a16="http://schemas.microsoft.com/office/drawing/2014/main" xmlns="" id="{79F3A104-EDC0-4A25-9585-3F9F8C1022C7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5151969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MM</a:t>
            </a:r>
            <a:endParaRPr lang="en-ZA" dirty="0"/>
          </a:p>
        </p:txBody>
      </p:sp>
      <p:sp>
        <p:nvSpPr>
          <p:cNvPr id="36" name="Text Placeholder 10">
            <a:extLst>
              <a:ext uri="{FF2B5EF4-FFF2-40B4-BE49-F238E27FC236}">
                <a16:creationId xmlns:a16="http://schemas.microsoft.com/office/drawing/2014/main" xmlns="" id="{23DA3E7C-9F0E-4A57-B6EA-C01C72788E9E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5623986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MM</a:t>
            </a:r>
            <a:endParaRPr lang="en-ZA" dirty="0"/>
          </a:p>
        </p:txBody>
      </p:sp>
      <p:sp>
        <p:nvSpPr>
          <p:cNvPr id="37" name="Text Placeholder 10">
            <a:extLst>
              <a:ext uri="{FF2B5EF4-FFF2-40B4-BE49-F238E27FC236}">
                <a16:creationId xmlns:a16="http://schemas.microsoft.com/office/drawing/2014/main" xmlns="" id="{A8ABC110-DC97-4A71-9A16-67581EAC9895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6095999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MM</a:t>
            </a:r>
            <a:endParaRPr lang="en-ZA" dirty="0"/>
          </a:p>
        </p:txBody>
      </p:sp>
      <p:sp>
        <p:nvSpPr>
          <p:cNvPr id="38" name="Text Placeholder 10">
            <a:extLst>
              <a:ext uri="{FF2B5EF4-FFF2-40B4-BE49-F238E27FC236}">
                <a16:creationId xmlns:a16="http://schemas.microsoft.com/office/drawing/2014/main" xmlns="" id="{81058125-332B-41A7-BCD5-72CAE3F9F97D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6568012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MM</a:t>
            </a:r>
            <a:endParaRPr lang="en-ZA" dirty="0"/>
          </a:p>
        </p:txBody>
      </p:sp>
      <p:sp>
        <p:nvSpPr>
          <p:cNvPr id="39" name="Text Placeholder 10">
            <a:extLst>
              <a:ext uri="{FF2B5EF4-FFF2-40B4-BE49-F238E27FC236}">
                <a16:creationId xmlns:a16="http://schemas.microsoft.com/office/drawing/2014/main" xmlns="" id="{E32DE8FD-6391-4094-BAEC-CC0836CC67EB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7040029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MM</a:t>
            </a:r>
            <a:endParaRPr lang="en-ZA" dirty="0"/>
          </a:p>
        </p:txBody>
      </p:sp>
      <p:sp>
        <p:nvSpPr>
          <p:cNvPr id="40" name="Text Placeholder 10">
            <a:extLst>
              <a:ext uri="{FF2B5EF4-FFF2-40B4-BE49-F238E27FC236}">
                <a16:creationId xmlns:a16="http://schemas.microsoft.com/office/drawing/2014/main" xmlns="" id="{5C53C0F3-9308-422B-BC6E-1ACA5029027A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7512046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MM</a:t>
            </a:r>
            <a:endParaRPr lang="en-ZA" dirty="0"/>
          </a:p>
        </p:txBody>
      </p:sp>
      <p:sp>
        <p:nvSpPr>
          <p:cNvPr id="41" name="Text Placeholder 10">
            <a:extLst>
              <a:ext uri="{FF2B5EF4-FFF2-40B4-BE49-F238E27FC236}">
                <a16:creationId xmlns:a16="http://schemas.microsoft.com/office/drawing/2014/main" xmlns="" id="{06DFFA03-9EA6-4F70-9519-AB1361BAF7CE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7984063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MM</a:t>
            </a:r>
            <a:endParaRPr lang="en-ZA" dirty="0"/>
          </a:p>
        </p:txBody>
      </p:sp>
      <p:sp>
        <p:nvSpPr>
          <p:cNvPr id="42" name="Text Placeholder 10">
            <a:extLst>
              <a:ext uri="{FF2B5EF4-FFF2-40B4-BE49-F238E27FC236}">
                <a16:creationId xmlns:a16="http://schemas.microsoft.com/office/drawing/2014/main" xmlns="" id="{49CD8693-3557-4241-BB88-518160D989C4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8456080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MM</a:t>
            </a:r>
            <a:endParaRPr lang="en-ZA" dirty="0"/>
          </a:p>
        </p:txBody>
      </p:sp>
      <p:sp>
        <p:nvSpPr>
          <p:cNvPr id="43" name="Text Placeholder 10">
            <a:extLst>
              <a:ext uri="{FF2B5EF4-FFF2-40B4-BE49-F238E27FC236}">
                <a16:creationId xmlns:a16="http://schemas.microsoft.com/office/drawing/2014/main" xmlns="" id="{4884DF69-4936-4F90-BFB8-ED04A228DA22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8928097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MM</a:t>
            </a:r>
            <a:endParaRPr lang="en-ZA" dirty="0"/>
          </a:p>
        </p:txBody>
      </p:sp>
      <p:sp>
        <p:nvSpPr>
          <p:cNvPr id="44" name="Text Placeholder 10">
            <a:extLst>
              <a:ext uri="{FF2B5EF4-FFF2-40B4-BE49-F238E27FC236}">
                <a16:creationId xmlns:a16="http://schemas.microsoft.com/office/drawing/2014/main" xmlns="" id="{00804F61-8052-4AD8-8370-ED72B261BC29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10344148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MM</a:t>
            </a:r>
            <a:endParaRPr lang="en-ZA" dirty="0"/>
          </a:p>
        </p:txBody>
      </p:sp>
      <p:sp>
        <p:nvSpPr>
          <p:cNvPr id="45" name="Text Placeholder 10">
            <a:extLst>
              <a:ext uri="{FF2B5EF4-FFF2-40B4-BE49-F238E27FC236}">
                <a16:creationId xmlns:a16="http://schemas.microsoft.com/office/drawing/2014/main" xmlns="" id="{313F370F-A9EC-477E-BED7-BF4E87527420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9400114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MM</a:t>
            </a:r>
            <a:endParaRPr lang="en-ZA" dirty="0"/>
          </a:p>
        </p:txBody>
      </p:sp>
      <p:sp>
        <p:nvSpPr>
          <p:cNvPr id="46" name="Text Placeholder 10">
            <a:extLst>
              <a:ext uri="{FF2B5EF4-FFF2-40B4-BE49-F238E27FC236}">
                <a16:creationId xmlns:a16="http://schemas.microsoft.com/office/drawing/2014/main" xmlns="" id="{9E687ADD-FE6C-441E-991F-E71EA0572C32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9872131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MM</a:t>
            </a:r>
            <a:endParaRPr lang="en-ZA" dirty="0"/>
          </a:p>
        </p:txBody>
      </p:sp>
      <p:sp>
        <p:nvSpPr>
          <p:cNvPr id="47" name="Text Placeholder 10">
            <a:extLst>
              <a:ext uri="{FF2B5EF4-FFF2-40B4-BE49-F238E27FC236}">
                <a16:creationId xmlns:a16="http://schemas.microsoft.com/office/drawing/2014/main" xmlns="" id="{5E0252B4-80AE-40E9-BA32-6EDAAC625211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10816165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MM</a:t>
            </a:r>
            <a:endParaRPr lang="en-ZA" dirty="0"/>
          </a:p>
        </p:txBody>
      </p:sp>
      <p:sp>
        <p:nvSpPr>
          <p:cNvPr id="48" name="Text Placeholder 10">
            <a:extLst>
              <a:ext uri="{FF2B5EF4-FFF2-40B4-BE49-F238E27FC236}">
                <a16:creationId xmlns:a16="http://schemas.microsoft.com/office/drawing/2014/main" xmlns="" id="{8A807DF0-23B6-4B83-B3F6-8D0BE9A851F6}"/>
              </a:ext>
            </a:extLst>
          </p:cNvPr>
          <p:cNvSpPr>
            <a:spLocks noGrp="1"/>
          </p:cNvSpPr>
          <p:nvPr>
            <p:ph type="body" sz="quarter" idx="58" hasCustomPrompt="1"/>
          </p:nvPr>
        </p:nvSpPr>
        <p:spPr>
          <a:xfrm>
            <a:off x="11288182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MM</a:t>
            </a:r>
            <a:endParaRPr lang="en-ZA" dirty="0"/>
          </a:p>
        </p:txBody>
      </p:sp>
      <p:sp>
        <p:nvSpPr>
          <p:cNvPr id="49" name="Text Placeholder 3">
            <a:extLst>
              <a:ext uri="{FF2B5EF4-FFF2-40B4-BE49-F238E27FC236}">
                <a16:creationId xmlns:a16="http://schemas.microsoft.com/office/drawing/2014/main" xmlns="" id="{F3591345-36C8-481A-AD5B-5F69B03D1710}"/>
              </a:ext>
            </a:extLst>
          </p:cNvPr>
          <p:cNvSpPr>
            <a:spLocks noGrp="1"/>
          </p:cNvSpPr>
          <p:nvPr>
            <p:ph type="body" sz="quarter" idx="59" hasCustomPrompt="1"/>
          </p:nvPr>
        </p:nvSpPr>
        <p:spPr>
          <a:xfrm>
            <a:off x="5360988" y="2190750"/>
            <a:ext cx="1793875" cy="561975"/>
          </a:xfrm>
          <a:noFill/>
          <a:ln>
            <a:noFill/>
          </a:ln>
        </p:spPr>
        <p:txBody>
          <a:bodyPr tIns="36000" anchor="t"/>
          <a:lstStyle>
            <a:lvl1pPr marL="0" indent="0" algn="ctr">
              <a:buNone/>
              <a:defRPr sz="16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Item Title</a:t>
            </a:r>
            <a:endParaRPr lang="en-ZA" dirty="0"/>
          </a:p>
        </p:txBody>
      </p:sp>
      <p:sp>
        <p:nvSpPr>
          <p:cNvPr id="50" name="Text Placeholder 36">
            <a:extLst>
              <a:ext uri="{FF2B5EF4-FFF2-40B4-BE49-F238E27FC236}">
                <a16:creationId xmlns:a16="http://schemas.microsoft.com/office/drawing/2014/main" xmlns="" id="{954C0732-1924-4A1B-9272-95C51D0B36FE}"/>
              </a:ext>
            </a:extLst>
          </p:cNvPr>
          <p:cNvSpPr>
            <a:spLocks noGrp="1"/>
          </p:cNvSpPr>
          <p:nvPr>
            <p:ph type="body" sz="quarter" idx="60" hasCustomPrompt="1"/>
          </p:nvPr>
        </p:nvSpPr>
        <p:spPr>
          <a:xfrm>
            <a:off x="5395728" y="2531196"/>
            <a:ext cx="1724394" cy="185808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Month, Year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906707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3 Memb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CFF4C50-933F-41F9-AD11-BD02410AA7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432000"/>
            <a:ext cx="11340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ZA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xmlns="" id="{19F419B1-164A-4B7A-BBEC-47B6151ECB0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ZA" dirty="0"/>
              <a:t>Add a footer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xmlns="" id="{86E99B1E-D08C-46BA-9D27-9ED02F4C9B6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1F5B3657-F2AE-455A-BF81-1A0C2ACECD2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103945" y="3995705"/>
            <a:ext cx="1964171" cy="216000"/>
          </a:xfrm>
        </p:spPr>
        <p:txBody>
          <a:bodyPr/>
          <a:lstStyle>
            <a:lvl1pPr marL="0" indent="0" algn="l">
              <a:buNone/>
              <a:defRPr sz="1600"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xmlns="" id="{6A983D98-E0AB-429A-9EC2-B50D4216D69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55887" y="3995705"/>
            <a:ext cx="1964171" cy="216000"/>
          </a:xfrm>
        </p:spPr>
        <p:txBody>
          <a:bodyPr/>
          <a:lstStyle>
            <a:lvl1pPr marL="0" indent="0" algn="l">
              <a:buNone/>
              <a:defRPr sz="1600"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xmlns="" id="{755213BF-EF6D-45DC-A01B-DE6C2F23A6D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807829" y="3991240"/>
            <a:ext cx="1964171" cy="216000"/>
          </a:xfrm>
        </p:spPr>
        <p:txBody>
          <a:bodyPr/>
          <a:lstStyle>
            <a:lvl1pPr marL="0" indent="0" algn="l">
              <a:buNone/>
              <a:defRPr sz="1600"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xmlns="" id="{6D972951-9088-4993-8DED-9DA3B6B08CF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103945" y="3424428"/>
            <a:ext cx="1964170" cy="504000"/>
          </a:xfrm>
        </p:spPr>
        <p:txBody>
          <a:bodyPr/>
          <a:lstStyle>
            <a:lvl1pPr marL="0" indent="0" algn="l">
              <a:buNone/>
              <a:defRPr b="1">
                <a:latin typeface="+mj-lt"/>
              </a:defRPr>
            </a:lvl1pPr>
          </a:lstStyle>
          <a:p>
            <a:pPr lvl="0"/>
            <a:r>
              <a:rPr lang="en-US" dirty="0"/>
              <a:t>Name</a:t>
            </a:r>
            <a:endParaRPr lang="en-ZA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xmlns="" id="{48424FDD-507C-4199-BFC6-8BC01D8992B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55887" y="3424428"/>
            <a:ext cx="1964171" cy="504000"/>
          </a:xfrm>
        </p:spPr>
        <p:txBody>
          <a:bodyPr/>
          <a:lstStyle>
            <a:lvl1pPr marL="0" indent="0" algn="l">
              <a:buNone/>
              <a:defRPr b="1">
                <a:latin typeface="+mj-lt"/>
              </a:defRPr>
            </a:lvl1pPr>
          </a:lstStyle>
          <a:p>
            <a:pPr lvl="0"/>
            <a:r>
              <a:rPr lang="en-US" dirty="0"/>
              <a:t>Name</a:t>
            </a:r>
            <a:endParaRPr lang="en-ZA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xmlns="" id="{33DAFB20-1343-4578-8AA0-0378B674F1B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9807830" y="3424428"/>
            <a:ext cx="1964170" cy="504000"/>
          </a:xfrm>
        </p:spPr>
        <p:txBody>
          <a:bodyPr/>
          <a:lstStyle>
            <a:lvl1pPr marL="0" indent="0" algn="l">
              <a:buNone/>
              <a:defRPr b="1">
                <a:latin typeface="+mj-lt"/>
              </a:defRPr>
            </a:lvl1pPr>
          </a:lstStyle>
          <a:p>
            <a:pPr lvl="0"/>
            <a:r>
              <a:rPr lang="en-US" dirty="0"/>
              <a:t>Name</a:t>
            </a:r>
            <a:endParaRPr lang="en-ZA" dirty="0"/>
          </a:p>
        </p:txBody>
      </p:sp>
      <p:sp>
        <p:nvSpPr>
          <p:cNvPr id="24" name="Picture Placeholder 22">
            <a:extLst>
              <a:ext uri="{FF2B5EF4-FFF2-40B4-BE49-F238E27FC236}">
                <a16:creationId xmlns:a16="http://schemas.microsoft.com/office/drawing/2014/main" xmlns="" id="{806A4855-25AA-40D4-B1A4-A271486B6C9F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431800" y="2808242"/>
            <a:ext cx="1505966" cy="1505966"/>
          </a:xfrm>
          <a:prstGeom prst="ellips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95000"/>
              </a:schemeClr>
            </a:solidFill>
          </a:ln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ZA" dirty="0"/>
          </a:p>
        </p:txBody>
      </p:sp>
      <p:sp>
        <p:nvSpPr>
          <p:cNvPr id="25" name="Picture Placeholder 22">
            <a:extLst>
              <a:ext uri="{FF2B5EF4-FFF2-40B4-BE49-F238E27FC236}">
                <a16:creationId xmlns:a16="http://schemas.microsoft.com/office/drawing/2014/main" xmlns="" id="{31E10A24-B676-4117-9507-B4B0EB406F02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4283742" y="2808242"/>
            <a:ext cx="1505966" cy="1505966"/>
          </a:xfrm>
          <a:prstGeom prst="ellips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95000"/>
              </a:schemeClr>
            </a:solidFill>
          </a:ln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ZA" dirty="0"/>
          </a:p>
        </p:txBody>
      </p:sp>
      <p:sp>
        <p:nvSpPr>
          <p:cNvPr id="26" name="Picture Placeholder 22">
            <a:extLst>
              <a:ext uri="{FF2B5EF4-FFF2-40B4-BE49-F238E27FC236}">
                <a16:creationId xmlns:a16="http://schemas.microsoft.com/office/drawing/2014/main" xmlns="" id="{6549D851-9848-44AC-937A-9B1EF867E595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8135683" y="2808242"/>
            <a:ext cx="1505966" cy="1505966"/>
          </a:xfrm>
          <a:prstGeom prst="ellips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95000"/>
              </a:schemeClr>
            </a:solidFill>
          </a:ln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ZA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xmlns="" id="{36DD16A0-27CF-480C-8ADD-7BB99E0031A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431800" y="1080000"/>
            <a:ext cx="11339513" cy="276561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dirty="0"/>
              <a:t>Sub Header</a:t>
            </a:r>
            <a:endParaRPr lang="en-ZA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B47CA876-2153-4136-850D-EE098BDC242E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103945" y="4311393"/>
            <a:ext cx="1964172" cy="1130300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dirty="0"/>
              <a:t>Short Bio</a:t>
            </a:r>
            <a:endParaRPr lang="en-ZA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xmlns="" id="{969B21C2-C689-49C2-B45F-14C5C53A587B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955887" y="4311393"/>
            <a:ext cx="1963737" cy="11303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Short Bio</a:t>
            </a:r>
            <a:endParaRPr lang="en-ZA" dirty="0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xmlns="" id="{E33D8E11-F7FD-4AD9-BEC6-78C6500F8172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9807829" y="4311393"/>
            <a:ext cx="1981200" cy="113823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Short Bio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6241199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6 Memb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CFF4C50-933F-41F9-AD11-BD02410AA7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432000"/>
            <a:ext cx="11340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ZA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xmlns="" id="{19F419B1-164A-4B7A-BBEC-47B6151ECB0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ZA" dirty="0"/>
              <a:t>Add a footer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xmlns="" id="{86E99B1E-D08C-46BA-9D27-9ED02F4C9B6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1F5B3657-F2AE-455A-BF81-1A0C2ACECD2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340113" y="4505325"/>
            <a:ext cx="1800000" cy="900000"/>
          </a:xfr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xmlns="" id="{6A983D98-E0AB-429A-9EC2-B50D4216D69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248426" y="4505325"/>
            <a:ext cx="1800000" cy="900000"/>
          </a:xfr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xmlns="" id="{755213BF-EF6D-45DC-A01B-DE6C2F23A6D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156739" y="4505325"/>
            <a:ext cx="1800000" cy="900000"/>
          </a:xfr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xmlns="" id="{77D6BBBA-F4A3-45D4-91BC-A405FFDC7C3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065052" y="4505325"/>
            <a:ext cx="1800000" cy="900000"/>
          </a:xfr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EB3F7825-EB73-4976-9D8D-BAD8C8FCEA8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31800" y="3926334"/>
            <a:ext cx="1800000" cy="504000"/>
          </a:xfrm>
        </p:spPr>
        <p:txBody>
          <a:bodyPr/>
          <a:lstStyle>
            <a:lvl1pPr marL="0" indent="0" algn="ctr">
              <a:buNone/>
              <a:defRPr b="1">
                <a:latin typeface="+mj-lt"/>
              </a:defRPr>
            </a:lvl1pPr>
          </a:lstStyle>
          <a:p>
            <a:pPr lvl="0"/>
            <a:r>
              <a:rPr lang="en-US" dirty="0"/>
              <a:t>Full Name</a:t>
            </a:r>
            <a:endParaRPr lang="en-ZA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xmlns="" id="{6D972951-9088-4993-8DED-9DA3B6B08CF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340113" y="3926335"/>
            <a:ext cx="1800000" cy="504000"/>
          </a:xfrm>
        </p:spPr>
        <p:txBody>
          <a:bodyPr/>
          <a:lstStyle>
            <a:lvl1pPr marL="0" indent="0" algn="ctr">
              <a:buNone/>
              <a:defRPr b="1">
                <a:latin typeface="+mj-lt"/>
              </a:defRPr>
            </a:lvl1pPr>
          </a:lstStyle>
          <a:p>
            <a:pPr lvl="0"/>
            <a:r>
              <a:rPr lang="en-US" dirty="0"/>
              <a:t>Full Name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xmlns="" id="{48424FDD-507C-4199-BFC6-8BC01D8992B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248426" y="3926335"/>
            <a:ext cx="1800000" cy="504000"/>
          </a:xfrm>
        </p:spPr>
        <p:txBody>
          <a:bodyPr/>
          <a:lstStyle>
            <a:lvl1pPr marL="0" indent="0" algn="ctr">
              <a:buNone/>
              <a:defRPr b="1">
                <a:latin typeface="+mj-lt"/>
              </a:defRPr>
            </a:lvl1pPr>
          </a:lstStyle>
          <a:p>
            <a:pPr lvl="0"/>
            <a:r>
              <a:rPr lang="en-US" dirty="0"/>
              <a:t>Full Name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xmlns="" id="{33DAFB20-1343-4578-8AA0-0378B674F1B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156739" y="3926335"/>
            <a:ext cx="1800000" cy="504000"/>
          </a:xfrm>
        </p:spPr>
        <p:txBody>
          <a:bodyPr/>
          <a:lstStyle>
            <a:lvl1pPr marL="0" indent="0" algn="ctr">
              <a:buNone/>
              <a:defRPr b="1">
                <a:latin typeface="+mj-lt"/>
              </a:defRPr>
            </a:lvl1pPr>
          </a:lstStyle>
          <a:p>
            <a:pPr lvl="0"/>
            <a:r>
              <a:rPr lang="en-US" dirty="0"/>
              <a:t>Full Name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xmlns="" id="{B01E9EA3-8BD6-4531-812C-663C75428B7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065052" y="3926335"/>
            <a:ext cx="1800000" cy="504000"/>
          </a:xfrm>
        </p:spPr>
        <p:txBody>
          <a:bodyPr/>
          <a:lstStyle>
            <a:lvl1pPr marL="0" indent="0" algn="ctr">
              <a:buNone/>
              <a:defRPr b="1">
                <a:latin typeface="+mj-lt"/>
              </a:defRPr>
            </a:lvl1pPr>
          </a:lstStyle>
          <a:p>
            <a:pPr lvl="0"/>
            <a:r>
              <a:rPr lang="en-US" dirty="0"/>
              <a:t>Full Name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xmlns="" id="{DA4566DA-C848-4A27-BBC8-722932FFD7F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1800" y="4505325"/>
            <a:ext cx="1800000" cy="900000"/>
          </a:xfr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xmlns="" id="{4089E01F-0C47-4C6A-A9A8-A1A7E470F31A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717088" y="2160704"/>
            <a:ext cx="1229425" cy="1229425"/>
          </a:xfrm>
          <a:prstGeom prst="ellips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75000"/>
              </a:schemeClr>
            </a:solidFill>
          </a:ln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ZA" dirty="0"/>
          </a:p>
        </p:txBody>
      </p:sp>
      <p:sp>
        <p:nvSpPr>
          <p:cNvPr id="24" name="Picture Placeholder 22">
            <a:extLst>
              <a:ext uri="{FF2B5EF4-FFF2-40B4-BE49-F238E27FC236}">
                <a16:creationId xmlns:a16="http://schemas.microsoft.com/office/drawing/2014/main" xmlns="" id="{806A4855-25AA-40D4-B1A4-A271486B6C9F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2625401" y="2160704"/>
            <a:ext cx="1229425" cy="1229425"/>
          </a:xfrm>
          <a:prstGeom prst="ellips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75000"/>
              </a:schemeClr>
            </a:solidFill>
          </a:ln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ZA" dirty="0"/>
          </a:p>
        </p:txBody>
      </p:sp>
      <p:sp>
        <p:nvSpPr>
          <p:cNvPr id="25" name="Picture Placeholder 22">
            <a:extLst>
              <a:ext uri="{FF2B5EF4-FFF2-40B4-BE49-F238E27FC236}">
                <a16:creationId xmlns:a16="http://schemas.microsoft.com/office/drawing/2014/main" xmlns="" id="{31E10A24-B676-4117-9507-B4B0EB406F02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4533714" y="2160704"/>
            <a:ext cx="1229425" cy="1229425"/>
          </a:xfrm>
          <a:prstGeom prst="ellips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75000"/>
              </a:schemeClr>
            </a:solidFill>
          </a:ln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ZA" dirty="0"/>
          </a:p>
        </p:txBody>
      </p:sp>
      <p:sp>
        <p:nvSpPr>
          <p:cNvPr id="26" name="Picture Placeholder 22">
            <a:extLst>
              <a:ext uri="{FF2B5EF4-FFF2-40B4-BE49-F238E27FC236}">
                <a16:creationId xmlns:a16="http://schemas.microsoft.com/office/drawing/2014/main" xmlns="" id="{6549D851-9848-44AC-937A-9B1EF867E595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6442027" y="2160704"/>
            <a:ext cx="1229425" cy="1229425"/>
          </a:xfrm>
          <a:prstGeom prst="ellips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75000"/>
              </a:schemeClr>
            </a:solidFill>
          </a:ln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ZA" dirty="0"/>
          </a:p>
        </p:txBody>
      </p:sp>
      <p:sp>
        <p:nvSpPr>
          <p:cNvPr id="27" name="Picture Placeholder 22">
            <a:extLst>
              <a:ext uri="{FF2B5EF4-FFF2-40B4-BE49-F238E27FC236}">
                <a16:creationId xmlns:a16="http://schemas.microsoft.com/office/drawing/2014/main" xmlns="" id="{B765F5D3-7CB7-4E55-8217-E9EEA9F2945A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8350340" y="2160704"/>
            <a:ext cx="1229425" cy="1229425"/>
          </a:xfrm>
          <a:prstGeom prst="ellips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75000"/>
              </a:schemeClr>
            </a:solidFill>
          </a:ln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ZA" dirty="0"/>
          </a:p>
        </p:txBody>
      </p:sp>
      <p:sp>
        <p:nvSpPr>
          <p:cNvPr id="20" name="Picture Placeholder 22">
            <a:extLst>
              <a:ext uri="{FF2B5EF4-FFF2-40B4-BE49-F238E27FC236}">
                <a16:creationId xmlns:a16="http://schemas.microsoft.com/office/drawing/2014/main" xmlns="" id="{8CB2CA38-4C7F-4D6B-9B34-606F1A007A17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10258651" y="2160704"/>
            <a:ext cx="1229425" cy="1229425"/>
          </a:xfrm>
          <a:prstGeom prst="ellips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75000"/>
              </a:schemeClr>
            </a:solidFill>
          </a:ln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ZA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F5DA42CA-D117-4AF7-9FEC-03EB2BBB756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9973363" y="3925888"/>
            <a:ext cx="1800000" cy="504825"/>
          </a:xfrm>
        </p:spPr>
        <p:txBody>
          <a:bodyPr/>
          <a:lstStyle>
            <a:lvl1pPr marL="0" indent="0" algn="ctr">
              <a:buNone/>
              <a:defRPr b="1">
                <a:latin typeface="+mj-lt"/>
              </a:defRPr>
            </a:lvl1pPr>
            <a:lvl2pPr marL="266700" indent="0" algn="ctr">
              <a:buNone/>
              <a:defRPr/>
            </a:lvl2pPr>
            <a:lvl3pPr marL="542925" indent="0" algn="ctr">
              <a:buNone/>
              <a:defRPr/>
            </a:lvl3pPr>
            <a:lvl4pPr marL="809625" indent="0" algn="ctr">
              <a:buNone/>
              <a:defRPr/>
            </a:lvl4pPr>
            <a:lvl5pPr marL="1076325" indent="0" algn="ctr">
              <a:buNone/>
              <a:defRPr/>
            </a:lvl5pPr>
          </a:lstStyle>
          <a:p>
            <a:pPr lvl="0"/>
            <a:r>
              <a:rPr lang="en-US" dirty="0"/>
              <a:t>Full Name</a:t>
            </a:r>
            <a:endParaRPr lang="en-ZA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xmlns="" id="{5F9CEF5A-8DCE-4156-9138-C113C0D3A79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9973363" y="4505325"/>
            <a:ext cx="1800000" cy="900113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en-US" dirty="0"/>
              <a:t>Title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5035105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Sub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Freeform: Shape 28">
            <a:extLst>
              <a:ext uri="{FF2B5EF4-FFF2-40B4-BE49-F238E27FC236}">
                <a16:creationId xmlns:a16="http://schemas.microsoft.com/office/drawing/2014/main" xmlns="" id="{F8AB0F04-910C-4647-AE1C-177C66B50038}"/>
              </a:ext>
            </a:extLst>
          </p:cNvPr>
          <p:cNvSpPr/>
          <p:nvPr userDrawn="1"/>
        </p:nvSpPr>
        <p:spPr>
          <a:xfrm rot="4308689">
            <a:off x="8139110" y="-52404"/>
            <a:ext cx="648657" cy="777553"/>
          </a:xfrm>
          <a:custGeom>
            <a:avLst/>
            <a:gdLst>
              <a:gd name="connsiteX0" fmla="*/ 0 w 648657"/>
              <a:gd name="connsiteY0" fmla="*/ 777553 h 777553"/>
              <a:gd name="connsiteX1" fmla="*/ 255474 w 648657"/>
              <a:gd name="connsiteY1" fmla="*/ 0 h 777553"/>
              <a:gd name="connsiteX2" fmla="*/ 648657 w 648657"/>
              <a:gd name="connsiteY2" fmla="*/ 713937 h 777553"/>
              <a:gd name="connsiteX3" fmla="*/ 0 w 648657"/>
              <a:gd name="connsiteY3" fmla="*/ 777553 h 777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8657" h="777553">
                <a:moveTo>
                  <a:pt x="0" y="777553"/>
                </a:moveTo>
                <a:lnTo>
                  <a:pt x="255474" y="0"/>
                </a:lnTo>
                <a:lnTo>
                  <a:pt x="648657" y="713937"/>
                </a:lnTo>
                <a:lnTo>
                  <a:pt x="0" y="77755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xmlns="" id="{3E72A672-7789-4744-A4CB-D177B890FDE6}"/>
              </a:ext>
            </a:extLst>
          </p:cNvPr>
          <p:cNvSpPr/>
          <p:nvPr userDrawn="1"/>
        </p:nvSpPr>
        <p:spPr>
          <a:xfrm rot="4308689">
            <a:off x="8878526" y="-532562"/>
            <a:ext cx="3571215" cy="3737093"/>
          </a:xfrm>
          <a:custGeom>
            <a:avLst/>
            <a:gdLst>
              <a:gd name="connsiteX0" fmla="*/ 0 w 3571215"/>
              <a:gd name="connsiteY0" fmla="*/ 3023156 h 3737093"/>
              <a:gd name="connsiteX1" fmla="*/ 993291 w 3571215"/>
              <a:gd name="connsiteY1" fmla="*/ 0 h 3737093"/>
              <a:gd name="connsiteX2" fmla="*/ 3571215 w 3571215"/>
              <a:gd name="connsiteY2" fmla="*/ 847006 h 3737093"/>
              <a:gd name="connsiteX3" fmla="*/ 1392370 w 3571215"/>
              <a:gd name="connsiteY3" fmla="*/ 3639100 h 3737093"/>
              <a:gd name="connsiteX4" fmla="*/ 393183 w 3571215"/>
              <a:gd name="connsiteY4" fmla="*/ 3737093 h 3737093"/>
              <a:gd name="connsiteX5" fmla="*/ 0 w 3571215"/>
              <a:gd name="connsiteY5" fmla="*/ 3023156 h 3737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71215" h="3737093">
                <a:moveTo>
                  <a:pt x="0" y="3023156"/>
                </a:moveTo>
                <a:lnTo>
                  <a:pt x="993291" y="0"/>
                </a:lnTo>
                <a:lnTo>
                  <a:pt x="3571215" y="847006"/>
                </a:lnTo>
                <a:lnTo>
                  <a:pt x="1392370" y="3639100"/>
                </a:lnTo>
                <a:lnTo>
                  <a:pt x="393183" y="3737093"/>
                </a:lnTo>
                <a:lnTo>
                  <a:pt x="0" y="302315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5FC626A5-4FF6-42BD-858A-AE4B2C23A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ZA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29E5E346-F307-4307-949D-77CDB6E6577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ZA" dirty="0"/>
              <a:t>Add a footer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BB4446C0-A637-4726-88A6-815A6AB63B9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xmlns="" id="{0C7CDA8E-8D79-474E-8278-7D77C867E238}"/>
              </a:ext>
            </a:extLst>
          </p:cNvPr>
          <p:cNvSpPr/>
          <p:nvPr userDrawn="1"/>
        </p:nvSpPr>
        <p:spPr>
          <a:xfrm rot="4308689">
            <a:off x="9191192" y="1651650"/>
            <a:ext cx="1980696" cy="2066510"/>
          </a:xfrm>
          <a:custGeom>
            <a:avLst/>
            <a:gdLst>
              <a:gd name="connsiteX0" fmla="*/ 0 w 1980696"/>
              <a:gd name="connsiteY0" fmla="*/ 2066510 h 2066510"/>
              <a:gd name="connsiteX1" fmla="*/ 1138078 w 1980696"/>
              <a:gd name="connsiteY1" fmla="*/ 0 h 2066510"/>
              <a:gd name="connsiteX2" fmla="*/ 1980696 w 1980696"/>
              <a:gd name="connsiteY2" fmla="*/ 1530016 h 2066510"/>
              <a:gd name="connsiteX3" fmla="*/ 1459417 w 1980696"/>
              <a:gd name="connsiteY3" fmla="*/ 2066510 h 2066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80696" h="2066510">
                <a:moveTo>
                  <a:pt x="0" y="2066510"/>
                </a:moveTo>
                <a:lnTo>
                  <a:pt x="1138078" y="0"/>
                </a:lnTo>
                <a:lnTo>
                  <a:pt x="1980696" y="1530016"/>
                </a:lnTo>
                <a:lnTo>
                  <a:pt x="1459417" y="206651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xmlns="" id="{ABD99355-65C1-4211-9E82-3D41ACE0AE17}"/>
              </a:ext>
            </a:extLst>
          </p:cNvPr>
          <p:cNvSpPr/>
          <p:nvPr userDrawn="1"/>
        </p:nvSpPr>
        <p:spPr>
          <a:xfrm rot="13830869">
            <a:off x="9457431" y="3977898"/>
            <a:ext cx="346713" cy="206124"/>
          </a:xfrm>
          <a:custGeom>
            <a:avLst/>
            <a:gdLst>
              <a:gd name="connsiteX0" fmla="*/ 346713 w 346713"/>
              <a:gd name="connsiteY0" fmla="*/ 206124 h 206124"/>
              <a:gd name="connsiteX1" fmla="*/ 0 w 346713"/>
              <a:gd name="connsiteY1" fmla="*/ 206124 h 206124"/>
              <a:gd name="connsiteX2" fmla="*/ 86666 w 346713"/>
              <a:gd name="connsiteY2" fmla="*/ 0 h 206124"/>
              <a:gd name="connsiteX3" fmla="*/ 346713 w 346713"/>
              <a:gd name="connsiteY3" fmla="*/ 206124 h 206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6713" h="206124">
                <a:moveTo>
                  <a:pt x="346713" y="206124"/>
                </a:moveTo>
                <a:lnTo>
                  <a:pt x="0" y="206124"/>
                </a:lnTo>
                <a:lnTo>
                  <a:pt x="86666" y="0"/>
                </a:lnTo>
                <a:lnTo>
                  <a:pt x="346713" y="20612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xmlns="" id="{F459E701-5FEF-4918-8F3A-04E29BF09009}"/>
              </a:ext>
            </a:extLst>
          </p:cNvPr>
          <p:cNvSpPr/>
          <p:nvPr userDrawn="1"/>
        </p:nvSpPr>
        <p:spPr>
          <a:xfrm rot="12431080">
            <a:off x="9528615" y="3713859"/>
            <a:ext cx="710669" cy="335543"/>
          </a:xfrm>
          <a:custGeom>
            <a:avLst/>
            <a:gdLst>
              <a:gd name="connsiteX0" fmla="*/ 710669 w 710669"/>
              <a:gd name="connsiteY0" fmla="*/ 176660 h 335543"/>
              <a:gd name="connsiteX1" fmla="*/ 0 w 710669"/>
              <a:gd name="connsiteY1" fmla="*/ 335543 h 335543"/>
              <a:gd name="connsiteX2" fmla="*/ 141082 w 710669"/>
              <a:gd name="connsiteY2" fmla="*/ 0 h 335543"/>
              <a:gd name="connsiteX3" fmla="*/ 487795 w 710669"/>
              <a:gd name="connsiteY3" fmla="*/ 0 h 335543"/>
              <a:gd name="connsiteX4" fmla="*/ 710669 w 710669"/>
              <a:gd name="connsiteY4" fmla="*/ 176660 h 335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0669" h="335543">
                <a:moveTo>
                  <a:pt x="710669" y="176660"/>
                </a:moveTo>
                <a:lnTo>
                  <a:pt x="0" y="335543"/>
                </a:lnTo>
                <a:lnTo>
                  <a:pt x="141082" y="0"/>
                </a:lnTo>
                <a:lnTo>
                  <a:pt x="487795" y="0"/>
                </a:lnTo>
                <a:lnTo>
                  <a:pt x="710669" y="17666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xmlns="" id="{8550A0A6-1197-4153-9800-69D58909D0C7}"/>
              </a:ext>
            </a:extLst>
          </p:cNvPr>
          <p:cNvSpPr/>
          <p:nvPr userDrawn="1"/>
        </p:nvSpPr>
        <p:spPr>
          <a:xfrm rot="4308689">
            <a:off x="8785444" y="1075879"/>
            <a:ext cx="1246227" cy="1580187"/>
          </a:xfrm>
          <a:custGeom>
            <a:avLst/>
            <a:gdLst>
              <a:gd name="connsiteX0" fmla="*/ 0 w 1980696"/>
              <a:gd name="connsiteY0" fmla="*/ 2066510 h 2066510"/>
              <a:gd name="connsiteX1" fmla="*/ 1138078 w 1980696"/>
              <a:gd name="connsiteY1" fmla="*/ 0 h 2066510"/>
              <a:gd name="connsiteX2" fmla="*/ 1980696 w 1980696"/>
              <a:gd name="connsiteY2" fmla="*/ 1530016 h 2066510"/>
              <a:gd name="connsiteX3" fmla="*/ 1459417 w 1980696"/>
              <a:gd name="connsiteY3" fmla="*/ 2066510 h 2066510"/>
              <a:gd name="connsiteX0" fmla="*/ 0 w 1980696"/>
              <a:gd name="connsiteY0" fmla="*/ 1680311 h 1680311"/>
              <a:gd name="connsiteX1" fmla="*/ 1337031 w 1980696"/>
              <a:gd name="connsiteY1" fmla="*/ 0 h 1680311"/>
              <a:gd name="connsiteX2" fmla="*/ 1980696 w 1980696"/>
              <a:gd name="connsiteY2" fmla="*/ 1143817 h 1680311"/>
              <a:gd name="connsiteX3" fmla="*/ 1459417 w 1980696"/>
              <a:gd name="connsiteY3" fmla="*/ 1680311 h 1680311"/>
              <a:gd name="connsiteX4" fmla="*/ 0 w 1980696"/>
              <a:gd name="connsiteY4" fmla="*/ 1680311 h 1680311"/>
              <a:gd name="connsiteX0" fmla="*/ 0 w 1459417"/>
              <a:gd name="connsiteY0" fmla="*/ 1680311 h 1680311"/>
              <a:gd name="connsiteX1" fmla="*/ 1337031 w 1459417"/>
              <a:gd name="connsiteY1" fmla="*/ 0 h 1680311"/>
              <a:gd name="connsiteX2" fmla="*/ 1360698 w 1459417"/>
              <a:gd name="connsiteY2" fmla="*/ 208215 h 1680311"/>
              <a:gd name="connsiteX3" fmla="*/ 1459417 w 1459417"/>
              <a:gd name="connsiteY3" fmla="*/ 1680311 h 1680311"/>
              <a:gd name="connsiteX4" fmla="*/ 0 w 1459417"/>
              <a:gd name="connsiteY4" fmla="*/ 1680311 h 1680311"/>
              <a:gd name="connsiteX0" fmla="*/ 0 w 1360698"/>
              <a:gd name="connsiteY0" fmla="*/ 1680311 h 1688402"/>
              <a:gd name="connsiteX1" fmla="*/ 1337031 w 1360698"/>
              <a:gd name="connsiteY1" fmla="*/ 0 h 1688402"/>
              <a:gd name="connsiteX2" fmla="*/ 1360698 w 1360698"/>
              <a:gd name="connsiteY2" fmla="*/ 208215 h 1688402"/>
              <a:gd name="connsiteX3" fmla="*/ 278710 w 1360698"/>
              <a:gd name="connsiteY3" fmla="*/ 1688402 h 1688402"/>
              <a:gd name="connsiteX4" fmla="*/ 0 w 1360698"/>
              <a:gd name="connsiteY4" fmla="*/ 1680311 h 1688402"/>
              <a:gd name="connsiteX0" fmla="*/ 0 w 1360698"/>
              <a:gd name="connsiteY0" fmla="*/ 1680311 h 1698354"/>
              <a:gd name="connsiteX1" fmla="*/ 1337031 w 1360698"/>
              <a:gd name="connsiteY1" fmla="*/ 0 h 1698354"/>
              <a:gd name="connsiteX2" fmla="*/ 1360698 w 1360698"/>
              <a:gd name="connsiteY2" fmla="*/ 208215 h 1698354"/>
              <a:gd name="connsiteX3" fmla="*/ 415804 w 1360698"/>
              <a:gd name="connsiteY3" fmla="*/ 1698354 h 1698354"/>
              <a:gd name="connsiteX4" fmla="*/ 0 w 1360698"/>
              <a:gd name="connsiteY4" fmla="*/ 1680311 h 1698354"/>
              <a:gd name="connsiteX0" fmla="*/ 0 w 1360698"/>
              <a:gd name="connsiteY0" fmla="*/ 1556337 h 1574380"/>
              <a:gd name="connsiteX1" fmla="*/ 1226116 w 1360698"/>
              <a:gd name="connsiteY1" fmla="*/ 0 h 1574380"/>
              <a:gd name="connsiteX2" fmla="*/ 1360698 w 1360698"/>
              <a:gd name="connsiteY2" fmla="*/ 84241 h 1574380"/>
              <a:gd name="connsiteX3" fmla="*/ 415804 w 1360698"/>
              <a:gd name="connsiteY3" fmla="*/ 1574380 h 1574380"/>
              <a:gd name="connsiteX4" fmla="*/ 0 w 1360698"/>
              <a:gd name="connsiteY4" fmla="*/ 1556337 h 1574380"/>
              <a:gd name="connsiteX0" fmla="*/ 0 w 1303560"/>
              <a:gd name="connsiteY0" fmla="*/ 1556337 h 1574380"/>
              <a:gd name="connsiteX1" fmla="*/ 1226116 w 1303560"/>
              <a:gd name="connsiteY1" fmla="*/ 0 h 1574380"/>
              <a:gd name="connsiteX2" fmla="*/ 1303560 w 1303560"/>
              <a:gd name="connsiteY2" fmla="*/ 105569 h 1574380"/>
              <a:gd name="connsiteX3" fmla="*/ 415804 w 1303560"/>
              <a:gd name="connsiteY3" fmla="*/ 1574380 h 1574380"/>
              <a:gd name="connsiteX4" fmla="*/ 0 w 1303560"/>
              <a:gd name="connsiteY4" fmla="*/ 1556337 h 1574380"/>
              <a:gd name="connsiteX0" fmla="*/ 0 w 1246227"/>
              <a:gd name="connsiteY0" fmla="*/ 1580187 h 1580187"/>
              <a:gd name="connsiteX1" fmla="*/ 1168783 w 1246227"/>
              <a:gd name="connsiteY1" fmla="*/ 0 h 1580187"/>
              <a:gd name="connsiteX2" fmla="*/ 1246227 w 1246227"/>
              <a:gd name="connsiteY2" fmla="*/ 105569 h 1580187"/>
              <a:gd name="connsiteX3" fmla="*/ 358471 w 1246227"/>
              <a:gd name="connsiteY3" fmla="*/ 1574380 h 1580187"/>
              <a:gd name="connsiteX4" fmla="*/ 0 w 1246227"/>
              <a:gd name="connsiteY4" fmla="*/ 1580187 h 1580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46227" h="1580187">
                <a:moveTo>
                  <a:pt x="0" y="1580187"/>
                </a:moveTo>
                <a:lnTo>
                  <a:pt x="1168783" y="0"/>
                </a:lnTo>
                <a:lnTo>
                  <a:pt x="1246227" y="105569"/>
                </a:lnTo>
                <a:lnTo>
                  <a:pt x="358471" y="1574380"/>
                </a:lnTo>
                <a:lnTo>
                  <a:pt x="0" y="158018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xmlns="" id="{4F0A2415-21FA-4B06-89CA-A379C8C2E262}"/>
              </a:ext>
            </a:extLst>
          </p:cNvPr>
          <p:cNvSpPr/>
          <p:nvPr userDrawn="1"/>
        </p:nvSpPr>
        <p:spPr>
          <a:xfrm rot="17193105">
            <a:off x="11374788" y="2846425"/>
            <a:ext cx="243160" cy="406553"/>
          </a:xfrm>
          <a:custGeom>
            <a:avLst/>
            <a:gdLst>
              <a:gd name="connsiteX0" fmla="*/ 243160 w 243160"/>
              <a:gd name="connsiteY0" fmla="*/ 342071 h 406553"/>
              <a:gd name="connsiteX1" fmla="*/ 156493 w 243160"/>
              <a:gd name="connsiteY1" fmla="*/ 406553 h 406553"/>
              <a:gd name="connsiteX2" fmla="*/ 0 w 243160"/>
              <a:gd name="connsiteY2" fmla="*/ 0 h 406553"/>
              <a:gd name="connsiteX3" fmla="*/ 243160 w 243160"/>
              <a:gd name="connsiteY3" fmla="*/ 342071 h 406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160" h="406553">
                <a:moveTo>
                  <a:pt x="243160" y="342071"/>
                </a:moveTo>
                <a:lnTo>
                  <a:pt x="156493" y="406553"/>
                </a:lnTo>
                <a:lnTo>
                  <a:pt x="0" y="0"/>
                </a:lnTo>
                <a:lnTo>
                  <a:pt x="243160" y="34207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xmlns="" id="{FF9CE8FE-77D6-45E0-BBF7-78F07AC29771}"/>
              </a:ext>
            </a:extLst>
          </p:cNvPr>
          <p:cNvSpPr/>
          <p:nvPr userDrawn="1"/>
        </p:nvSpPr>
        <p:spPr>
          <a:xfrm rot="17193105">
            <a:off x="10879052" y="2627354"/>
            <a:ext cx="692798" cy="510610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13" name="Text Placeholder 8">
            <a:extLst>
              <a:ext uri="{FF2B5EF4-FFF2-40B4-BE49-F238E27FC236}">
                <a16:creationId xmlns:a16="http://schemas.microsoft.com/office/drawing/2014/main" xmlns="" id="{37BBBFC2-32EB-4335-9980-A7CF236703B3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431800" y="1080000"/>
            <a:ext cx="11339513" cy="276561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dirty="0"/>
              <a:t>Sub Header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5058552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: Shape 14">
            <a:extLst>
              <a:ext uri="{FF2B5EF4-FFF2-40B4-BE49-F238E27FC236}">
                <a16:creationId xmlns:a16="http://schemas.microsoft.com/office/drawing/2014/main" xmlns="" id="{B29137C9-7B18-454C-AB56-2B4631DFE59D}"/>
              </a:ext>
            </a:extLst>
          </p:cNvPr>
          <p:cNvSpPr/>
          <p:nvPr userDrawn="1"/>
        </p:nvSpPr>
        <p:spPr>
          <a:xfrm rot="14199158">
            <a:off x="10161654" y="-236402"/>
            <a:ext cx="1957093" cy="1399810"/>
          </a:xfrm>
          <a:custGeom>
            <a:avLst/>
            <a:gdLst>
              <a:gd name="connsiteX0" fmla="*/ 0 w 3571215"/>
              <a:gd name="connsiteY0" fmla="*/ 3023156 h 3737093"/>
              <a:gd name="connsiteX1" fmla="*/ 993291 w 3571215"/>
              <a:gd name="connsiteY1" fmla="*/ 0 h 3737093"/>
              <a:gd name="connsiteX2" fmla="*/ 3571215 w 3571215"/>
              <a:gd name="connsiteY2" fmla="*/ 847006 h 3737093"/>
              <a:gd name="connsiteX3" fmla="*/ 1392370 w 3571215"/>
              <a:gd name="connsiteY3" fmla="*/ 3639100 h 3737093"/>
              <a:gd name="connsiteX4" fmla="*/ 393183 w 3571215"/>
              <a:gd name="connsiteY4" fmla="*/ 3737093 h 3737093"/>
              <a:gd name="connsiteX5" fmla="*/ 0 w 3571215"/>
              <a:gd name="connsiteY5" fmla="*/ 3023156 h 3737093"/>
              <a:gd name="connsiteX0" fmla="*/ 0 w 3571215"/>
              <a:gd name="connsiteY0" fmla="*/ 2176150 h 2890087"/>
              <a:gd name="connsiteX1" fmla="*/ 2472666 w 3571215"/>
              <a:gd name="connsiteY1" fmla="*/ 36067 h 2890087"/>
              <a:gd name="connsiteX2" fmla="*/ 3571215 w 3571215"/>
              <a:gd name="connsiteY2" fmla="*/ 0 h 2890087"/>
              <a:gd name="connsiteX3" fmla="*/ 1392370 w 3571215"/>
              <a:gd name="connsiteY3" fmla="*/ 2792094 h 2890087"/>
              <a:gd name="connsiteX4" fmla="*/ 393183 w 3571215"/>
              <a:gd name="connsiteY4" fmla="*/ 2890087 h 2890087"/>
              <a:gd name="connsiteX5" fmla="*/ 0 w 3571215"/>
              <a:gd name="connsiteY5" fmla="*/ 2176150 h 2890087"/>
              <a:gd name="connsiteX0" fmla="*/ 0 w 3571215"/>
              <a:gd name="connsiteY0" fmla="*/ 2176150 h 2890087"/>
              <a:gd name="connsiteX1" fmla="*/ 2472666 w 3571215"/>
              <a:gd name="connsiteY1" fmla="*/ 36067 h 2890087"/>
              <a:gd name="connsiteX2" fmla="*/ 3571215 w 3571215"/>
              <a:gd name="connsiteY2" fmla="*/ 0 h 2890087"/>
              <a:gd name="connsiteX3" fmla="*/ 2626822 w 3571215"/>
              <a:gd name="connsiteY3" fmla="*/ 1399810 h 2890087"/>
              <a:gd name="connsiteX4" fmla="*/ 393183 w 3571215"/>
              <a:gd name="connsiteY4" fmla="*/ 2890087 h 2890087"/>
              <a:gd name="connsiteX5" fmla="*/ 0 w 3571215"/>
              <a:gd name="connsiteY5" fmla="*/ 2176150 h 2890087"/>
              <a:gd name="connsiteX0" fmla="*/ 0 w 3571215"/>
              <a:gd name="connsiteY0" fmla="*/ 2176150 h 2176150"/>
              <a:gd name="connsiteX1" fmla="*/ 2472666 w 3571215"/>
              <a:gd name="connsiteY1" fmla="*/ 36067 h 2176150"/>
              <a:gd name="connsiteX2" fmla="*/ 3571215 w 3571215"/>
              <a:gd name="connsiteY2" fmla="*/ 0 h 2176150"/>
              <a:gd name="connsiteX3" fmla="*/ 2626822 w 3571215"/>
              <a:gd name="connsiteY3" fmla="*/ 1399810 h 2176150"/>
              <a:gd name="connsiteX4" fmla="*/ 2309686 w 3571215"/>
              <a:gd name="connsiteY4" fmla="*/ 820126 h 2176150"/>
              <a:gd name="connsiteX5" fmla="*/ 0 w 3571215"/>
              <a:gd name="connsiteY5" fmla="*/ 2176150 h 2176150"/>
              <a:gd name="connsiteX0" fmla="*/ 0 w 1957093"/>
              <a:gd name="connsiteY0" fmla="*/ 318772 h 1399810"/>
              <a:gd name="connsiteX1" fmla="*/ 858544 w 1957093"/>
              <a:gd name="connsiteY1" fmla="*/ 36067 h 1399810"/>
              <a:gd name="connsiteX2" fmla="*/ 1957093 w 1957093"/>
              <a:gd name="connsiteY2" fmla="*/ 0 h 1399810"/>
              <a:gd name="connsiteX3" fmla="*/ 1012700 w 1957093"/>
              <a:gd name="connsiteY3" fmla="*/ 1399810 h 1399810"/>
              <a:gd name="connsiteX4" fmla="*/ 695564 w 1957093"/>
              <a:gd name="connsiteY4" fmla="*/ 820126 h 1399810"/>
              <a:gd name="connsiteX5" fmla="*/ 0 w 1957093"/>
              <a:gd name="connsiteY5" fmla="*/ 318772 h 1399810"/>
              <a:gd name="connsiteX0" fmla="*/ 0 w 1957093"/>
              <a:gd name="connsiteY0" fmla="*/ 318772 h 1399810"/>
              <a:gd name="connsiteX1" fmla="*/ 858544 w 1957093"/>
              <a:gd name="connsiteY1" fmla="*/ 36067 h 1399810"/>
              <a:gd name="connsiteX2" fmla="*/ 1957093 w 1957093"/>
              <a:gd name="connsiteY2" fmla="*/ 0 h 1399810"/>
              <a:gd name="connsiteX3" fmla="*/ 1012700 w 1957093"/>
              <a:gd name="connsiteY3" fmla="*/ 1399810 h 1399810"/>
              <a:gd name="connsiteX4" fmla="*/ 172487 w 1957093"/>
              <a:gd name="connsiteY4" fmla="*/ 1221089 h 1399810"/>
              <a:gd name="connsiteX5" fmla="*/ 0 w 1957093"/>
              <a:gd name="connsiteY5" fmla="*/ 318772 h 1399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57093" h="1399810">
                <a:moveTo>
                  <a:pt x="0" y="318772"/>
                </a:moveTo>
                <a:lnTo>
                  <a:pt x="858544" y="36067"/>
                </a:lnTo>
                <a:lnTo>
                  <a:pt x="1957093" y="0"/>
                </a:lnTo>
                <a:lnTo>
                  <a:pt x="1012700" y="1399810"/>
                </a:lnTo>
                <a:lnTo>
                  <a:pt x="172487" y="1221089"/>
                </a:lnTo>
                <a:lnTo>
                  <a:pt x="0" y="31877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xmlns="" id="{0C7CDA8E-8D79-474E-8278-7D77C867E238}"/>
              </a:ext>
            </a:extLst>
          </p:cNvPr>
          <p:cNvSpPr/>
          <p:nvPr userDrawn="1"/>
        </p:nvSpPr>
        <p:spPr>
          <a:xfrm rot="6973557">
            <a:off x="9799840" y="198216"/>
            <a:ext cx="748251" cy="780669"/>
          </a:xfrm>
          <a:custGeom>
            <a:avLst/>
            <a:gdLst>
              <a:gd name="connsiteX0" fmla="*/ 0 w 1980696"/>
              <a:gd name="connsiteY0" fmla="*/ 2066510 h 2066510"/>
              <a:gd name="connsiteX1" fmla="*/ 1138078 w 1980696"/>
              <a:gd name="connsiteY1" fmla="*/ 0 h 2066510"/>
              <a:gd name="connsiteX2" fmla="*/ 1980696 w 1980696"/>
              <a:gd name="connsiteY2" fmla="*/ 1530016 h 2066510"/>
              <a:gd name="connsiteX3" fmla="*/ 1459417 w 1980696"/>
              <a:gd name="connsiteY3" fmla="*/ 2066510 h 2066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80696" h="2066510">
                <a:moveTo>
                  <a:pt x="0" y="2066510"/>
                </a:moveTo>
                <a:lnTo>
                  <a:pt x="1138078" y="0"/>
                </a:lnTo>
                <a:lnTo>
                  <a:pt x="1980696" y="1530016"/>
                </a:lnTo>
                <a:lnTo>
                  <a:pt x="1459417" y="206651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5FC626A5-4FF6-42BD-858A-AE4B2C23A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ZA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29E5E346-F307-4307-949D-77CDB6E6577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ZA" dirty="0"/>
              <a:t>Add a footer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BB4446C0-A637-4726-88A6-815A6AB63B9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xmlns="" id="{4F0A2415-21FA-4B06-89CA-A379C8C2E262}"/>
              </a:ext>
            </a:extLst>
          </p:cNvPr>
          <p:cNvSpPr/>
          <p:nvPr userDrawn="1"/>
        </p:nvSpPr>
        <p:spPr>
          <a:xfrm rot="5483574">
            <a:off x="9854193" y="808595"/>
            <a:ext cx="243160" cy="406553"/>
          </a:xfrm>
          <a:custGeom>
            <a:avLst/>
            <a:gdLst>
              <a:gd name="connsiteX0" fmla="*/ 243160 w 243160"/>
              <a:gd name="connsiteY0" fmla="*/ 342071 h 406553"/>
              <a:gd name="connsiteX1" fmla="*/ 156493 w 243160"/>
              <a:gd name="connsiteY1" fmla="*/ 406553 h 406553"/>
              <a:gd name="connsiteX2" fmla="*/ 0 w 243160"/>
              <a:gd name="connsiteY2" fmla="*/ 0 h 406553"/>
              <a:gd name="connsiteX3" fmla="*/ 243160 w 243160"/>
              <a:gd name="connsiteY3" fmla="*/ 342071 h 406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160" h="406553">
                <a:moveTo>
                  <a:pt x="243160" y="342071"/>
                </a:moveTo>
                <a:lnTo>
                  <a:pt x="156493" y="406553"/>
                </a:lnTo>
                <a:lnTo>
                  <a:pt x="0" y="0"/>
                </a:lnTo>
                <a:lnTo>
                  <a:pt x="243160" y="34207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xmlns="" id="{9AACAC53-33A6-4BBC-8C68-0C56D0B39F57}"/>
              </a:ext>
            </a:extLst>
          </p:cNvPr>
          <p:cNvSpPr/>
          <p:nvPr userDrawn="1"/>
        </p:nvSpPr>
        <p:spPr>
          <a:xfrm rot="14235708">
            <a:off x="11753205" y="112024"/>
            <a:ext cx="332291" cy="247882"/>
          </a:xfrm>
          <a:custGeom>
            <a:avLst/>
            <a:gdLst>
              <a:gd name="connsiteX0" fmla="*/ 0 w 3571215"/>
              <a:gd name="connsiteY0" fmla="*/ 3023156 h 3737093"/>
              <a:gd name="connsiteX1" fmla="*/ 993291 w 3571215"/>
              <a:gd name="connsiteY1" fmla="*/ 0 h 3737093"/>
              <a:gd name="connsiteX2" fmla="*/ 3571215 w 3571215"/>
              <a:gd name="connsiteY2" fmla="*/ 847006 h 3737093"/>
              <a:gd name="connsiteX3" fmla="*/ 1392370 w 3571215"/>
              <a:gd name="connsiteY3" fmla="*/ 3639100 h 3737093"/>
              <a:gd name="connsiteX4" fmla="*/ 393183 w 3571215"/>
              <a:gd name="connsiteY4" fmla="*/ 3737093 h 3737093"/>
              <a:gd name="connsiteX5" fmla="*/ 0 w 3571215"/>
              <a:gd name="connsiteY5" fmla="*/ 3023156 h 3737093"/>
              <a:gd name="connsiteX0" fmla="*/ 0 w 3571215"/>
              <a:gd name="connsiteY0" fmla="*/ 2176150 h 2890087"/>
              <a:gd name="connsiteX1" fmla="*/ 2472666 w 3571215"/>
              <a:gd name="connsiteY1" fmla="*/ 36067 h 2890087"/>
              <a:gd name="connsiteX2" fmla="*/ 3571215 w 3571215"/>
              <a:gd name="connsiteY2" fmla="*/ 0 h 2890087"/>
              <a:gd name="connsiteX3" fmla="*/ 1392370 w 3571215"/>
              <a:gd name="connsiteY3" fmla="*/ 2792094 h 2890087"/>
              <a:gd name="connsiteX4" fmla="*/ 393183 w 3571215"/>
              <a:gd name="connsiteY4" fmla="*/ 2890087 h 2890087"/>
              <a:gd name="connsiteX5" fmla="*/ 0 w 3571215"/>
              <a:gd name="connsiteY5" fmla="*/ 2176150 h 2890087"/>
              <a:gd name="connsiteX0" fmla="*/ 0 w 3571215"/>
              <a:gd name="connsiteY0" fmla="*/ 2176150 h 2890087"/>
              <a:gd name="connsiteX1" fmla="*/ 2472666 w 3571215"/>
              <a:gd name="connsiteY1" fmla="*/ 36067 h 2890087"/>
              <a:gd name="connsiteX2" fmla="*/ 3571215 w 3571215"/>
              <a:gd name="connsiteY2" fmla="*/ 0 h 2890087"/>
              <a:gd name="connsiteX3" fmla="*/ 2626822 w 3571215"/>
              <a:gd name="connsiteY3" fmla="*/ 1399810 h 2890087"/>
              <a:gd name="connsiteX4" fmla="*/ 393183 w 3571215"/>
              <a:gd name="connsiteY4" fmla="*/ 2890087 h 2890087"/>
              <a:gd name="connsiteX5" fmla="*/ 0 w 3571215"/>
              <a:gd name="connsiteY5" fmla="*/ 2176150 h 2890087"/>
              <a:gd name="connsiteX0" fmla="*/ 0 w 3571215"/>
              <a:gd name="connsiteY0" fmla="*/ 2176150 h 2176150"/>
              <a:gd name="connsiteX1" fmla="*/ 2472666 w 3571215"/>
              <a:gd name="connsiteY1" fmla="*/ 36067 h 2176150"/>
              <a:gd name="connsiteX2" fmla="*/ 3571215 w 3571215"/>
              <a:gd name="connsiteY2" fmla="*/ 0 h 2176150"/>
              <a:gd name="connsiteX3" fmla="*/ 2626822 w 3571215"/>
              <a:gd name="connsiteY3" fmla="*/ 1399810 h 2176150"/>
              <a:gd name="connsiteX4" fmla="*/ 2309686 w 3571215"/>
              <a:gd name="connsiteY4" fmla="*/ 820126 h 2176150"/>
              <a:gd name="connsiteX5" fmla="*/ 0 w 3571215"/>
              <a:gd name="connsiteY5" fmla="*/ 2176150 h 2176150"/>
              <a:gd name="connsiteX0" fmla="*/ 0 w 1957093"/>
              <a:gd name="connsiteY0" fmla="*/ 318772 h 1399810"/>
              <a:gd name="connsiteX1" fmla="*/ 858544 w 1957093"/>
              <a:gd name="connsiteY1" fmla="*/ 36067 h 1399810"/>
              <a:gd name="connsiteX2" fmla="*/ 1957093 w 1957093"/>
              <a:gd name="connsiteY2" fmla="*/ 0 h 1399810"/>
              <a:gd name="connsiteX3" fmla="*/ 1012700 w 1957093"/>
              <a:gd name="connsiteY3" fmla="*/ 1399810 h 1399810"/>
              <a:gd name="connsiteX4" fmla="*/ 695564 w 1957093"/>
              <a:gd name="connsiteY4" fmla="*/ 820126 h 1399810"/>
              <a:gd name="connsiteX5" fmla="*/ 0 w 1957093"/>
              <a:gd name="connsiteY5" fmla="*/ 318772 h 1399810"/>
              <a:gd name="connsiteX0" fmla="*/ 0 w 1957093"/>
              <a:gd name="connsiteY0" fmla="*/ 318772 h 1399810"/>
              <a:gd name="connsiteX1" fmla="*/ 858544 w 1957093"/>
              <a:gd name="connsiteY1" fmla="*/ 36067 h 1399810"/>
              <a:gd name="connsiteX2" fmla="*/ 1957093 w 1957093"/>
              <a:gd name="connsiteY2" fmla="*/ 0 h 1399810"/>
              <a:gd name="connsiteX3" fmla="*/ 1012700 w 1957093"/>
              <a:gd name="connsiteY3" fmla="*/ 1399810 h 1399810"/>
              <a:gd name="connsiteX4" fmla="*/ 172487 w 1957093"/>
              <a:gd name="connsiteY4" fmla="*/ 1221089 h 1399810"/>
              <a:gd name="connsiteX5" fmla="*/ 0 w 1957093"/>
              <a:gd name="connsiteY5" fmla="*/ 318772 h 1399810"/>
              <a:gd name="connsiteX0" fmla="*/ 0 w 1449157"/>
              <a:gd name="connsiteY0" fmla="*/ 282705 h 1363743"/>
              <a:gd name="connsiteX1" fmla="*/ 858544 w 1449157"/>
              <a:gd name="connsiteY1" fmla="*/ 0 h 1363743"/>
              <a:gd name="connsiteX2" fmla="*/ 1449157 w 1449157"/>
              <a:gd name="connsiteY2" fmla="*/ 715834 h 1363743"/>
              <a:gd name="connsiteX3" fmla="*/ 1012700 w 1449157"/>
              <a:gd name="connsiteY3" fmla="*/ 1363743 h 1363743"/>
              <a:gd name="connsiteX4" fmla="*/ 172487 w 1449157"/>
              <a:gd name="connsiteY4" fmla="*/ 1185022 h 1363743"/>
              <a:gd name="connsiteX5" fmla="*/ 0 w 1449157"/>
              <a:gd name="connsiteY5" fmla="*/ 282705 h 1363743"/>
              <a:gd name="connsiteX0" fmla="*/ 0 w 1449157"/>
              <a:gd name="connsiteY0" fmla="*/ 0 h 1081038"/>
              <a:gd name="connsiteX1" fmla="*/ 1449157 w 1449157"/>
              <a:gd name="connsiteY1" fmla="*/ 433129 h 1081038"/>
              <a:gd name="connsiteX2" fmla="*/ 1012700 w 1449157"/>
              <a:gd name="connsiteY2" fmla="*/ 1081038 h 1081038"/>
              <a:gd name="connsiteX3" fmla="*/ 172487 w 1449157"/>
              <a:gd name="connsiteY3" fmla="*/ 902317 h 1081038"/>
              <a:gd name="connsiteX4" fmla="*/ 0 w 1449157"/>
              <a:gd name="connsiteY4" fmla="*/ 0 h 1081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9157" h="1081038">
                <a:moveTo>
                  <a:pt x="0" y="0"/>
                </a:moveTo>
                <a:lnTo>
                  <a:pt x="1449157" y="433129"/>
                </a:lnTo>
                <a:lnTo>
                  <a:pt x="1012700" y="1081038"/>
                </a:lnTo>
                <a:lnTo>
                  <a:pt x="172487" y="902317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xmlns="" id="{ED86A7C4-9F1E-4F96-8AD9-5B75BEE364BE}"/>
              </a:ext>
            </a:extLst>
          </p:cNvPr>
          <p:cNvSpPr/>
          <p:nvPr userDrawn="1"/>
        </p:nvSpPr>
        <p:spPr>
          <a:xfrm rot="13336516">
            <a:off x="10313236" y="1084299"/>
            <a:ext cx="648657" cy="777553"/>
          </a:xfrm>
          <a:custGeom>
            <a:avLst/>
            <a:gdLst>
              <a:gd name="connsiteX0" fmla="*/ 0 w 648657"/>
              <a:gd name="connsiteY0" fmla="*/ 777553 h 777553"/>
              <a:gd name="connsiteX1" fmla="*/ 255474 w 648657"/>
              <a:gd name="connsiteY1" fmla="*/ 0 h 777553"/>
              <a:gd name="connsiteX2" fmla="*/ 648657 w 648657"/>
              <a:gd name="connsiteY2" fmla="*/ 713937 h 777553"/>
              <a:gd name="connsiteX3" fmla="*/ 0 w 648657"/>
              <a:gd name="connsiteY3" fmla="*/ 777553 h 777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8657" h="777553">
                <a:moveTo>
                  <a:pt x="0" y="777553"/>
                </a:moveTo>
                <a:lnTo>
                  <a:pt x="255474" y="0"/>
                </a:lnTo>
                <a:lnTo>
                  <a:pt x="648657" y="713937"/>
                </a:lnTo>
                <a:lnTo>
                  <a:pt x="0" y="77755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xmlns="" id="{B63BFE72-A1DE-4CFE-9B52-553C99D52699}"/>
              </a:ext>
            </a:extLst>
          </p:cNvPr>
          <p:cNvSpPr/>
          <p:nvPr userDrawn="1"/>
        </p:nvSpPr>
        <p:spPr>
          <a:xfrm rot="5738060">
            <a:off x="9844293" y="1032301"/>
            <a:ext cx="692798" cy="510610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xmlns="" id="{9C266CD9-D77B-4B4D-8673-531E2784C610}"/>
              </a:ext>
            </a:extLst>
          </p:cNvPr>
          <p:cNvSpPr/>
          <p:nvPr userDrawn="1"/>
        </p:nvSpPr>
        <p:spPr>
          <a:xfrm rot="8291645">
            <a:off x="10081798" y="798094"/>
            <a:ext cx="371360" cy="273702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1989658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No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FC626A5-4FF6-42BD-858A-AE4B2C23A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ZA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29E5E346-F307-4307-949D-77CDB6E6577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ZA" dirty="0"/>
              <a:t>Add a footer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BB4446C0-A637-4726-88A6-815A6AB63B9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10335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Half Im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474E1F0E-A827-4F38-BAAB-5D5831E0813A}"/>
              </a:ext>
            </a:extLst>
          </p:cNvPr>
          <p:cNvSpPr/>
          <p:nvPr userDrawn="1"/>
        </p:nvSpPr>
        <p:spPr>
          <a:xfrm>
            <a:off x="0" y="6771286"/>
            <a:ext cx="12192000" cy="867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1B7D9229-CE8B-44FD-B1E6-2FE619F40B4F}"/>
              </a:ext>
            </a:extLst>
          </p:cNvPr>
          <p:cNvSpPr/>
          <p:nvPr userDrawn="1"/>
        </p:nvSpPr>
        <p:spPr>
          <a:xfrm>
            <a:off x="0" y="0"/>
            <a:ext cx="12192000" cy="867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4683AF15-88E9-4D75-9D5E-7E4924887E91}"/>
              </a:ext>
            </a:extLst>
          </p:cNvPr>
          <p:cNvSpPr/>
          <p:nvPr userDrawn="1"/>
        </p:nvSpPr>
        <p:spPr>
          <a:xfrm rot="5400000">
            <a:off x="-3385643" y="3385642"/>
            <a:ext cx="6858001" cy="867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D3B18E46-480F-48E8-9675-259D3D06A00D}"/>
              </a:ext>
            </a:extLst>
          </p:cNvPr>
          <p:cNvSpPr/>
          <p:nvPr userDrawn="1"/>
        </p:nvSpPr>
        <p:spPr>
          <a:xfrm rot="5400000">
            <a:off x="8719643" y="3385643"/>
            <a:ext cx="6858000" cy="867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xmlns="" id="{6BC25646-06FC-4B3E-A74E-268EB8AEA60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6714" y="86714"/>
            <a:ext cx="6009285" cy="6684572"/>
          </a:xfrm>
          <a:solidFill>
            <a:schemeClr val="bg1">
              <a:lumMod val="85000"/>
            </a:schemeClr>
          </a:solidFill>
        </p:spPr>
        <p:txBody>
          <a:bodyPr lIns="0" tIns="0" anchor="ctr"/>
          <a:lstStyle>
            <a:lvl1pPr marL="0" indent="0" algn="ctr">
              <a:buNone/>
              <a:defRPr sz="11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ZA" dirty="0"/>
              <a:t>Insert or Drag and Drop Image Here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95999" y="86714"/>
            <a:ext cx="6009287" cy="4068402"/>
          </a:xfrm>
          <a:solidFill>
            <a:schemeClr val="tx1">
              <a:alpha val="80000"/>
            </a:schemeClr>
          </a:solidFill>
        </p:spPr>
        <p:txBody>
          <a:bodyPr lIns="288000" rIns="432000" bIns="144000" anchor="b"/>
          <a:lstStyle>
            <a:lvl1pPr algn="r">
              <a:defRPr sz="4200" spc="-15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  <a:endParaRPr lang="en-ZA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5999" y="4152672"/>
            <a:ext cx="6009287" cy="1818422"/>
          </a:xfrm>
          <a:solidFill>
            <a:schemeClr val="bg1">
              <a:lumMod val="95000"/>
              <a:alpha val="80000"/>
            </a:schemeClr>
          </a:solidFill>
        </p:spPr>
        <p:txBody>
          <a:bodyPr lIns="288000" tIns="144000" rIns="432000"/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ZA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B9994FE7-F6B5-D34D-B846-52B81F6F601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6989E631-FFE0-4842-9C8D-2977AD46DA07}"/>
              </a:ext>
            </a:extLst>
          </p:cNvPr>
          <p:cNvSpPr txBox="1"/>
          <p:nvPr userDrawn="1"/>
        </p:nvSpPr>
        <p:spPr>
          <a:xfrm>
            <a:off x="5861957" y="661307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/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047435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xmlns="" id="{6BC25646-06FC-4B3E-A74E-268EB8AEA60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6715" y="86714"/>
            <a:ext cx="12018572" cy="6684572"/>
          </a:xfrm>
          <a:solidFill>
            <a:schemeClr val="bg1">
              <a:lumMod val="85000"/>
            </a:schemeClr>
          </a:solidFill>
        </p:spPr>
        <p:txBody>
          <a:bodyPr lIns="360000" tIns="360000"/>
          <a:lstStyle>
            <a:lvl1pPr marL="0" indent="0">
              <a:buNone/>
              <a:defRPr sz="11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ZA" dirty="0"/>
              <a:t>Insert or Drag and Drop Image Here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494607" y="2237328"/>
            <a:ext cx="7202786" cy="1449788"/>
          </a:xfrm>
          <a:solidFill>
            <a:schemeClr val="tx1">
              <a:alpha val="80000"/>
            </a:schemeClr>
          </a:solidFill>
        </p:spPr>
        <p:txBody>
          <a:bodyPr lIns="288000" rIns="2160000" bIns="144000" anchor="b" anchorCtr="0"/>
          <a:lstStyle>
            <a:lvl1pPr algn="r">
              <a:defRPr sz="6600" spc="-15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Thank You</a:t>
            </a:r>
            <a:endParaRPr lang="en-ZA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494607" y="3684672"/>
            <a:ext cx="5282503" cy="1604172"/>
          </a:xfrm>
          <a:solidFill>
            <a:schemeClr val="tx1">
              <a:alpha val="90000"/>
            </a:schemeClr>
          </a:solidFill>
        </p:spPr>
        <p:txBody>
          <a:bodyPr lIns="216000" tIns="144000" rIns="576000"/>
          <a:lstStyle>
            <a:lvl1pPr marL="0" indent="0" algn="r">
              <a:buNone/>
              <a:defRPr sz="21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ZA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xmlns="" id="{9688AEDF-1396-4322-8818-9D1C7976FCDF}"/>
              </a:ext>
            </a:extLst>
          </p:cNvPr>
          <p:cNvCxnSpPr>
            <a:cxnSpLocks/>
          </p:cNvCxnSpPr>
          <p:nvPr userDrawn="1"/>
        </p:nvCxnSpPr>
        <p:spPr>
          <a:xfrm>
            <a:off x="7777113" y="2412127"/>
            <a:ext cx="0" cy="11001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BC122267-81F5-4D7C-8854-830FD491A4E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67000" y="4142258"/>
            <a:ext cx="4508500" cy="277342"/>
          </a:xfrm>
        </p:spPr>
        <p:txBody>
          <a:bodyPr anchor="ctr"/>
          <a:lstStyle>
            <a:lvl1pPr marL="0" indent="0" algn="r">
              <a:lnSpc>
                <a:spcPct val="100000"/>
              </a:lnSpc>
              <a:buNone/>
              <a:defRPr sz="1600">
                <a:solidFill>
                  <a:schemeClr val="bg1"/>
                </a:solidFill>
              </a:defRPr>
            </a:lvl1pPr>
            <a:lvl2pPr marL="266700" indent="0" algn="r">
              <a:buNone/>
              <a:defRPr>
                <a:solidFill>
                  <a:schemeClr val="bg1"/>
                </a:solidFill>
              </a:defRPr>
            </a:lvl2pPr>
            <a:lvl3pPr marL="542925" indent="0" algn="r">
              <a:buNone/>
              <a:defRPr>
                <a:solidFill>
                  <a:schemeClr val="bg1"/>
                </a:solidFill>
              </a:defRPr>
            </a:lvl3pPr>
            <a:lvl4pPr marL="809625" indent="0" algn="r">
              <a:buNone/>
              <a:defRPr>
                <a:solidFill>
                  <a:schemeClr val="bg1"/>
                </a:solidFill>
              </a:defRPr>
            </a:lvl4pPr>
            <a:lvl5pPr marL="1076325" indent="0" algn="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Contact Number</a:t>
            </a:r>
            <a:endParaRPr lang="en-ZA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xmlns="" id="{D1624B9A-AB57-40B6-89A6-D34ED60BBF0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67000" y="4448040"/>
            <a:ext cx="4508500" cy="277342"/>
          </a:xfrm>
        </p:spPr>
        <p:txBody>
          <a:bodyPr anchor="ctr"/>
          <a:lstStyle>
            <a:lvl1pPr marL="0" indent="0" algn="r">
              <a:lnSpc>
                <a:spcPct val="100000"/>
              </a:lnSpc>
              <a:buNone/>
              <a:defRPr sz="1600">
                <a:solidFill>
                  <a:schemeClr val="bg1"/>
                </a:solidFill>
              </a:defRPr>
            </a:lvl1pPr>
            <a:lvl2pPr marL="266700" indent="0" algn="r">
              <a:buNone/>
              <a:defRPr>
                <a:solidFill>
                  <a:schemeClr val="bg1"/>
                </a:solidFill>
              </a:defRPr>
            </a:lvl2pPr>
            <a:lvl3pPr marL="542925" indent="0" algn="r">
              <a:buNone/>
              <a:defRPr>
                <a:solidFill>
                  <a:schemeClr val="bg1"/>
                </a:solidFill>
              </a:defRPr>
            </a:lvl3pPr>
            <a:lvl4pPr marL="809625" indent="0" algn="r">
              <a:buNone/>
              <a:defRPr>
                <a:solidFill>
                  <a:schemeClr val="bg1"/>
                </a:solidFill>
              </a:defRPr>
            </a:lvl4pPr>
            <a:lvl5pPr marL="1076325" indent="0" algn="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Email or Social Media Handle</a:t>
            </a:r>
            <a:endParaRPr lang="en-ZA" dirty="0"/>
          </a:p>
        </p:txBody>
      </p:sp>
      <p:sp>
        <p:nvSpPr>
          <p:cNvPr id="8" name="Picture Placeholder 5">
            <a:extLst>
              <a:ext uri="{FF2B5EF4-FFF2-40B4-BE49-F238E27FC236}">
                <a16:creationId xmlns:a16="http://schemas.microsoft.com/office/drawing/2014/main" xmlns="" id="{61EA5FFD-797F-43FF-B13A-5DA8C820EE2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065008" y="2587752"/>
            <a:ext cx="1344168" cy="704088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xmlns="" id="{7436EF9B-F86C-114A-BB87-C439E5F1299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667000" y="4753821"/>
            <a:ext cx="4508500" cy="277342"/>
          </a:xfrm>
        </p:spPr>
        <p:txBody>
          <a:bodyPr anchor="ctr"/>
          <a:lstStyle>
            <a:lvl1pPr marL="0" indent="0" algn="r">
              <a:lnSpc>
                <a:spcPct val="100000"/>
              </a:lnSpc>
              <a:buNone/>
              <a:defRPr sz="1600">
                <a:solidFill>
                  <a:schemeClr val="bg1"/>
                </a:solidFill>
              </a:defRPr>
            </a:lvl1pPr>
            <a:lvl2pPr marL="266700" indent="0" algn="r">
              <a:buNone/>
              <a:defRPr>
                <a:solidFill>
                  <a:schemeClr val="bg1"/>
                </a:solidFill>
              </a:defRPr>
            </a:lvl2pPr>
            <a:lvl3pPr marL="542925" indent="0" algn="r">
              <a:buNone/>
              <a:defRPr>
                <a:solidFill>
                  <a:schemeClr val="bg1"/>
                </a:solidFill>
              </a:defRPr>
            </a:lvl3pPr>
            <a:lvl4pPr marL="809625" indent="0" algn="r">
              <a:buNone/>
              <a:defRPr>
                <a:solidFill>
                  <a:schemeClr val="bg1"/>
                </a:solidFill>
              </a:defRPr>
            </a:lvl4pPr>
            <a:lvl5pPr marL="1076325" indent="0" algn="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Website Address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4759506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0" y="1768422"/>
            <a:ext cx="6840000" cy="2387600"/>
          </a:xfrm>
          <a:solidFill>
            <a:schemeClr val="tx1">
              <a:alpha val="80000"/>
            </a:schemeClr>
          </a:solidFill>
        </p:spPr>
        <p:txBody>
          <a:bodyPr lIns="432000" rIns="432000" bIns="144000" anchor="b"/>
          <a:lstStyle>
            <a:lvl1pPr algn="l">
              <a:defRPr sz="4200" spc="-15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  <a:endParaRPr lang="en-ZA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4153578"/>
            <a:ext cx="6840000" cy="936000"/>
          </a:xfrm>
          <a:solidFill>
            <a:schemeClr val="tx1">
              <a:alpha val="90000"/>
            </a:schemeClr>
          </a:solidFill>
        </p:spPr>
        <p:txBody>
          <a:bodyPr lIns="432000" tIns="144000"/>
          <a:lstStyle>
            <a:lvl1pPr marL="0" indent="0" algn="l">
              <a:buNone/>
              <a:defRPr sz="21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ZA" dirty="0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xmlns="" id="{13A733F0-30A3-4125-9B9B-2A07E1461F1B}"/>
              </a:ext>
            </a:extLst>
          </p:cNvPr>
          <p:cNvSpPr/>
          <p:nvPr userDrawn="1"/>
        </p:nvSpPr>
        <p:spPr>
          <a:xfrm rot="4308689">
            <a:off x="8139110" y="-52404"/>
            <a:ext cx="648657" cy="777553"/>
          </a:xfrm>
          <a:custGeom>
            <a:avLst/>
            <a:gdLst>
              <a:gd name="connsiteX0" fmla="*/ 0 w 648657"/>
              <a:gd name="connsiteY0" fmla="*/ 777553 h 777553"/>
              <a:gd name="connsiteX1" fmla="*/ 255474 w 648657"/>
              <a:gd name="connsiteY1" fmla="*/ 0 h 777553"/>
              <a:gd name="connsiteX2" fmla="*/ 648657 w 648657"/>
              <a:gd name="connsiteY2" fmla="*/ 713937 h 777553"/>
              <a:gd name="connsiteX3" fmla="*/ 0 w 648657"/>
              <a:gd name="connsiteY3" fmla="*/ 777553 h 777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8657" h="777553">
                <a:moveTo>
                  <a:pt x="0" y="777553"/>
                </a:moveTo>
                <a:lnTo>
                  <a:pt x="255474" y="0"/>
                </a:lnTo>
                <a:lnTo>
                  <a:pt x="648657" y="713937"/>
                </a:lnTo>
                <a:lnTo>
                  <a:pt x="0" y="77755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xmlns="" id="{9E236A80-227E-4FE4-AA47-7802636969A0}"/>
              </a:ext>
            </a:extLst>
          </p:cNvPr>
          <p:cNvSpPr/>
          <p:nvPr userDrawn="1"/>
        </p:nvSpPr>
        <p:spPr>
          <a:xfrm rot="4308689">
            <a:off x="8878526" y="-532562"/>
            <a:ext cx="3571215" cy="3737093"/>
          </a:xfrm>
          <a:custGeom>
            <a:avLst/>
            <a:gdLst>
              <a:gd name="connsiteX0" fmla="*/ 0 w 3571215"/>
              <a:gd name="connsiteY0" fmla="*/ 3023156 h 3737093"/>
              <a:gd name="connsiteX1" fmla="*/ 993291 w 3571215"/>
              <a:gd name="connsiteY1" fmla="*/ 0 h 3737093"/>
              <a:gd name="connsiteX2" fmla="*/ 3571215 w 3571215"/>
              <a:gd name="connsiteY2" fmla="*/ 847006 h 3737093"/>
              <a:gd name="connsiteX3" fmla="*/ 1392370 w 3571215"/>
              <a:gd name="connsiteY3" fmla="*/ 3639100 h 3737093"/>
              <a:gd name="connsiteX4" fmla="*/ 393183 w 3571215"/>
              <a:gd name="connsiteY4" fmla="*/ 3737093 h 3737093"/>
              <a:gd name="connsiteX5" fmla="*/ 0 w 3571215"/>
              <a:gd name="connsiteY5" fmla="*/ 3023156 h 3737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71215" h="3737093">
                <a:moveTo>
                  <a:pt x="0" y="3023156"/>
                </a:moveTo>
                <a:lnTo>
                  <a:pt x="993291" y="0"/>
                </a:lnTo>
                <a:lnTo>
                  <a:pt x="3571215" y="847006"/>
                </a:lnTo>
                <a:lnTo>
                  <a:pt x="1392370" y="3639100"/>
                </a:lnTo>
                <a:lnTo>
                  <a:pt x="393183" y="3737093"/>
                </a:lnTo>
                <a:lnTo>
                  <a:pt x="0" y="302315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xmlns="" id="{AAF58058-47D7-451D-B2D5-713873CFA06B}"/>
              </a:ext>
            </a:extLst>
          </p:cNvPr>
          <p:cNvSpPr/>
          <p:nvPr userDrawn="1"/>
        </p:nvSpPr>
        <p:spPr>
          <a:xfrm rot="4308689">
            <a:off x="9191192" y="1651650"/>
            <a:ext cx="1980696" cy="2066510"/>
          </a:xfrm>
          <a:custGeom>
            <a:avLst/>
            <a:gdLst>
              <a:gd name="connsiteX0" fmla="*/ 0 w 1980696"/>
              <a:gd name="connsiteY0" fmla="*/ 2066510 h 2066510"/>
              <a:gd name="connsiteX1" fmla="*/ 1138078 w 1980696"/>
              <a:gd name="connsiteY1" fmla="*/ 0 h 2066510"/>
              <a:gd name="connsiteX2" fmla="*/ 1980696 w 1980696"/>
              <a:gd name="connsiteY2" fmla="*/ 1530016 h 2066510"/>
              <a:gd name="connsiteX3" fmla="*/ 1459417 w 1980696"/>
              <a:gd name="connsiteY3" fmla="*/ 2066510 h 2066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80696" h="2066510">
                <a:moveTo>
                  <a:pt x="0" y="2066510"/>
                </a:moveTo>
                <a:lnTo>
                  <a:pt x="1138078" y="0"/>
                </a:lnTo>
                <a:lnTo>
                  <a:pt x="1980696" y="1530016"/>
                </a:lnTo>
                <a:lnTo>
                  <a:pt x="1459417" y="206651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xmlns="" id="{E6D9AC51-13A8-43F2-B0AE-A475CD84575E}"/>
              </a:ext>
            </a:extLst>
          </p:cNvPr>
          <p:cNvSpPr/>
          <p:nvPr userDrawn="1"/>
        </p:nvSpPr>
        <p:spPr>
          <a:xfrm rot="13830869">
            <a:off x="9457431" y="3977898"/>
            <a:ext cx="346713" cy="206124"/>
          </a:xfrm>
          <a:custGeom>
            <a:avLst/>
            <a:gdLst>
              <a:gd name="connsiteX0" fmla="*/ 346713 w 346713"/>
              <a:gd name="connsiteY0" fmla="*/ 206124 h 206124"/>
              <a:gd name="connsiteX1" fmla="*/ 0 w 346713"/>
              <a:gd name="connsiteY1" fmla="*/ 206124 h 206124"/>
              <a:gd name="connsiteX2" fmla="*/ 86666 w 346713"/>
              <a:gd name="connsiteY2" fmla="*/ 0 h 206124"/>
              <a:gd name="connsiteX3" fmla="*/ 346713 w 346713"/>
              <a:gd name="connsiteY3" fmla="*/ 206124 h 206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6713" h="206124">
                <a:moveTo>
                  <a:pt x="346713" y="206124"/>
                </a:moveTo>
                <a:lnTo>
                  <a:pt x="0" y="206124"/>
                </a:lnTo>
                <a:lnTo>
                  <a:pt x="86666" y="0"/>
                </a:lnTo>
                <a:lnTo>
                  <a:pt x="346713" y="20612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xmlns="" id="{CBA8CC4C-FA3C-45FB-A5CE-C0F41063A4AA}"/>
              </a:ext>
            </a:extLst>
          </p:cNvPr>
          <p:cNvSpPr/>
          <p:nvPr userDrawn="1"/>
        </p:nvSpPr>
        <p:spPr>
          <a:xfrm rot="12431080">
            <a:off x="9528615" y="3713859"/>
            <a:ext cx="710669" cy="335543"/>
          </a:xfrm>
          <a:custGeom>
            <a:avLst/>
            <a:gdLst>
              <a:gd name="connsiteX0" fmla="*/ 710669 w 710669"/>
              <a:gd name="connsiteY0" fmla="*/ 176660 h 335543"/>
              <a:gd name="connsiteX1" fmla="*/ 0 w 710669"/>
              <a:gd name="connsiteY1" fmla="*/ 335543 h 335543"/>
              <a:gd name="connsiteX2" fmla="*/ 141082 w 710669"/>
              <a:gd name="connsiteY2" fmla="*/ 0 h 335543"/>
              <a:gd name="connsiteX3" fmla="*/ 487795 w 710669"/>
              <a:gd name="connsiteY3" fmla="*/ 0 h 335543"/>
              <a:gd name="connsiteX4" fmla="*/ 710669 w 710669"/>
              <a:gd name="connsiteY4" fmla="*/ 176660 h 335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0669" h="335543">
                <a:moveTo>
                  <a:pt x="710669" y="176660"/>
                </a:moveTo>
                <a:lnTo>
                  <a:pt x="0" y="335543"/>
                </a:lnTo>
                <a:lnTo>
                  <a:pt x="141082" y="0"/>
                </a:lnTo>
                <a:lnTo>
                  <a:pt x="487795" y="0"/>
                </a:lnTo>
                <a:lnTo>
                  <a:pt x="710669" y="17666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xmlns="" id="{320D0EA4-6C0E-4F3B-B209-84132CF9DCEE}"/>
              </a:ext>
            </a:extLst>
          </p:cNvPr>
          <p:cNvSpPr/>
          <p:nvPr userDrawn="1"/>
        </p:nvSpPr>
        <p:spPr>
          <a:xfrm rot="4308689">
            <a:off x="8785444" y="1075879"/>
            <a:ext cx="1246227" cy="1580187"/>
          </a:xfrm>
          <a:custGeom>
            <a:avLst/>
            <a:gdLst>
              <a:gd name="connsiteX0" fmla="*/ 0 w 1980696"/>
              <a:gd name="connsiteY0" fmla="*/ 2066510 h 2066510"/>
              <a:gd name="connsiteX1" fmla="*/ 1138078 w 1980696"/>
              <a:gd name="connsiteY1" fmla="*/ 0 h 2066510"/>
              <a:gd name="connsiteX2" fmla="*/ 1980696 w 1980696"/>
              <a:gd name="connsiteY2" fmla="*/ 1530016 h 2066510"/>
              <a:gd name="connsiteX3" fmla="*/ 1459417 w 1980696"/>
              <a:gd name="connsiteY3" fmla="*/ 2066510 h 2066510"/>
              <a:gd name="connsiteX0" fmla="*/ 0 w 1980696"/>
              <a:gd name="connsiteY0" fmla="*/ 1680311 h 1680311"/>
              <a:gd name="connsiteX1" fmla="*/ 1337031 w 1980696"/>
              <a:gd name="connsiteY1" fmla="*/ 0 h 1680311"/>
              <a:gd name="connsiteX2" fmla="*/ 1980696 w 1980696"/>
              <a:gd name="connsiteY2" fmla="*/ 1143817 h 1680311"/>
              <a:gd name="connsiteX3" fmla="*/ 1459417 w 1980696"/>
              <a:gd name="connsiteY3" fmla="*/ 1680311 h 1680311"/>
              <a:gd name="connsiteX4" fmla="*/ 0 w 1980696"/>
              <a:gd name="connsiteY4" fmla="*/ 1680311 h 1680311"/>
              <a:gd name="connsiteX0" fmla="*/ 0 w 1459417"/>
              <a:gd name="connsiteY0" fmla="*/ 1680311 h 1680311"/>
              <a:gd name="connsiteX1" fmla="*/ 1337031 w 1459417"/>
              <a:gd name="connsiteY1" fmla="*/ 0 h 1680311"/>
              <a:gd name="connsiteX2" fmla="*/ 1360698 w 1459417"/>
              <a:gd name="connsiteY2" fmla="*/ 208215 h 1680311"/>
              <a:gd name="connsiteX3" fmla="*/ 1459417 w 1459417"/>
              <a:gd name="connsiteY3" fmla="*/ 1680311 h 1680311"/>
              <a:gd name="connsiteX4" fmla="*/ 0 w 1459417"/>
              <a:gd name="connsiteY4" fmla="*/ 1680311 h 1680311"/>
              <a:gd name="connsiteX0" fmla="*/ 0 w 1360698"/>
              <a:gd name="connsiteY0" fmla="*/ 1680311 h 1688402"/>
              <a:gd name="connsiteX1" fmla="*/ 1337031 w 1360698"/>
              <a:gd name="connsiteY1" fmla="*/ 0 h 1688402"/>
              <a:gd name="connsiteX2" fmla="*/ 1360698 w 1360698"/>
              <a:gd name="connsiteY2" fmla="*/ 208215 h 1688402"/>
              <a:gd name="connsiteX3" fmla="*/ 278710 w 1360698"/>
              <a:gd name="connsiteY3" fmla="*/ 1688402 h 1688402"/>
              <a:gd name="connsiteX4" fmla="*/ 0 w 1360698"/>
              <a:gd name="connsiteY4" fmla="*/ 1680311 h 1688402"/>
              <a:gd name="connsiteX0" fmla="*/ 0 w 1360698"/>
              <a:gd name="connsiteY0" fmla="*/ 1680311 h 1698354"/>
              <a:gd name="connsiteX1" fmla="*/ 1337031 w 1360698"/>
              <a:gd name="connsiteY1" fmla="*/ 0 h 1698354"/>
              <a:gd name="connsiteX2" fmla="*/ 1360698 w 1360698"/>
              <a:gd name="connsiteY2" fmla="*/ 208215 h 1698354"/>
              <a:gd name="connsiteX3" fmla="*/ 415804 w 1360698"/>
              <a:gd name="connsiteY3" fmla="*/ 1698354 h 1698354"/>
              <a:gd name="connsiteX4" fmla="*/ 0 w 1360698"/>
              <a:gd name="connsiteY4" fmla="*/ 1680311 h 1698354"/>
              <a:gd name="connsiteX0" fmla="*/ 0 w 1360698"/>
              <a:gd name="connsiteY0" fmla="*/ 1556337 h 1574380"/>
              <a:gd name="connsiteX1" fmla="*/ 1226116 w 1360698"/>
              <a:gd name="connsiteY1" fmla="*/ 0 h 1574380"/>
              <a:gd name="connsiteX2" fmla="*/ 1360698 w 1360698"/>
              <a:gd name="connsiteY2" fmla="*/ 84241 h 1574380"/>
              <a:gd name="connsiteX3" fmla="*/ 415804 w 1360698"/>
              <a:gd name="connsiteY3" fmla="*/ 1574380 h 1574380"/>
              <a:gd name="connsiteX4" fmla="*/ 0 w 1360698"/>
              <a:gd name="connsiteY4" fmla="*/ 1556337 h 1574380"/>
              <a:gd name="connsiteX0" fmla="*/ 0 w 1303560"/>
              <a:gd name="connsiteY0" fmla="*/ 1556337 h 1574380"/>
              <a:gd name="connsiteX1" fmla="*/ 1226116 w 1303560"/>
              <a:gd name="connsiteY1" fmla="*/ 0 h 1574380"/>
              <a:gd name="connsiteX2" fmla="*/ 1303560 w 1303560"/>
              <a:gd name="connsiteY2" fmla="*/ 105569 h 1574380"/>
              <a:gd name="connsiteX3" fmla="*/ 415804 w 1303560"/>
              <a:gd name="connsiteY3" fmla="*/ 1574380 h 1574380"/>
              <a:gd name="connsiteX4" fmla="*/ 0 w 1303560"/>
              <a:gd name="connsiteY4" fmla="*/ 1556337 h 1574380"/>
              <a:gd name="connsiteX0" fmla="*/ 0 w 1246227"/>
              <a:gd name="connsiteY0" fmla="*/ 1580187 h 1580187"/>
              <a:gd name="connsiteX1" fmla="*/ 1168783 w 1246227"/>
              <a:gd name="connsiteY1" fmla="*/ 0 h 1580187"/>
              <a:gd name="connsiteX2" fmla="*/ 1246227 w 1246227"/>
              <a:gd name="connsiteY2" fmla="*/ 105569 h 1580187"/>
              <a:gd name="connsiteX3" fmla="*/ 358471 w 1246227"/>
              <a:gd name="connsiteY3" fmla="*/ 1574380 h 1580187"/>
              <a:gd name="connsiteX4" fmla="*/ 0 w 1246227"/>
              <a:gd name="connsiteY4" fmla="*/ 1580187 h 1580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46227" h="1580187">
                <a:moveTo>
                  <a:pt x="0" y="1580187"/>
                </a:moveTo>
                <a:lnTo>
                  <a:pt x="1168783" y="0"/>
                </a:lnTo>
                <a:lnTo>
                  <a:pt x="1246227" y="105569"/>
                </a:lnTo>
                <a:lnTo>
                  <a:pt x="358471" y="1574380"/>
                </a:lnTo>
                <a:lnTo>
                  <a:pt x="0" y="158018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xmlns="" id="{B2637900-ABE5-44BB-8955-B59B20FACF68}"/>
              </a:ext>
            </a:extLst>
          </p:cNvPr>
          <p:cNvSpPr/>
          <p:nvPr userDrawn="1"/>
        </p:nvSpPr>
        <p:spPr>
          <a:xfrm rot="17193105">
            <a:off x="11374788" y="2846425"/>
            <a:ext cx="243160" cy="406553"/>
          </a:xfrm>
          <a:custGeom>
            <a:avLst/>
            <a:gdLst>
              <a:gd name="connsiteX0" fmla="*/ 243160 w 243160"/>
              <a:gd name="connsiteY0" fmla="*/ 342071 h 406553"/>
              <a:gd name="connsiteX1" fmla="*/ 156493 w 243160"/>
              <a:gd name="connsiteY1" fmla="*/ 406553 h 406553"/>
              <a:gd name="connsiteX2" fmla="*/ 0 w 243160"/>
              <a:gd name="connsiteY2" fmla="*/ 0 h 406553"/>
              <a:gd name="connsiteX3" fmla="*/ 243160 w 243160"/>
              <a:gd name="connsiteY3" fmla="*/ 342071 h 406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160" h="406553">
                <a:moveTo>
                  <a:pt x="243160" y="342071"/>
                </a:moveTo>
                <a:lnTo>
                  <a:pt x="156493" y="406553"/>
                </a:lnTo>
                <a:lnTo>
                  <a:pt x="0" y="0"/>
                </a:lnTo>
                <a:lnTo>
                  <a:pt x="243160" y="34207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xmlns="" id="{8878CEF9-0D4E-43CF-A1AC-B8A752A7EDD3}"/>
              </a:ext>
            </a:extLst>
          </p:cNvPr>
          <p:cNvSpPr/>
          <p:nvPr userDrawn="1"/>
        </p:nvSpPr>
        <p:spPr>
          <a:xfrm rot="17193105">
            <a:off x="10879052" y="2627354"/>
            <a:ext cx="692798" cy="510610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5157165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474E1F0E-A827-4F38-BAAB-5D5831E0813A}"/>
              </a:ext>
            </a:extLst>
          </p:cNvPr>
          <p:cNvSpPr/>
          <p:nvPr userDrawn="1"/>
        </p:nvSpPr>
        <p:spPr>
          <a:xfrm>
            <a:off x="0" y="6771286"/>
            <a:ext cx="12192000" cy="867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1B7D9229-CE8B-44FD-B1E6-2FE619F40B4F}"/>
              </a:ext>
            </a:extLst>
          </p:cNvPr>
          <p:cNvSpPr/>
          <p:nvPr userDrawn="1"/>
        </p:nvSpPr>
        <p:spPr>
          <a:xfrm>
            <a:off x="0" y="0"/>
            <a:ext cx="12192000" cy="867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4683AF15-88E9-4D75-9D5E-7E4924887E91}"/>
              </a:ext>
            </a:extLst>
          </p:cNvPr>
          <p:cNvSpPr/>
          <p:nvPr userDrawn="1"/>
        </p:nvSpPr>
        <p:spPr>
          <a:xfrm rot="5400000">
            <a:off x="-3385643" y="3385642"/>
            <a:ext cx="6858001" cy="867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D3B18E46-480F-48E8-9675-259D3D06A00D}"/>
              </a:ext>
            </a:extLst>
          </p:cNvPr>
          <p:cNvSpPr/>
          <p:nvPr userDrawn="1"/>
        </p:nvSpPr>
        <p:spPr>
          <a:xfrm rot="5400000">
            <a:off x="8719643" y="3385643"/>
            <a:ext cx="6858000" cy="867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95999" y="86714"/>
            <a:ext cx="6009287" cy="4068402"/>
          </a:xfrm>
          <a:solidFill>
            <a:schemeClr val="tx1">
              <a:alpha val="80000"/>
            </a:schemeClr>
          </a:solidFill>
        </p:spPr>
        <p:txBody>
          <a:bodyPr lIns="288000" rIns="432000" bIns="144000" anchor="b"/>
          <a:lstStyle>
            <a:lvl1pPr algn="r">
              <a:defRPr sz="4200" spc="-15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  <a:endParaRPr lang="en-ZA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5999" y="4152672"/>
            <a:ext cx="6009287" cy="1818422"/>
          </a:xfrm>
          <a:solidFill>
            <a:schemeClr val="bg1">
              <a:lumMod val="95000"/>
              <a:alpha val="80000"/>
            </a:schemeClr>
          </a:solidFill>
        </p:spPr>
        <p:txBody>
          <a:bodyPr lIns="288000" tIns="144000" rIns="432000"/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ZA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B9994FE7-F6B5-D34D-B846-52B81F6F601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6989E631-FFE0-4842-9C8D-2977AD46DA07}"/>
              </a:ext>
            </a:extLst>
          </p:cNvPr>
          <p:cNvSpPr txBox="1"/>
          <p:nvPr userDrawn="1"/>
        </p:nvSpPr>
        <p:spPr>
          <a:xfrm>
            <a:off x="5861957" y="661307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/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xmlns="" id="{20052C3A-3942-4B16-A466-441F8E3C2260}"/>
              </a:ext>
            </a:extLst>
          </p:cNvPr>
          <p:cNvSpPr/>
          <p:nvPr userDrawn="1"/>
        </p:nvSpPr>
        <p:spPr>
          <a:xfrm>
            <a:off x="0" y="2539992"/>
            <a:ext cx="5373076" cy="4318008"/>
          </a:xfrm>
          <a:custGeom>
            <a:avLst/>
            <a:gdLst>
              <a:gd name="connsiteX0" fmla="*/ 4972877 w 5373076"/>
              <a:gd name="connsiteY0" fmla="*/ 1816430 h 4318008"/>
              <a:gd name="connsiteX1" fmla="*/ 5211912 w 5373076"/>
              <a:gd name="connsiteY1" fmla="*/ 2046590 h 4318008"/>
              <a:gd name="connsiteX2" fmla="*/ 4866804 w 5373076"/>
              <a:gd name="connsiteY2" fmla="*/ 2013272 h 4318008"/>
              <a:gd name="connsiteX3" fmla="*/ 3721849 w 5373076"/>
              <a:gd name="connsiteY3" fmla="*/ 1808102 h 4318008"/>
              <a:gd name="connsiteX4" fmla="*/ 3854624 w 5373076"/>
              <a:gd name="connsiteY4" fmla="*/ 2524110 h 4318008"/>
              <a:gd name="connsiteX5" fmla="*/ 3419634 w 5373076"/>
              <a:gd name="connsiteY5" fmla="*/ 2322178 h 4318008"/>
              <a:gd name="connsiteX6" fmla="*/ 3604566 w 5373076"/>
              <a:gd name="connsiteY6" fmla="*/ 1945430 h 4318008"/>
              <a:gd name="connsiteX7" fmla="*/ 2301472 w 5373076"/>
              <a:gd name="connsiteY7" fmla="*/ 1771765 h 4318008"/>
              <a:gd name="connsiteX8" fmla="*/ 3237442 w 5373076"/>
              <a:gd name="connsiteY8" fmla="*/ 2134997 h 4318008"/>
              <a:gd name="connsiteX9" fmla="*/ 3266331 w 5373076"/>
              <a:gd name="connsiteY9" fmla="*/ 2949530 h 4318008"/>
              <a:gd name="connsiteX10" fmla="*/ 1897852 w 5373076"/>
              <a:gd name="connsiteY10" fmla="*/ 4318008 h 4318008"/>
              <a:gd name="connsiteX11" fmla="*/ 134565 w 5373076"/>
              <a:gd name="connsiteY11" fmla="*/ 4318008 h 4318008"/>
              <a:gd name="connsiteX12" fmla="*/ 0 w 5373076"/>
              <a:gd name="connsiteY12" fmla="*/ 4183443 h 4318008"/>
              <a:gd name="connsiteX13" fmla="*/ 0 w 5373076"/>
              <a:gd name="connsiteY13" fmla="*/ 2855805 h 4318008"/>
              <a:gd name="connsiteX14" fmla="*/ 5243699 w 5373076"/>
              <a:gd name="connsiteY14" fmla="*/ 652159 h 4318008"/>
              <a:gd name="connsiteX15" fmla="*/ 5058767 w 5373076"/>
              <a:gd name="connsiteY15" fmla="*/ 1028908 h 4318008"/>
              <a:gd name="connsiteX16" fmla="*/ 4960786 w 5373076"/>
              <a:gd name="connsiteY16" fmla="*/ 983422 h 4318008"/>
              <a:gd name="connsiteX17" fmla="*/ 3473588 w 5373076"/>
              <a:gd name="connsiteY17" fmla="*/ 405712 h 4318008"/>
              <a:gd name="connsiteX18" fmla="*/ 4094196 w 5373076"/>
              <a:gd name="connsiteY18" fmla="*/ 1366894 h 4318008"/>
              <a:gd name="connsiteX19" fmla="*/ 3778134 w 5373076"/>
              <a:gd name="connsiteY19" fmla="*/ 1741309 h 4318008"/>
              <a:gd name="connsiteX20" fmla="*/ 2824519 w 5373076"/>
              <a:gd name="connsiteY20" fmla="*/ 1808100 h 4318008"/>
              <a:gd name="connsiteX21" fmla="*/ 4454991 w 5373076"/>
              <a:gd name="connsiteY21" fmla="*/ 0 h 4318008"/>
              <a:gd name="connsiteX22" fmla="*/ 5373076 w 5373076"/>
              <a:gd name="connsiteY22" fmla="*/ 32358 h 4318008"/>
              <a:gd name="connsiteX23" fmla="*/ 4628717 w 5373076"/>
              <a:gd name="connsiteY23" fmla="*/ 1349015 h 4318008"/>
              <a:gd name="connsiteX24" fmla="*/ 4094010 w 5373076"/>
              <a:gd name="connsiteY24" fmla="*/ 779481 h 4318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5373076" h="4318008">
                <a:moveTo>
                  <a:pt x="4972877" y="1816430"/>
                </a:moveTo>
                <a:lnTo>
                  <a:pt x="5211912" y="2046590"/>
                </a:lnTo>
                <a:lnTo>
                  <a:pt x="4866804" y="2013272"/>
                </a:lnTo>
                <a:close/>
                <a:moveTo>
                  <a:pt x="3721849" y="1808102"/>
                </a:moveTo>
                <a:lnTo>
                  <a:pt x="3854624" y="2524110"/>
                </a:lnTo>
                <a:lnTo>
                  <a:pt x="3419634" y="2322178"/>
                </a:lnTo>
                <a:lnTo>
                  <a:pt x="3604566" y="1945430"/>
                </a:lnTo>
                <a:close/>
                <a:moveTo>
                  <a:pt x="2301472" y="1771765"/>
                </a:moveTo>
                <a:lnTo>
                  <a:pt x="3237442" y="2134997"/>
                </a:lnTo>
                <a:lnTo>
                  <a:pt x="3266331" y="2949530"/>
                </a:lnTo>
                <a:lnTo>
                  <a:pt x="1897852" y="4318008"/>
                </a:lnTo>
                <a:lnTo>
                  <a:pt x="134565" y="4318008"/>
                </a:lnTo>
                <a:lnTo>
                  <a:pt x="0" y="4183443"/>
                </a:lnTo>
                <a:lnTo>
                  <a:pt x="0" y="2855805"/>
                </a:lnTo>
                <a:close/>
                <a:moveTo>
                  <a:pt x="5243699" y="652159"/>
                </a:moveTo>
                <a:lnTo>
                  <a:pt x="5058767" y="1028908"/>
                </a:lnTo>
                <a:lnTo>
                  <a:pt x="4960786" y="983422"/>
                </a:lnTo>
                <a:close/>
                <a:moveTo>
                  <a:pt x="3473588" y="405712"/>
                </a:moveTo>
                <a:lnTo>
                  <a:pt x="4094196" y="1366894"/>
                </a:lnTo>
                <a:lnTo>
                  <a:pt x="3778134" y="1741309"/>
                </a:lnTo>
                <a:lnTo>
                  <a:pt x="2824519" y="1808100"/>
                </a:lnTo>
                <a:close/>
                <a:moveTo>
                  <a:pt x="4454991" y="0"/>
                </a:moveTo>
                <a:lnTo>
                  <a:pt x="5373076" y="32358"/>
                </a:lnTo>
                <a:lnTo>
                  <a:pt x="4628717" y="1349015"/>
                </a:lnTo>
                <a:lnTo>
                  <a:pt x="4094010" y="77948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5002528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Freeform: Shape 28">
            <a:extLst>
              <a:ext uri="{FF2B5EF4-FFF2-40B4-BE49-F238E27FC236}">
                <a16:creationId xmlns:a16="http://schemas.microsoft.com/office/drawing/2014/main" xmlns="" id="{F8AB0F04-910C-4647-AE1C-177C66B50038}"/>
              </a:ext>
            </a:extLst>
          </p:cNvPr>
          <p:cNvSpPr/>
          <p:nvPr userDrawn="1"/>
        </p:nvSpPr>
        <p:spPr>
          <a:xfrm rot="4308689">
            <a:off x="8139110" y="-52404"/>
            <a:ext cx="648657" cy="777553"/>
          </a:xfrm>
          <a:custGeom>
            <a:avLst/>
            <a:gdLst>
              <a:gd name="connsiteX0" fmla="*/ 0 w 648657"/>
              <a:gd name="connsiteY0" fmla="*/ 777553 h 777553"/>
              <a:gd name="connsiteX1" fmla="*/ 255474 w 648657"/>
              <a:gd name="connsiteY1" fmla="*/ 0 h 777553"/>
              <a:gd name="connsiteX2" fmla="*/ 648657 w 648657"/>
              <a:gd name="connsiteY2" fmla="*/ 713937 h 777553"/>
              <a:gd name="connsiteX3" fmla="*/ 0 w 648657"/>
              <a:gd name="connsiteY3" fmla="*/ 777553 h 777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8657" h="777553">
                <a:moveTo>
                  <a:pt x="0" y="777553"/>
                </a:moveTo>
                <a:lnTo>
                  <a:pt x="255474" y="0"/>
                </a:lnTo>
                <a:lnTo>
                  <a:pt x="648657" y="713937"/>
                </a:lnTo>
                <a:lnTo>
                  <a:pt x="0" y="77755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xmlns="" id="{3E72A672-7789-4744-A4CB-D177B890FDE6}"/>
              </a:ext>
            </a:extLst>
          </p:cNvPr>
          <p:cNvSpPr/>
          <p:nvPr userDrawn="1"/>
        </p:nvSpPr>
        <p:spPr>
          <a:xfrm rot="4308689">
            <a:off x="8878526" y="-532562"/>
            <a:ext cx="3571215" cy="3737093"/>
          </a:xfrm>
          <a:custGeom>
            <a:avLst/>
            <a:gdLst>
              <a:gd name="connsiteX0" fmla="*/ 0 w 3571215"/>
              <a:gd name="connsiteY0" fmla="*/ 3023156 h 3737093"/>
              <a:gd name="connsiteX1" fmla="*/ 993291 w 3571215"/>
              <a:gd name="connsiteY1" fmla="*/ 0 h 3737093"/>
              <a:gd name="connsiteX2" fmla="*/ 3571215 w 3571215"/>
              <a:gd name="connsiteY2" fmla="*/ 847006 h 3737093"/>
              <a:gd name="connsiteX3" fmla="*/ 1392370 w 3571215"/>
              <a:gd name="connsiteY3" fmla="*/ 3639100 h 3737093"/>
              <a:gd name="connsiteX4" fmla="*/ 393183 w 3571215"/>
              <a:gd name="connsiteY4" fmla="*/ 3737093 h 3737093"/>
              <a:gd name="connsiteX5" fmla="*/ 0 w 3571215"/>
              <a:gd name="connsiteY5" fmla="*/ 3023156 h 3737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71215" h="3737093">
                <a:moveTo>
                  <a:pt x="0" y="3023156"/>
                </a:moveTo>
                <a:lnTo>
                  <a:pt x="993291" y="0"/>
                </a:lnTo>
                <a:lnTo>
                  <a:pt x="3571215" y="847006"/>
                </a:lnTo>
                <a:lnTo>
                  <a:pt x="1392370" y="3639100"/>
                </a:lnTo>
                <a:lnTo>
                  <a:pt x="393183" y="3737093"/>
                </a:lnTo>
                <a:lnTo>
                  <a:pt x="0" y="302315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29E5E346-F307-4307-949D-77CDB6E6577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ZA" dirty="0"/>
              <a:t>Add a footer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BB4446C0-A637-4726-88A6-815A6AB63B9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xmlns="" id="{0C7CDA8E-8D79-474E-8278-7D77C867E238}"/>
              </a:ext>
            </a:extLst>
          </p:cNvPr>
          <p:cNvSpPr/>
          <p:nvPr userDrawn="1"/>
        </p:nvSpPr>
        <p:spPr>
          <a:xfrm rot="4308689">
            <a:off x="9191192" y="1651650"/>
            <a:ext cx="1980696" cy="2066510"/>
          </a:xfrm>
          <a:custGeom>
            <a:avLst/>
            <a:gdLst>
              <a:gd name="connsiteX0" fmla="*/ 0 w 1980696"/>
              <a:gd name="connsiteY0" fmla="*/ 2066510 h 2066510"/>
              <a:gd name="connsiteX1" fmla="*/ 1138078 w 1980696"/>
              <a:gd name="connsiteY1" fmla="*/ 0 h 2066510"/>
              <a:gd name="connsiteX2" fmla="*/ 1980696 w 1980696"/>
              <a:gd name="connsiteY2" fmla="*/ 1530016 h 2066510"/>
              <a:gd name="connsiteX3" fmla="*/ 1459417 w 1980696"/>
              <a:gd name="connsiteY3" fmla="*/ 2066510 h 2066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80696" h="2066510">
                <a:moveTo>
                  <a:pt x="0" y="2066510"/>
                </a:moveTo>
                <a:lnTo>
                  <a:pt x="1138078" y="0"/>
                </a:lnTo>
                <a:lnTo>
                  <a:pt x="1980696" y="1530016"/>
                </a:lnTo>
                <a:lnTo>
                  <a:pt x="1459417" y="206651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xmlns="" id="{ABD99355-65C1-4211-9E82-3D41ACE0AE17}"/>
              </a:ext>
            </a:extLst>
          </p:cNvPr>
          <p:cNvSpPr/>
          <p:nvPr userDrawn="1"/>
        </p:nvSpPr>
        <p:spPr>
          <a:xfrm rot="13830869">
            <a:off x="9457431" y="3977898"/>
            <a:ext cx="346713" cy="206124"/>
          </a:xfrm>
          <a:custGeom>
            <a:avLst/>
            <a:gdLst>
              <a:gd name="connsiteX0" fmla="*/ 346713 w 346713"/>
              <a:gd name="connsiteY0" fmla="*/ 206124 h 206124"/>
              <a:gd name="connsiteX1" fmla="*/ 0 w 346713"/>
              <a:gd name="connsiteY1" fmla="*/ 206124 h 206124"/>
              <a:gd name="connsiteX2" fmla="*/ 86666 w 346713"/>
              <a:gd name="connsiteY2" fmla="*/ 0 h 206124"/>
              <a:gd name="connsiteX3" fmla="*/ 346713 w 346713"/>
              <a:gd name="connsiteY3" fmla="*/ 206124 h 206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6713" h="206124">
                <a:moveTo>
                  <a:pt x="346713" y="206124"/>
                </a:moveTo>
                <a:lnTo>
                  <a:pt x="0" y="206124"/>
                </a:lnTo>
                <a:lnTo>
                  <a:pt x="86666" y="0"/>
                </a:lnTo>
                <a:lnTo>
                  <a:pt x="346713" y="20612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xmlns="" id="{F459E701-5FEF-4918-8F3A-04E29BF09009}"/>
              </a:ext>
            </a:extLst>
          </p:cNvPr>
          <p:cNvSpPr/>
          <p:nvPr userDrawn="1"/>
        </p:nvSpPr>
        <p:spPr>
          <a:xfrm rot="12431080">
            <a:off x="9528615" y="3713859"/>
            <a:ext cx="710669" cy="335543"/>
          </a:xfrm>
          <a:custGeom>
            <a:avLst/>
            <a:gdLst>
              <a:gd name="connsiteX0" fmla="*/ 710669 w 710669"/>
              <a:gd name="connsiteY0" fmla="*/ 176660 h 335543"/>
              <a:gd name="connsiteX1" fmla="*/ 0 w 710669"/>
              <a:gd name="connsiteY1" fmla="*/ 335543 h 335543"/>
              <a:gd name="connsiteX2" fmla="*/ 141082 w 710669"/>
              <a:gd name="connsiteY2" fmla="*/ 0 h 335543"/>
              <a:gd name="connsiteX3" fmla="*/ 487795 w 710669"/>
              <a:gd name="connsiteY3" fmla="*/ 0 h 335543"/>
              <a:gd name="connsiteX4" fmla="*/ 710669 w 710669"/>
              <a:gd name="connsiteY4" fmla="*/ 176660 h 335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0669" h="335543">
                <a:moveTo>
                  <a:pt x="710669" y="176660"/>
                </a:moveTo>
                <a:lnTo>
                  <a:pt x="0" y="335543"/>
                </a:lnTo>
                <a:lnTo>
                  <a:pt x="141082" y="0"/>
                </a:lnTo>
                <a:lnTo>
                  <a:pt x="487795" y="0"/>
                </a:lnTo>
                <a:lnTo>
                  <a:pt x="710669" y="17666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xmlns="" id="{8550A0A6-1197-4153-9800-69D58909D0C7}"/>
              </a:ext>
            </a:extLst>
          </p:cNvPr>
          <p:cNvSpPr/>
          <p:nvPr userDrawn="1"/>
        </p:nvSpPr>
        <p:spPr>
          <a:xfrm rot="4308689">
            <a:off x="8785444" y="1075879"/>
            <a:ext cx="1246227" cy="1580187"/>
          </a:xfrm>
          <a:custGeom>
            <a:avLst/>
            <a:gdLst>
              <a:gd name="connsiteX0" fmla="*/ 0 w 1980696"/>
              <a:gd name="connsiteY0" fmla="*/ 2066510 h 2066510"/>
              <a:gd name="connsiteX1" fmla="*/ 1138078 w 1980696"/>
              <a:gd name="connsiteY1" fmla="*/ 0 h 2066510"/>
              <a:gd name="connsiteX2" fmla="*/ 1980696 w 1980696"/>
              <a:gd name="connsiteY2" fmla="*/ 1530016 h 2066510"/>
              <a:gd name="connsiteX3" fmla="*/ 1459417 w 1980696"/>
              <a:gd name="connsiteY3" fmla="*/ 2066510 h 2066510"/>
              <a:gd name="connsiteX0" fmla="*/ 0 w 1980696"/>
              <a:gd name="connsiteY0" fmla="*/ 1680311 h 1680311"/>
              <a:gd name="connsiteX1" fmla="*/ 1337031 w 1980696"/>
              <a:gd name="connsiteY1" fmla="*/ 0 h 1680311"/>
              <a:gd name="connsiteX2" fmla="*/ 1980696 w 1980696"/>
              <a:gd name="connsiteY2" fmla="*/ 1143817 h 1680311"/>
              <a:gd name="connsiteX3" fmla="*/ 1459417 w 1980696"/>
              <a:gd name="connsiteY3" fmla="*/ 1680311 h 1680311"/>
              <a:gd name="connsiteX4" fmla="*/ 0 w 1980696"/>
              <a:gd name="connsiteY4" fmla="*/ 1680311 h 1680311"/>
              <a:gd name="connsiteX0" fmla="*/ 0 w 1459417"/>
              <a:gd name="connsiteY0" fmla="*/ 1680311 h 1680311"/>
              <a:gd name="connsiteX1" fmla="*/ 1337031 w 1459417"/>
              <a:gd name="connsiteY1" fmla="*/ 0 h 1680311"/>
              <a:gd name="connsiteX2" fmla="*/ 1360698 w 1459417"/>
              <a:gd name="connsiteY2" fmla="*/ 208215 h 1680311"/>
              <a:gd name="connsiteX3" fmla="*/ 1459417 w 1459417"/>
              <a:gd name="connsiteY3" fmla="*/ 1680311 h 1680311"/>
              <a:gd name="connsiteX4" fmla="*/ 0 w 1459417"/>
              <a:gd name="connsiteY4" fmla="*/ 1680311 h 1680311"/>
              <a:gd name="connsiteX0" fmla="*/ 0 w 1360698"/>
              <a:gd name="connsiteY0" fmla="*/ 1680311 h 1688402"/>
              <a:gd name="connsiteX1" fmla="*/ 1337031 w 1360698"/>
              <a:gd name="connsiteY1" fmla="*/ 0 h 1688402"/>
              <a:gd name="connsiteX2" fmla="*/ 1360698 w 1360698"/>
              <a:gd name="connsiteY2" fmla="*/ 208215 h 1688402"/>
              <a:gd name="connsiteX3" fmla="*/ 278710 w 1360698"/>
              <a:gd name="connsiteY3" fmla="*/ 1688402 h 1688402"/>
              <a:gd name="connsiteX4" fmla="*/ 0 w 1360698"/>
              <a:gd name="connsiteY4" fmla="*/ 1680311 h 1688402"/>
              <a:gd name="connsiteX0" fmla="*/ 0 w 1360698"/>
              <a:gd name="connsiteY0" fmla="*/ 1680311 h 1698354"/>
              <a:gd name="connsiteX1" fmla="*/ 1337031 w 1360698"/>
              <a:gd name="connsiteY1" fmla="*/ 0 h 1698354"/>
              <a:gd name="connsiteX2" fmla="*/ 1360698 w 1360698"/>
              <a:gd name="connsiteY2" fmla="*/ 208215 h 1698354"/>
              <a:gd name="connsiteX3" fmla="*/ 415804 w 1360698"/>
              <a:gd name="connsiteY3" fmla="*/ 1698354 h 1698354"/>
              <a:gd name="connsiteX4" fmla="*/ 0 w 1360698"/>
              <a:gd name="connsiteY4" fmla="*/ 1680311 h 1698354"/>
              <a:gd name="connsiteX0" fmla="*/ 0 w 1360698"/>
              <a:gd name="connsiteY0" fmla="*/ 1556337 h 1574380"/>
              <a:gd name="connsiteX1" fmla="*/ 1226116 w 1360698"/>
              <a:gd name="connsiteY1" fmla="*/ 0 h 1574380"/>
              <a:gd name="connsiteX2" fmla="*/ 1360698 w 1360698"/>
              <a:gd name="connsiteY2" fmla="*/ 84241 h 1574380"/>
              <a:gd name="connsiteX3" fmla="*/ 415804 w 1360698"/>
              <a:gd name="connsiteY3" fmla="*/ 1574380 h 1574380"/>
              <a:gd name="connsiteX4" fmla="*/ 0 w 1360698"/>
              <a:gd name="connsiteY4" fmla="*/ 1556337 h 1574380"/>
              <a:gd name="connsiteX0" fmla="*/ 0 w 1303560"/>
              <a:gd name="connsiteY0" fmla="*/ 1556337 h 1574380"/>
              <a:gd name="connsiteX1" fmla="*/ 1226116 w 1303560"/>
              <a:gd name="connsiteY1" fmla="*/ 0 h 1574380"/>
              <a:gd name="connsiteX2" fmla="*/ 1303560 w 1303560"/>
              <a:gd name="connsiteY2" fmla="*/ 105569 h 1574380"/>
              <a:gd name="connsiteX3" fmla="*/ 415804 w 1303560"/>
              <a:gd name="connsiteY3" fmla="*/ 1574380 h 1574380"/>
              <a:gd name="connsiteX4" fmla="*/ 0 w 1303560"/>
              <a:gd name="connsiteY4" fmla="*/ 1556337 h 1574380"/>
              <a:gd name="connsiteX0" fmla="*/ 0 w 1246227"/>
              <a:gd name="connsiteY0" fmla="*/ 1580187 h 1580187"/>
              <a:gd name="connsiteX1" fmla="*/ 1168783 w 1246227"/>
              <a:gd name="connsiteY1" fmla="*/ 0 h 1580187"/>
              <a:gd name="connsiteX2" fmla="*/ 1246227 w 1246227"/>
              <a:gd name="connsiteY2" fmla="*/ 105569 h 1580187"/>
              <a:gd name="connsiteX3" fmla="*/ 358471 w 1246227"/>
              <a:gd name="connsiteY3" fmla="*/ 1574380 h 1580187"/>
              <a:gd name="connsiteX4" fmla="*/ 0 w 1246227"/>
              <a:gd name="connsiteY4" fmla="*/ 1580187 h 1580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46227" h="1580187">
                <a:moveTo>
                  <a:pt x="0" y="1580187"/>
                </a:moveTo>
                <a:lnTo>
                  <a:pt x="1168783" y="0"/>
                </a:lnTo>
                <a:lnTo>
                  <a:pt x="1246227" y="105569"/>
                </a:lnTo>
                <a:lnTo>
                  <a:pt x="358471" y="1574380"/>
                </a:lnTo>
                <a:lnTo>
                  <a:pt x="0" y="158018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xmlns="" id="{4F0A2415-21FA-4B06-89CA-A379C8C2E262}"/>
              </a:ext>
            </a:extLst>
          </p:cNvPr>
          <p:cNvSpPr/>
          <p:nvPr userDrawn="1"/>
        </p:nvSpPr>
        <p:spPr>
          <a:xfrm rot="17193105">
            <a:off x="11374788" y="2846425"/>
            <a:ext cx="243160" cy="406553"/>
          </a:xfrm>
          <a:custGeom>
            <a:avLst/>
            <a:gdLst>
              <a:gd name="connsiteX0" fmla="*/ 243160 w 243160"/>
              <a:gd name="connsiteY0" fmla="*/ 342071 h 406553"/>
              <a:gd name="connsiteX1" fmla="*/ 156493 w 243160"/>
              <a:gd name="connsiteY1" fmla="*/ 406553 h 406553"/>
              <a:gd name="connsiteX2" fmla="*/ 0 w 243160"/>
              <a:gd name="connsiteY2" fmla="*/ 0 h 406553"/>
              <a:gd name="connsiteX3" fmla="*/ 243160 w 243160"/>
              <a:gd name="connsiteY3" fmla="*/ 342071 h 406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160" h="406553">
                <a:moveTo>
                  <a:pt x="243160" y="342071"/>
                </a:moveTo>
                <a:lnTo>
                  <a:pt x="156493" y="406553"/>
                </a:lnTo>
                <a:lnTo>
                  <a:pt x="0" y="0"/>
                </a:lnTo>
                <a:lnTo>
                  <a:pt x="243160" y="34207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xmlns="" id="{FF9CE8FE-77D6-45E0-BBF7-78F07AC29771}"/>
              </a:ext>
            </a:extLst>
          </p:cNvPr>
          <p:cNvSpPr/>
          <p:nvPr userDrawn="1"/>
        </p:nvSpPr>
        <p:spPr>
          <a:xfrm rot="17193105">
            <a:off x="10879052" y="2627354"/>
            <a:ext cx="692798" cy="510610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xmlns="" id="{E73E47D5-BDE7-46E7-8C4E-6111A41AF8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6" name="Text Placeholder 3">
            <a:extLst>
              <a:ext uri="{FF2B5EF4-FFF2-40B4-BE49-F238E27FC236}">
                <a16:creationId xmlns:a16="http://schemas.microsoft.com/office/drawing/2014/main" xmlns="" id="{4D90A547-C01D-42BC-98ED-831FDD76F3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xmlns="" id="{AEBF3BE3-47D8-4511-B598-743DF88DF9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33113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Freeform: Shape 28">
            <a:extLst>
              <a:ext uri="{FF2B5EF4-FFF2-40B4-BE49-F238E27FC236}">
                <a16:creationId xmlns:a16="http://schemas.microsoft.com/office/drawing/2014/main" xmlns="" id="{F8AB0F04-910C-4647-AE1C-177C66B50038}"/>
              </a:ext>
            </a:extLst>
          </p:cNvPr>
          <p:cNvSpPr/>
          <p:nvPr userDrawn="1"/>
        </p:nvSpPr>
        <p:spPr>
          <a:xfrm rot="4308689">
            <a:off x="8139110" y="-52404"/>
            <a:ext cx="648657" cy="777553"/>
          </a:xfrm>
          <a:custGeom>
            <a:avLst/>
            <a:gdLst>
              <a:gd name="connsiteX0" fmla="*/ 0 w 648657"/>
              <a:gd name="connsiteY0" fmla="*/ 777553 h 777553"/>
              <a:gd name="connsiteX1" fmla="*/ 255474 w 648657"/>
              <a:gd name="connsiteY1" fmla="*/ 0 h 777553"/>
              <a:gd name="connsiteX2" fmla="*/ 648657 w 648657"/>
              <a:gd name="connsiteY2" fmla="*/ 713937 h 777553"/>
              <a:gd name="connsiteX3" fmla="*/ 0 w 648657"/>
              <a:gd name="connsiteY3" fmla="*/ 777553 h 777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8657" h="777553">
                <a:moveTo>
                  <a:pt x="0" y="777553"/>
                </a:moveTo>
                <a:lnTo>
                  <a:pt x="255474" y="0"/>
                </a:lnTo>
                <a:lnTo>
                  <a:pt x="648657" y="713937"/>
                </a:lnTo>
                <a:lnTo>
                  <a:pt x="0" y="77755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xmlns="" id="{3E72A672-7789-4744-A4CB-D177B890FDE6}"/>
              </a:ext>
            </a:extLst>
          </p:cNvPr>
          <p:cNvSpPr/>
          <p:nvPr userDrawn="1"/>
        </p:nvSpPr>
        <p:spPr>
          <a:xfrm rot="4308689">
            <a:off x="8878526" y="-532562"/>
            <a:ext cx="3571215" cy="3737093"/>
          </a:xfrm>
          <a:custGeom>
            <a:avLst/>
            <a:gdLst>
              <a:gd name="connsiteX0" fmla="*/ 0 w 3571215"/>
              <a:gd name="connsiteY0" fmla="*/ 3023156 h 3737093"/>
              <a:gd name="connsiteX1" fmla="*/ 993291 w 3571215"/>
              <a:gd name="connsiteY1" fmla="*/ 0 h 3737093"/>
              <a:gd name="connsiteX2" fmla="*/ 3571215 w 3571215"/>
              <a:gd name="connsiteY2" fmla="*/ 847006 h 3737093"/>
              <a:gd name="connsiteX3" fmla="*/ 1392370 w 3571215"/>
              <a:gd name="connsiteY3" fmla="*/ 3639100 h 3737093"/>
              <a:gd name="connsiteX4" fmla="*/ 393183 w 3571215"/>
              <a:gd name="connsiteY4" fmla="*/ 3737093 h 3737093"/>
              <a:gd name="connsiteX5" fmla="*/ 0 w 3571215"/>
              <a:gd name="connsiteY5" fmla="*/ 3023156 h 3737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71215" h="3737093">
                <a:moveTo>
                  <a:pt x="0" y="3023156"/>
                </a:moveTo>
                <a:lnTo>
                  <a:pt x="993291" y="0"/>
                </a:lnTo>
                <a:lnTo>
                  <a:pt x="3571215" y="847006"/>
                </a:lnTo>
                <a:lnTo>
                  <a:pt x="1392370" y="3639100"/>
                </a:lnTo>
                <a:lnTo>
                  <a:pt x="393183" y="3737093"/>
                </a:lnTo>
                <a:lnTo>
                  <a:pt x="0" y="302315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29E5E346-F307-4307-949D-77CDB6E6577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ZA" dirty="0"/>
              <a:t>Add a footer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BB4446C0-A637-4726-88A6-815A6AB63B9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xmlns="" id="{0C7CDA8E-8D79-474E-8278-7D77C867E238}"/>
              </a:ext>
            </a:extLst>
          </p:cNvPr>
          <p:cNvSpPr/>
          <p:nvPr userDrawn="1"/>
        </p:nvSpPr>
        <p:spPr>
          <a:xfrm rot="4308689">
            <a:off x="9191192" y="1651650"/>
            <a:ext cx="1980696" cy="2066510"/>
          </a:xfrm>
          <a:custGeom>
            <a:avLst/>
            <a:gdLst>
              <a:gd name="connsiteX0" fmla="*/ 0 w 1980696"/>
              <a:gd name="connsiteY0" fmla="*/ 2066510 h 2066510"/>
              <a:gd name="connsiteX1" fmla="*/ 1138078 w 1980696"/>
              <a:gd name="connsiteY1" fmla="*/ 0 h 2066510"/>
              <a:gd name="connsiteX2" fmla="*/ 1980696 w 1980696"/>
              <a:gd name="connsiteY2" fmla="*/ 1530016 h 2066510"/>
              <a:gd name="connsiteX3" fmla="*/ 1459417 w 1980696"/>
              <a:gd name="connsiteY3" fmla="*/ 2066510 h 2066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80696" h="2066510">
                <a:moveTo>
                  <a:pt x="0" y="2066510"/>
                </a:moveTo>
                <a:lnTo>
                  <a:pt x="1138078" y="0"/>
                </a:lnTo>
                <a:lnTo>
                  <a:pt x="1980696" y="1530016"/>
                </a:lnTo>
                <a:lnTo>
                  <a:pt x="1459417" y="206651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xmlns="" id="{ABD99355-65C1-4211-9E82-3D41ACE0AE17}"/>
              </a:ext>
            </a:extLst>
          </p:cNvPr>
          <p:cNvSpPr/>
          <p:nvPr userDrawn="1"/>
        </p:nvSpPr>
        <p:spPr>
          <a:xfrm rot="13830869">
            <a:off x="9457431" y="3977898"/>
            <a:ext cx="346713" cy="206124"/>
          </a:xfrm>
          <a:custGeom>
            <a:avLst/>
            <a:gdLst>
              <a:gd name="connsiteX0" fmla="*/ 346713 w 346713"/>
              <a:gd name="connsiteY0" fmla="*/ 206124 h 206124"/>
              <a:gd name="connsiteX1" fmla="*/ 0 w 346713"/>
              <a:gd name="connsiteY1" fmla="*/ 206124 h 206124"/>
              <a:gd name="connsiteX2" fmla="*/ 86666 w 346713"/>
              <a:gd name="connsiteY2" fmla="*/ 0 h 206124"/>
              <a:gd name="connsiteX3" fmla="*/ 346713 w 346713"/>
              <a:gd name="connsiteY3" fmla="*/ 206124 h 206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6713" h="206124">
                <a:moveTo>
                  <a:pt x="346713" y="206124"/>
                </a:moveTo>
                <a:lnTo>
                  <a:pt x="0" y="206124"/>
                </a:lnTo>
                <a:lnTo>
                  <a:pt x="86666" y="0"/>
                </a:lnTo>
                <a:lnTo>
                  <a:pt x="346713" y="20612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xmlns="" id="{F459E701-5FEF-4918-8F3A-04E29BF09009}"/>
              </a:ext>
            </a:extLst>
          </p:cNvPr>
          <p:cNvSpPr/>
          <p:nvPr userDrawn="1"/>
        </p:nvSpPr>
        <p:spPr>
          <a:xfrm rot="12431080">
            <a:off x="9528615" y="3713859"/>
            <a:ext cx="710669" cy="335543"/>
          </a:xfrm>
          <a:custGeom>
            <a:avLst/>
            <a:gdLst>
              <a:gd name="connsiteX0" fmla="*/ 710669 w 710669"/>
              <a:gd name="connsiteY0" fmla="*/ 176660 h 335543"/>
              <a:gd name="connsiteX1" fmla="*/ 0 w 710669"/>
              <a:gd name="connsiteY1" fmla="*/ 335543 h 335543"/>
              <a:gd name="connsiteX2" fmla="*/ 141082 w 710669"/>
              <a:gd name="connsiteY2" fmla="*/ 0 h 335543"/>
              <a:gd name="connsiteX3" fmla="*/ 487795 w 710669"/>
              <a:gd name="connsiteY3" fmla="*/ 0 h 335543"/>
              <a:gd name="connsiteX4" fmla="*/ 710669 w 710669"/>
              <a:gd name="connsiteY4" fmla="*/ 176660 h 335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0669" h="335543">
                <a:moveTo>
                  <a:pt x="710669" y="176660"/>
                </a:moveTo>
                <a:lnTo>
                  <a:pt x="0" y="335543"/>
                </a:lnTo>
                <a:lnTo>
                  <a:pt x="141082" y="0"/>
                </a:lnTo>
                <a:lnTo>
                  <a:pt x="487795" y="0"/>
                </a:lnTo>
                <a:lnTo>
                  <a:pt x="710669" y="17666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xmlns="" id="{8550A0A6-1197-4153-9800-69D58909D0C7}"/>
              </a:ext>
            </a:extLst>
          </p:cNvPr>
          <p:cNvSpPr/>
          <p:nvPr userDrawn="1"/>
        </p:nvSpPr>
        <p:spPr>
          <a:xfrm rot="4308689">
            <a:off x="8785444" y="1075879"/>
            <a:ext cx="1246227" cy="1580187"/>
          </a:xfrm>
          <a:custGeom>
            <a:avLst/>
            <a:gdLst>
              <a:gd name="connsiteX0" fmla="*/ 0 w 1980696"/>
              <a:gd name="connsiteY0" fmla="*/ 2066510 h 2066510"/>
              <a:gd name="connsiteX1" fmla="*/ 1138078 w 1980696"/>
              <a:gd name="connsiteY1" fmla="*/ 0 h 2066510"/>
              <a:gd name="connsiteX2" fmla="*/ 1980696 w 1980696"/>
              <a:gd name="connsiteY2" fmla="*/ 1530016 h 2066510"/>
              <a:gd name="connsiteX3" fmla="*/ 1459417 w 1980696"/>
              <a:gd name="connsiteY3" fmla="*/ 2066510 h 2066510"/>
              <a:gd name="connsiteX0" fmla="*/ 0 w 1980696"/>
              <a:gd name="connsiteY0" fmla="*/ 1680311 h 1680311"/>
              <a:gd name="connsiteX1" fmla="*/ 1337031 w 1980696"/>
              <a:gd name="connsiteY1" fmla="*/ 0 h 1680311"/>
              <a:gd name="connsiteX2" fmla="*/ 1980696 w 1980696"/>
              <a:gd name="connsiteY2" fmla="*/ 1143817 h 1680311"/>
              <a:gd name="connsiteX3" fmla="*/ 1459417 w 1980696"/>
              <a:gd name="connsiteY3" fmla="*/ 1680311 h 1680311"/>
              <a:gd name="connsiteX4" fmla="*/ 0 w 1980696"/>
              <a:gd name="connsiteY4" fmla="*/ 1680311 h 1680311"/>
              <a:gd name="connsiteX0" fmla="*/ 0 w 1459417"/>
              <a:gd name="connsiteY0" fmla="*/ 1680311 h 1680311"/>
              <a:gd name="connsiteX1" fmla="*/ 1337031 w 1459417"/>
              <a:gd name="connsiteY1" fmla="*/ 0 h 1680311"/>
              <a:gd name="connsiteX2" fmla="*/ 1360698 w 1459417"/>
              <a:gd name="connsiteY2" fmla="*/ 208215 h 1680311"/>
              <a:gd name="connsiteX3" fmla="*/ 1459417 w 1459417"/>
              <a:gd name="connsiteY3" fmla="*/ 1680311 h 1680311"/>
              <a:gd name="connsiteX4" fmla="*/ 0 w 1459417"/>
              <a:gd name="connsiteY4" fmla="*/ 1680311 h 1680311"/>
              <a:gd name="connsiteX0" fmla="*/ 0 w 1360698"/>
              <a:gd name="connsiteY0" fmla="*/ 1680311 h 1688402"/>
              <a:gd name="connsiteX1" fmla="*/ 1337031 w 1360698"/>
              <a:gd name="connsiteY1" fmla="*/ 0 h 1688402"/>
              <a:gd name="connsiteX2" fmla="*/ 1360698 w 1360698"/>
              <a:gd name="connsiteY2" fmla="*/ 208215 h 1688402"/>
              <a:gd name="connsiteX3" fmla="*/ 278710 w 1360698"/>
              <a:gd name="connsiteY3" fmla="*/ 1688402 h 1688402"/>
              <a:gd name="connsiteX4" fmla="*/ 0 w 1360698"/>
              <a:gd name="connsiteY4" fmla="*/ 1680311 h 1688402"/>
              <a:gd name="connsiteX0" fmla="*/ 0 w 1360698"/>
              <a:gd name="connsiteY0" fmla="*/ 1680311 h 1698354"/>
              <a:gd name="connsiteX1" fmla="*/ 1337031 w 1360698"/>
              <a:gd name="connsiteY1" fmla="*/ 0 h 1698354"/>
              <a:gd name="connsiteX2" fmla="*/ 1360698 w 1360698"/>
              <a:gd name="connsiteY2" fmla="*/ 208215 h 1698354"/>
              <a:gd name="connsiteX3" fmla="*/ 415804 w 1360698"/>
              <a:gd name="connsiteY3" fmla="*/ 1698354 h 1698354"/>
              <a:gd name="connsiteX4" fmla="*/ 0 w 1360698"/>
              <a:gd name="connsiteY4" fmla="*/ 1680311 h 1698354"/>
              <a:gd name="connsiteX0" fmla="*/ 0 w 1360698"/>
              <a:gd name="connsiteY0" fmla="*/ 1556337 h 1574380"/>
              <a:gd name="connsiteX1" fmla="*/ 1226116 w 1360698"/>
              <a:gd name="connsiteY1" fmla="*/ 0 h 1574380"/>
              <a:gd name="connsiteX2" fmla="*/ 1360698 w 1360698"/>
              <a:gd name="connsiteY2" fmla="*/ 84241 h 1574380"/>
              <a:gd name="connsiteX3" fmla="*/ 415804 w 1360698"/>
              <a:gd name="connsiteY3" fmla="*/ 1574380 h 1574380"/>
              <a:gd name="connsiteX4" fmla="*/ 0 w 1360698"/>
              <a:gd name="connsiteY4" fmla="*/ 1556337 h 1574380"/>
              <a:gd name="connsiteX0" fmla="*/ 0 w 1303560"/>
              <a:gd name="connsiteY0" fmla="*/ 1556337 h 1574380"/>
              <a:gd name="connsiteX1" fmla="*/ 1226116 w 1303560"/>
              <a:gd name="connsiteY1" fmla="*/ 0 h 1574380"/>
              <a:gd name="connsiteX2" fmla="*/ 1303560 w 1303560"/>
              <a:gd name="connsiteY2" fmla="*/ 105569 h 1574380"/>
              <a:gd name="connsiteX3" fmla="*/ 415804 w 1303560"/>
              <a:gd name="connsiteY3" fmla="*/ 1574380 h 1574380"/>
              <a:gd name="connsiteX4" fmla="*/ 0 w 1303560"/>
              <a:gd name="connsiteY4" fmla="*/ 1556337 h 1574380"/>
              <a:gd name="connsiteX0" fmla="*/ 0 w 1246227"/>
              <a:gd name="connsiteY0" fmla="*/ 1580187 h 1580187"/>
              <a:gd name="connsiteX1" fmla="*/ 1168783 w 1246227"/>
              <a:gd name="connsiteY1" fmla="*/ 0 h 1580187"/>
              <a:gd name="connsiteX2" fmla="*/ 1246227 w 1246227"/>
              <a:gd name="connsiteY2" fmla="*/ 105569 h 1580187"/>
              <a:gd name="connsiteX3" fmla="*/ 358471 w 1246227"/>
              <a:gd name="connsiteY3" fmla="*/ 1574380 h 1580187"/>
              <a:gd name="connsiteX4" fmla="*/ 0 w 1246227"/>
              <a:gd name="connsiteY4" fmla="*/ 1580187 h 1580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46227" h="1580187">
                <a:moveTo>
                  <a:pt x="0" y="1580187"/>
                </a:moveTo>
                <a:lnTo>
                  <a:pt x="1168783" y="0"/>
                </a:lnTo>
                <a:lnTo>
                  <a:pt x="1246227" y="105569"/>
                </a:lnTo>
                <a:lnTo>
                  <a:pt x="358471" y="1574380"/>
                </a:lnTo>
                <a:lnTo>
                  <a:pt x="0" y="158018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xmlns="" id="{4F0A2415-21FA-4B06-89CA-A379C8C2E262}"/>
              </a:ext>
            </a:extLst>
          </p:cNvPr>
          <p:cNvSpPr/>
          <p:nvPr userDrawn="1"/>
        </p:nvSpPr>
        <p:spPr>
          <a:xfrm rot="17193105">
            <a:off x="11374788" y="2846425"/>
            <a:ext cx="243160" cy="406553"/>
          </a:xfrm>
          <a:custGeom>
            <a:avLst/>
            <a:gdLst>
              <a:gd name="connsiteX0" fmla="*/ 243160 w 243160"/>
              <a:gd name="connsiteY0" fmla="*/ 342071 h 406553"/>
              <a:gd name="connsiteX1" fmla="*/ 156493 w 243160"/>
              <a:gd name="connsiteY1" fmla="*/ 406553 h 406553"/>
              <a:gd name="connsiteX2" fmla="*/ 0 w 243160"/>
              <a:gd name="connsiteY2" fmla="*/ 0 h 406553"/>
              <a:gd name="connsiteX3" fmla="*/ 243160 w 243160"/>
              <a:gd name="connsiteY3" fmla="*/ 342071 h 406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160" h="406553">
                <a:moveTo>
                  <a:pt x="243160" y="342071"/>
                </a:moveTo>
                <a:lnTo>
                  <a:pt x="156493" y="406553"/>
                </a:lnTo>
                <a:lnTo>
                  <a:pt x="0" y="0"/>
                </a:lnTo>
                <a:lnTo>
                  <a:pt x="243160" y="34207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xmlns="" id="{FF9CE8FE-77D6-45E0-BBF7-78F07AC29771}"/>
              </a:ext>
            </a:extLst>
          </p:cNvPr>
          <p:cNvSpPr/>
          <p:nvPr userDrawn="1"/>
        </p:nvSpPr>
        <p:spPr>
          <a:xfrm rot="17193105">
            <a:off x="10879052" y="2627354"/>
            <a:ext cx="692798" cy="510610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xmlns="" id="{91434632-BEE5-428E-872A-794325BA80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6" name="Text Placeholder 3">
            <a:extLst>
              <a:ext uri="{FF2B5EF4-FFF2-40B4-BE49-F238E27FC236}">
                <a16:creationId xmlns:a16="http://schemas.microsoft.com/office/drawing/2014/main" xmlns="" id="{7CB95FD3-7DAC-4417-8633-7EFA4852E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Picture Placeholder 2">
            <a:extLst>
              <a:ext uri="{FF2B5EF4-FFF2-40B4-BE49-F238E27FC236}">
                <a16:creationId xmlns:a16="http://schemas.microsoft.com/office/drawing/2014/main" xmlns="" id="{94CDAD6C-9665-443F-B344-147513A6C1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76312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Freeform: Shape 28">
            <a:extLst>
              <a:ext uri="{FF2B5EF4-FFF2-40B4-BE49-F238E27FC236}">
                <a16:creationId xmlns:a16="http://schemas.microsoft.com/office/drawing/2014/main" xmlns="" id="{F8AB0F04-910C-4647-AE1C-177C66B50038}"/>
              </a:ext>
            </a:extLst>
          </p:cNvPr>
          <p:cNvSpPr/>
          <p:nvPr userDrawn="1"/>
        </p:nvSpPr>
        <p:spPr>
          <a:xfrm rot="4308689">
            <a:off x="8139110" y="-52404"/>
            <a:ext cx="648657" cy="777553"/>
          </a:xfrm>
          <a:custGeom>
            <a:avLst/>
            <a:gdLst>
              <a:gd name="connsiteX0" fmla="*/ 0 w 648657"/>
              <a:gd name="connsiteY0" fmla="*/ 777553 h 777553"/>
              <a:gd name="connsiteX1" fmla="*/ 255474 w 648657"/>
              <a:gd name="connsiteY1" fmla="*/ 0 h 777553"/>
              <a:gd name="connsiteX2" fmla="*/ 648657 w 648657"/>
              <a:gd name="connsiteY2" fmla="*/ 713937 h 777553"/>
              <a:gd name="connsiteX3" fmla="*/ 0 w 648657"/>
              <a:gd name="connsiteY3" fmla="*/ 777553 h 777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8657" h="777553">
                <a:moveTo>
                  <a:pt x="0" y="777553"/>
                </a:moveTo>
                <a:lnTo>
                  <a:pt x="255474" y="0"/>
                </a:lnTo>
                <a:lnTo>
                  <a:pt x="648657" y="713937"/>
                </a:lnTo>
                <a:lnTo>
                  <a:pt x="0" y="77755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xmlns="" id="{3E72A672-7789-4744-A4CB-D177B890FDE6}"/>
              </a:ext>
            </a:extLst>
          </p:cNvPr>
          <p:cNvSpPr/>
          <p:nvPr userDrawn="1"/>
        </p:nvSpPr>
        <p:spPr>
          <a:xfrm rot="4308689">
            <a:off x="8878526" y="-532562"/>
            <a:ext cx="3571215" cy="3737093"/>
          </a:xfrm>
          <a:custGeom>
            <a:avLst/>
            <a:gdLst>
              <a:gd name="connsiteX0" fmla="*/ 0 w 3571215"/>
              <a:gd name="connsiteY0" fmla="*/ 3023156 h 3737093"/>
              <a:gd name="connsiteX1" fmla="*/ 993291 w 3571215"/>
              <a:gd name="connsiteY1" fmla="*/ 0 h 3737093"/>
              <a:gd name="connsiteX2" fmla="*/ 3571215 w 3571215"/>
              <a:gd name="connsiteY2" fmla="*/ 847006 h 3737093"/>
              <a:gd name="connsiteX3" fmla="*/ 1392370 w 3571215"/>
              <a:gd name="connsiteY3" fmla="*/ 3639100 h 3737093"/>
              <a:gd name="connsiteX4" fmla="*/ 393183 w 3571215"/>
              <a:gd name="connsiteY4" fmla="*/ 3737093 h 3737093"/>
              <a:gd name="connsiteX5" fmla="*/ 0 w 3571215"/>
              <a:gd name="connsiteY5" fmla="*/ 3023156 h 3737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71215" h="3737093">
                <a:moveTo>
                  <a:pt x="0" y="3023156"/>
                </a:moveTo>
                <a:lnTo>
                  <a:pt x="993291" y="0"/>
                </a:lnTo>
                <a:lnTo>
                  <a:pt x="3571215" y="847006"/>
                </a:lnTo>
                <a:lnTo>
                  <a:pt x="1392370" y="3639100"/>
                </a:lnTo>
                <a:lnTo>
                  <a:pt x="393183" y="3737093"/>
                </a:lnTo>
                <a:lnTo>
                  <a:pt x="0" y="302315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29E5E346-F307-4307-949D-77CDB6E6577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ZA" dirty="0"/>
              <a:t>Add a footer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BB4446C0-A637-4726-88A6-815A6AB63B9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xmlns="" id="{0C7CDA8E-8D79-474E-8278-7D77C867E238}"/>
              </a:ext>
            </a:extLst>
          </p:cNvPr>
          <p:cNvSpPr/>
          <p:nvPr userDrawn="1"/>
        </p:nvSpPr>
        <p:spPr>
          <a:xfrm rot="4308689">
            <a:off x="9191192" y="1651650"/>
            <a:ext cx="1980696" cy="2066510"/>
          </a:xfrm>
          <a:custGeom>
            <a:avLst/>
            <a:gdLst>
              <a:gd name="connsiteX0" fmla="*/ 0 w 1980696"/>
              <a:gd name="connsiteY0" fmla="*/ 2066510 h 2066510"/>
              <a:gd name="connsiteX1" fmla="*/ 1138078 w 1980696"/>
              <a:gd name="connsiteY1" fmla="*/ 0 h 2066510"/>
              <a:gd name="connsiteX2" fmla="*/ 1980696 w 1980696"/>
              <a:gd name="connsiteY2" fmla="*/ 1530016 h 2066510"/>
              <a:gd name="connsiteX3" fmla="*/ 1459417 w 1980696"/>
              <a:gd name="connsiteY3" fmla="*/ 2066510 h 2066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80696" h="2066510">
                <a:moveTo>
                  <a:pt x="0" y="2066510"/>
                </a:moveTo>
                <a:lnTo>
                  <a:pt x="1138078" y="0"/>
                </a:lnTo>
                <a:lnTo>
                  <a:pt x="1980696" y="1530016"/>
                </a:lnTo>
                <a:lnTo>
                  <a:pt x="1459417" y="206651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xmlns="" id="{ABD99355-65C1-4211-9E82-3D41ACE0AE17}"/>
              </a:ext>
            </a:extLst>
          </p:cNvPr>
          <p:cNvSpPr/>
          <p:nvPr userDrawn="1"/>
        </p:nvSpPr>
        <p:spPr>
          <a:xfrm rot="13830869">
            <a:off x="9457431" y="3977898"/>
            <a:ext cx="346713" cy="206124"/>
          </a:xfrm>
          <a:custGeom>
            <a:avLst/>
            <a:gdLst>
              <a:gd name="connsiteX0" fmla="*/ 346713 w 346713"/>
              <a:gd name="connsiteY0" fmla="*/ 206124 h 206124"/>
              <a:gd name="connsiteX1" fmla="*/ 0 w 346713"/>
              <a:gd name="connsiteY1" fmla="*/ 206124 h 206124"/>
              <a:gd name="connsiteX2" fmla="*/ 86666 w 346713"/>
              <a:gd name="connsiteY2" fmla="*/ 0 h 206124"/>
              <a:gd name="connsiteX3" fmla="*/ 346713 w 346713"/>
              <a:gd name="connsiteY3" fmla="*/ 206124 h 206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6713" h="206124">
                <a:moveTo>
                  <a:pt x="346713" y="206124"/>
                </a:moveTo>
                <a:lnTo>
                  <a:pt x="0" y="206124"/>
                </a:lnTo>
                <a:lnTo>
                  <a:pt x="86666" y="0"/>
                </a:lnTo>
                <a:lnTo>
                  <a:pt x="346713" y="20612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xmlns="" id="{F459E701-5FEF-4918-8F3A-04E29BF09009}"/>
              </a:ext>
            </a:extLst>
          </p:cNvPr>
          <p:cNvSpPr/>
          <p:nvPr userDrawn="1"/>
        </p:nvSpPr>
        <p:spPr>
          <a:xfrm rot="12431080">
            <a:off x="9528615" y="3713859"/>
            <a:ext cx="710669" cy="335543"/>
          </a:xfrm>
          <a:custGeom>
            <a:avLst/>
            <a:gdLst>
              <a:gd name="connsiteX0" fmla="*/ 710669 w 710669"/>
              <a:gd name="connsiteY0" fmla="*/ 176660 h 335543"/>
              <a:gd name="connsiteX1" fmla="*/ 0 w 710669"/>
              <a:gd name="connsiteY1" fmla="*/ 335543 h 335543"/>
              <a:gd name="connsiteX2" fmla="*/ 141082 w 710669"/>
              <a:gd name="connsiteY2" fmla="*/ 0 h 335543"/>
              <a:gd name="connsiteX3" fmla="*/ 487795 w 710669"/>
              <a:gd name="connsiteY3" fmla="*/ 0 h 335543"/>
              <a:gd name="connsiteX4" fmla="*/ 710669 w 710669"/>
              <a:gd name="connsiteY4" fmla="*/ 176660 h 335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0669" h="335543">
                <a:moveTo>
                  <a:pt x="710669" y="176660"/>
                </a:moveTo>
                <a:lnTo>
                  <a:pt x="0" y="335543"/>
                </a:lnTo>
                <a:lnTo>
                  <a:pt x="141082" y="0"/>
                </a:lnTo>
                <a:lnTo>
                  <a:pt x="487795" y="0"/>
                </a:lnTo>
                <a:lnTo>
                  <a:pt x="710669" y="17666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xmlns="" id="{8550A0A6-1197-4153-9800-69D58909D0C7}"/>
              </a:ext>
            </a:extLst>
          </p:cNvPr>
          <p:cNvSpPr/>
          <p:nvPr userDrawn="1"/>
        </p:nvSpPr>
        <p:spPr>
          <a:xfrm rot="4308689">
            <a:off x="8785444" y="1075879"/>
            <a:ext cx="1246227" cy="1580187"/>
          </a:xfrm>
          <a:custGeom>
            <a:avLst/>
            <a:gdLst>
              <a:gd name="connsiteX0" fmla="*/ 0 w 1980696"/>
              <a:gd name="connsiteY0" fmla="*/ 2066510 h 2066510"/>
              <a:gd name="connsiteX1" fmla="*/ 1138078 w 1980696"/>
              <a:gd name="connsiteY1" fmla="*/ 0 h 2066510"/>
              <a:gd name="connsiteX2" fmla="*/ 1980696 w 1980696"/>
              <a:gd name="connsiteY2" fmla="*/ 1530016 h 2066510"/>
              <a:gd name="connsiteX3" fmla="*/ 1459417 w 1980696"/>
              <a:gd name="connsiteY3" fmla="*/ 2066510 h 2066510"/>
              <a:gd name="connsiteX0" fmla="*/ 0 w 1980696"/>
              <a:gd name="connsiteY0" fmla="*/ 1680311 h 1680311"/>
              <a:gd name="connsiteX1" fmla="*/ 1337031 w 1980696"/>
              <a:gd name="connsiteY1" fmla="*/ 0 h 1680311"/>
              <a:gd name="connsiteX2" fmla="*/ 1980696 w 1980696"/>
              <a:gd name="connsiteY2" fmla="*/ 1143817 h 1680311"/>
              <a:gd name="connsiteX3" fmla="*/ 1459417 w 1980696"/>
              <a:gd name="connsiteY3" fmla="*/ 1680311 h 1680311"/>
              <a:gd name="connsiteX4" fmla="*/ 0 w 1980696"/>
              <a:gd name="connsiteY4" fmla="*/ 1680311 h 1680311"/>
              <a:gd name="connsiteX0" fmla="*/ 0 w 1459417"/>
              <a:gd name="connsiteY0" fmla="*/ 1680311 h 1680311"/>
              <a:gd name="connsiteX1" fmla="*/ 1337031 w 1459417"/>
              <a:gd name="connsiteY1" fmla="*/ 0 h 1680311"/>
              <a:gd name="connsiteX2" fmla="*/ 1360698 w 1459417"/>
              <a:gd name="connsiteY2" fmla="*/ 208215 h 1680311"/>
              <a:gd name="connsiteX3" fmla="*/ 1459417 w 1459417"/>
              <a:gd name="connsiteY3" fmla="*/ 1680311 h 1680311"/>
              <a:gd name="connsiteX4" fmla="*/ 0 w 1459417"/>
              <a:gd name="connsiteY4" fmla="*/ 1680311 h 1680311"/>
              <a:gd name="connsiteX0" fmla="*/ 0 w 1360698"/>
              <a:gd name="connsiteY0" fmla="*/ 1680311 h 1688402"/>
              <a:gd name="connsiteX1" fmla="*/ 1337031 w 1360698"/>
              <a:gd name="connsiteY1" fmla="*/ 0 h 1688402"/>
              <a:gd name="connsiteX2" fmla="*/ 1360698 w 1360698"/>
              <a:gd name="connsiteY2" fmla="*/ 208215 h 1688402"/>
              <a:gd name="connsiteX3" fmla="*/ 278710 w 1360698"/>
              <a:gd name="connsiteY3" fmla="*/ 1688402 h 1688402"/>
              <a:gd name="connsiteX4" fmla="*/ 0 w 1360698"/>
              <a:gd name="connsiteY4" fmla="*/ 1680311 h 1688402"/>
              <a:gd name="connsiteX0" fmla="*/ 0 w 1360698"/>
              <a:gd name="connsiteY0" fmla="*/ 1680311 h 1698354"/>
              <a:gd name="connsiteX1" fmla="*/ 1337031 w 1360698"/>
              <a:gd name="connsiteY1" fmla="*/ 0 h 1698354"/>
              <a:gd name="connsiteX2" fmla="*/ 1360698 w 1360698"/>
              <a:gd name="connsiteY2" fmla="*/ 208215 h 1698354"/>
              <a:gd name="connsiteX3" fmla="*/ 415804 w 1360698"/>
              <a:gd name="connsiteY3" fmla="*/ 1698354 h 1698354"/>
              <a:gd name="connsiteX4" fmla="*/ 0 w 1360698"/>
              <a:gd name="connsiteY4" fmla="*/ 1680311 h 1698354"/>
              <a:gd name="connsiteX0" fmla="*/ 0 w 1360698"/>
              <a:gd name="connsiteY0" fmla="*/ 1556337 h 1574380"/>
              <a:gd name="connsiteX1" fmla="*/ 1226116 w 1360698"/>
              <a:gd name="connsiteY1" fmla="*/ 0 h 1574380"/>
              <a:gd name="connsiteX2" fmla="*/ 1360698 w 1360698"/>
              <a:gd name="connsiteY2" fmla="*/ 84241 h 1574380"/>
              <a:gd name="connsiteX3" fmla="*/ 415804 w 1360698"/>
              <a:gd name="connsiteY3" fmla="*/ 1574380 h 1574380"/>
              <a:gd name="connsiteX4" fmla="*/ 0 w 1360698"/>
              <a:gd name="connsiteY4" fmla="*/ 1556337 h 1574380"/>
              <a:gd name="connsiteX0" fmla="*/ 0 w 1303560"/>
              <a:gd name="connsiteY0" fmla="*/ 1556337 h 1574380"/>
              <a:gd name="connsiteX1" fmla="*/ 1226116 w 1303560"/>
              <a:gd name="connsiteY1" fmla="*/ 0 h 1574380"/>
              <a:gd name="connsiteX2" fmla="*/ 1303560 w 1303560"/>
              <a:gd name="connsiteY2" fmla="*/ 105569 h 1574380"/>
              <a:gd name="connsiteX3" fmla="*/ 415804 w 1303560"/>
              <a:gd name="connsiteY3" fmla="*/ 1574380 h 1574380"/>
              <a:gd name="connsiteX4" fmla="*/ 0 w 1303560"/>
              <a:gd name="connsiteY4" fmla="*/ 1556337 h 1574380"/>
              <a:gd name="connsiteX0" fmla="*/ 0 w 1246227"/>
              <a:gd name="connsiteY0" fmla="*/ 1580187 h 1580187"/>
              <a:gd name="connsiteX1" fmla="*/ 1168783 w 1246227"/>
              <a:gd name="connsiteY1" fmla="*/ 0 h 1580187"/>
              <a:gd name="connsiteX2" fmla="*/ 1246227 w 1246227"/>
              <a:gd name="connsiteY2" fmla="*/ 105569 h 1580187"/>
              <a:gd name="connsiteX3" fmla="*/ 358471 w 1246227"/>
              <a:gd name="connsiteY3" fmla="*/ 1574380 h 1580187"/>
              <a:gd name="connsiteX4" fmla="*/ 0 w 1246227"/>
              <a:gd name="connsiteY4" fmla="*/ 1580187 h 1580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46227" h="1580187">
                <a:moveTo>
                  <a:pt x="0" y="1580187"/>
                </a:moveTo>
                <a:lnTo>
                  <a:pt x="1168783" y="0"/>
                </a:lnTo>
                <a:lnTo>
                  <a:pt x="1246227" y="105569"/>
                </a:lnTo>
                <a:lnTo>
                  <a:pt x="358471" y="1574380"/>
                </a:lnTo>
                <a:lnTo>
                  <a:pt x="0" y="158018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xmlns="" id="{4F0A2415-21FA-4B06-89CA-A379C8C2E262}"/>
              </a:ext>
            </a:extLst>
          </p:cNvPr>
          <p:cNvSpPr/>
          <p:nvPr userDrawn="1"/>
        </p:nvSpPr>
        <p:spPr>
          <a:xfrm rot="17193105">
            <a:off x="11374788" y="2846425"/>
            <a:ext cx="243160" cy="406553"/>
          </a:xfrm>
          <a:custGeom>
            <a:avLst/>
            <a:gdLst>
              <a:gd name="connsiteX0" fmla="*/ 243160 w 243160"/>
              <a:gd name="connsiteY0" fmla="*/ 342071 h 406553"/>
              <a:gd name="connsiteX1" fmla="*/ 156493 w 243160"/>
              <a:gd name="connsiteY1" fmla="*/ 406553 h 406553"/>
              <a:gd name="connsiteX2" fmla="*/ 0 w 243160"/>
              <a:gd name="connsiteY2" fmla="*/ 0 h 406553"/>
              <a:gd name="connsiteX3" fmla="*/ 243160 w 243160"/>
              <a:gd name="connsiteY3" fmla="*/ 342071 h 406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160" h="406553">
                <a:moveTo>
                  <a:pt x="243160" y="342071"/>
                </a:moveTo>
                <a:lnTo>
                  <a:pt x="156493" y="406553"/>
                </a:lnTo>
                <a:lnTo>
                  <a:pt x="0" y="0"/>
                </a:lnTo>
                <a:lnTo>
                  <a:pt x="243160" y="34207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xmlns="" id="{FF9CE8FE-77D6-45E0-BBF7-78F07AC29771}"/>
              </a:ext>
            </a:extLst>
          </p:cNvPr>
          <p:cNvSpPr/>
          <p:nvPr userDrawn="1"/>
        </p:nvSpPr>
        <p:spPr>
          <a:xfrm rot="17193105">
            <a:off x="10879052" y="2627354"/>
            <a:ext cx="692798" cy="510610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764878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 and Tex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4000" y="3517901"/>
            <a:ext cx="6012000" cy="1409700"/>
          </a:xfrm>
          <a:solidFill>
            <a:schemeClr val="tx1"/>
          </a:solidFill>
        </p:spPr>
        <p:txBody>
          <a:bodyPr lIns="288000" rIns="432000" bIns="144000" anchor="b"/>
          <a:lstStyle>
            <a:lvl1pPr algn="r">
              <a:defRPr sz="4200" spc="-15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  <a:endParaRPr lang="en-ZA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000" y="4927600"/>
            <a:ext cx="6012000" cy="1845743"/>
          </a:xfrm>
          <a:solidFill>
            <a:schemeClr val="tx1">
              <a:lumMod val="85000"/>
              <a:lumOff val="15000"/>
            </a:schemeClr>
          </a:solidFill>
        </p:spPr>
        <p:txBody>
          <a:bodyPr lIns="288000" tIns="144000" rIns="432000"/>
          <a:lstStyle>
            <a:lvl1pPr marL="0" indent="0" algn="r">
              <a:buNone/>
              <a:defRPr sz="21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ZA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B9994FE7-F6B5-D34D-B846-52B81F6F601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6989E631-FFE0-4842-9C8D-2977AD46DA07}"/>
              </a:ext>
            </a:extLst>
          </p:cNvPr>
          <p:cNvSpPr txBox="1"/>
          <p:nvPr userDrawn="1"/>
        </p:nvSpPr>
        <p:spPr>
          <a:xfrm>
            <a:off x="5861957" y="661307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/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xmlns="" id="{6BC25646-06FC-4B3E-A74E-268EB8AEA60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4000" y="86714"/>
            <a:ext cx="6009285" cy="3431187"/>
          </a:xfrm>
          <a:solidFill>
            <a:srgbClr val="333333"/>
          </a:solidFill>
        </p:spPr>
        <p:txBody>
          <a:bodyPr lIns="0" tIns="0" anchor="ctr"/>
          <a:lstStyle>
            <a:lvl1pPr marL="0" indent="0" algn="ctr">
              <a:buNone/>
              <a:defRPr sz="1100" i="1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ZA" dirty="0"/>
              <a:t>Insert or Drag and Drop Image Here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xmlns="" id="{ED5F0C9D-A08F-4539-BA26-61D24BBE6E9A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6464300" y="1152000"/>
            <a:ext cx="5307700" cy="4680000"/>
          </a:xfrm>
        </p:spPr>
        <p:txBody>
          <a:bodyPr anchor="b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607283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1948E38-8FB0-4E51-A01C-C88794372E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152000"/>
            <a:ext cx="11340000" cy="4680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5CFF4C50-933F-41F9-AD11-BD02410AA7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ZA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xmlns="" id="{19F419B1-164A-4B7A-BBEC-47B6151ECB0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ZA" dirty="0"/>
              <a:t>Add a footer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xmlns="" id="{86E99B1E-D08C-46BA-9D27-9ED02F4C9B6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xmlns="" id="{5F6D6B0F-FF8B-4D60-B712-A57904D5502C}"/>
              </a:ext>
            </a:extLst>
          </p:cNvPr>
          <p:cNvSpPr/>
          <p:nvPr userDrawn="1"/>
        </p:nvSpPr>
        <p:spPr>
          <a:xfrm rot="19260823">
            <a:off x="10216425" y="538864"/>
            <a:ext cx="467362" cy="344458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xmlns="" id="{FFF5FB50-33B5-4195-92D6-70891F240926}"/>
              </a:ext>
            </a:extLst>
          </p:cNvPr>
          <p:cNvSpPr/>
          <p:nvPr userDrawn="1"/>
        </p:nvSpPr>
        <p:spPr>
          <a:xfrm rot="20377627">
            <a:off x="10678141" y="849218"/>
            <a:ext cx="316887" cy="233554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xmlns="" id="{EECD958F-56E9-4A3B-9C25-D5970592C848}"/>
              </a:ext>
            </a:extLst>
          </p:cNvPr>
          <p:cNvSpPr/>
          <p:nvPr userDrawn="1"/>
        </p:nvSpPr>
        <p:spPr>
          <a:xfrm rot="19260823">
            <a:off x="10717367" y="620572"/>
            <a:ext cx="250689" cy="184764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xmlns="" id="{72F4FF18-9272-43AF-912E-B1CF8BF148D4}"/>
              </a:ext>
            </a:extLst>
          </p:cNvPr>
          <p:cNvSpPr/>
          <p:nvPr userDrawn="1"/>
        </p:nvSpPr>
        <p:spPr>
          <a:xfrm rot="19810388">
            <a:off x="11064926" y="781602"/>
            <a:ext cx="216995" cy="159931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xmlns="" id="{AE9C7EB4-9E81-4394-8C2C-A54BBD15B51D}"/>
              </a:ext>
            </a:extLst>
          </p:cNvPr>
          <p:cNvSpPr/>
          <p:nvPr userDrawn="1"/>
        </p:nvSpPr>
        <p:spPr>
          <a:xfrm rot="18277851">
            <a:off x="11152527" y="382052"/>
            <a:ext cx="216995" cy="159931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xmlns="" id="{FE681EC0-A139-4B14-89E8-F237CB63D4C9}"/>
              </a:ext>
            </a:extLst>
          </p:cNvPr>
          <p:cNvSpPr/>
          <p:nvPr userDrawn="1"/>
        </p:nvSpPr>
        <p:spPr>
          <a:xfrm rot="20761418">
            <a:off x="11545452" y="1030689"/>
            <a:ext cx="162256" cy="119587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xmlns="" id="{87F87648-ABB4-4C97-BB6D-58342407E9DF}"/>
              </a:ext>
            </a:extLst>
          </p:cNvPr>
          <p:cNvSpPr/>
          <p:nvPr userDrawn="1"/>
        </p:nvSpPr>
        <p:spPr>
          <a:xfrm rot="17315293">
            <a:off x="11756248" y="247552"/>
            <a:ext cx="216995" cy="159931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xmlns="" id="{0802EFEB-F4DF-4501-91AA-173B60EBBBAA}"/>
              </a:ext>
            </a:extLst>
          </p:cNvPr>
          <p:cNvSpPr/>
          <p:nvPr userDrawn="1"/>
        </p:nvSpPr>
        <p:spPr>
          <a:xfrm rot="20082236">
            <a:off x="11448108" y="631127"/>
            <a:ext cx="216995" cy="159931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xmlns="" id="{109FE51D-8E02-4ED7-862B-5CF838F7F77F}"/>
              </a:ext>
            </a:extLst>
          </p:cNvPr>
          <p:cNvSpPr/>
          <p:nvPr userDrawn="1"/>
        </p:nvSpPr>
        <p:spPr>
          <a:xfrm rot="19879732">
            <a:off x="11668879" y="824433"/>
            <a:ext cx="216995" cy="159931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xmlns="" id="{4ECB9E40-5923-4571-9C8E-D7412C1283B2}"/>
              </a:ext>
            </a:extLst>
          </p:cNvPr>
          <p:cNvSpPr/>
          <p:nvPr userDrawn="1"/>
        </p:nvSpPr>
        <p:spPr>
          <a:xfrm rot="328041">
            <a:off x="10094502" y="901548"/>
            <a:ext cx="579699" cy="606799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  <a:gd name="connsiteX0" fmla="*/ 487806 w 487806"/>
              <a:gd name="connsiteY0" fmla="*/ 171848 h 510610"/>
              <a:gd name="connsiteX1" fmla="*/ 308036 w 487806"/>
              <a:gd name="connsiteY1" fmla="*/ 510610 h 510610"/>
              <a:gd name="connsiteX2" fmla="*/ 0 w 487806"/>
              <a:gd name="connsiteY2" fmla="*/ 0 h 510610"/>
              <a:gd name="connsiteX3" fmla="*/ 487806 w 487806"/>
              <a:gd name="connsiteY3" fmla="*/ 171848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806" h="510610">
                <a:moveTo>
                  <a:pt x="487806" y="171848"/>
                </a:moveTo>
                <a:lnTo>
                  <a:pt x="308036" y="510610"/>
                </a:lnTo>
                <a:lnTo>
                  <a:pt x="0" y="0"/>
                </a:lnTo>
                <a:lnTo>
                  <a:pt x="487806" y="17184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xmlns="" id="{E46052C9-826B-47AC-9F6B-3078D4F43748}"/>
              </a:ext>
            </a:extLst>
          </p:cNvPr>
          <p:cNvSpPr/>
          <p:nvPr userDrawn="1"/>
        </p:nvSpPr>
        <p:spPr>
          <a:xfrm>
            <a:off x="10871770" y="1202556"/>
            <a:ext cx="316887" cy="233554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xmlns="" id="{0C3867F5-4C6F-48BE-9DFF-9046D1FE6771}"/>
              </a:ext>
            </a:extLst>
          </p:cNvPr>
          <p:cNvSpPr/>
          <p:nvPr userDrawn="1"/>
        </p:nvSpPr>
        <p:spPr>
          <a:xfrm rot="20761418">
            <a:off x="11512604" y="1484835"/>
            <a:ext cx="162256" cy="119587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xmlns="" id="{7B0CB40F-9E6F-457D-9C1F-9769BC3AE13E}"/>
              </a:ext>
            </a:extLst>
          </p:cNvPr>
          <p:cNvSpPr/>
          <p:nvPr userDrawn="1"/>
        </p:nvSpPr>
        <p:spPr>
          <a:xfrm rot="1160487">
            <a:off x="10291662" y="1614015"/>
            <a:ext cx="316887" cy="233554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xmlns="" id="{0FCD03E7-2128-4C04-A914-409506646A76}"/>
              </a:ext>
            </a:extLst>
          </p:cNvPr>
          <p:cNvSpPr/>
          <p:nvPr userDrawn="1"/>
        </p:nvSpPr>
        <p:spPr>
          <a:xfrm rot="803026">
            <a:off x="11586107" y="2015428"/>
            <a:ext cx="162256" cy="119587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7345016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xmlns="" id="{BE0A84F6-FEAA-4BDD-9282-20006CFE8BD1}"/>
              </a:ext>
            </a:extLst>
          </p:cNvPr>
          <p:cNvSpPr/>
          <p:nvPr userDrawn="1"/>
        </p:nvSpPr>
        <p:spPr>
          <a:xfrm rot="19260823">
            <a:off x="10216425" y="538864"/>
            <a:ext cx="467362" cy="344458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xmlns="" id="{0CD00A51-7C86-40CE-9A85-9305A72856F5}"/>
              </a:ext>
            </a:extLst>
          </p:cNvPr>
          <p:cNvSpPr/>
          <p:nvPr userDrawn="1"/>
        </p:nvSpPr>
        <p:spPr>
          <a:xfrm rot="20377627">
            <a:off x="10678141" y="849218"/>
            <a:ext cx="316887" cy="233554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xmlns="" id="{72581C84-47AA-4227-BB97-9D73745C6350}"/>
              </a:ext>
            </a:extLst>
          </p:cNvPr>
          <p:cNvSpPr/>
          <p:nvPr userDrawn="1"/>
        </p:nvSpPr>
        <p:spPr>
          <a:xfrm rot="19260823">
            <a:off x="10717367" y="620572"/>
            <a:ext cx="250689" cy="184764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xmlns="" id="{A3D0208D-7363-46C1-93C0-34D5C7CC03D4}"/>
              </a:ext>
            </a:extLst>
          </p:cNvPr>
          <p:cNvSpPr/>
          <p:nvPr userDrawn="1"/>
        </p:nvSpPr>
        <p:spPr>
          <a:xfrm rot="19810388">
            <a:off x="11064926" y="781602"/>
            <a:ext cx="216995" cy="159931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xmlns="" id="{9BF00BA4-FF52-480A-802E-02DFDD8C7441}"/>
              </a:ext>
            </a:extLst>
          </p:cNvPr>
          <p:cNvSpPr/>
          <p:nvPr userDrawn="1"/>
        </p:nvSpPr>
        <p:spPr>
          <a:xfrm rot="18277851">
            <a:off x="11152527" y="382052"/>
            <a:ext cx="216995" cy="159931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xmlns="" id="{98FC3C8E-D2F9-46FE-B29F-17C02B89FFCC}"/>
              </a:ext>
            </a:extLst>
          </p:cNvPr>
          <p:cNvSpPr/>
          <p:nvPr userDrawn="1"/>
        </p:nvSpPr>
        <p:spPr>
          <a:xfrm rot="20761418">
            <a:off x="11545452" y="1030689"/>
            <a:ext cx="162256" cy="119587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xmlns="" id="{1AC53E23-4CA7-479D-B22A-A5FCB3E5B5F6}"/>
              </a:ext>
            </a:extLst>
          </p:cNvPr>
          <p:cNvSpPr/>
          <p:nvPr userDrawn="1"/>
        </p:nvSpPr>
        <p:spPr>
          <a:xfrm rot="17315293">
            <a:off x="11756248" y="247552"/>
            <a:ext cx="216995" cy="159931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xmlns="" id="{96F0F1DB-0C5F-4895-B71A-86B7D122DD4B}"/>
              </a:ext>
            </a:extLst>
          </p:cNvPr>
          <p:cNvSpPr/>
          <p:nvPr userDrawn="1"/>
        </p:nvSpPr>
        <p:spPr>
          <a:xfrm rot="20082236">
            <a:off x="11448108" y="631127"/>
            <a:ext cx="216995" cy="159931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xmlns="" id="{134BF4B3-A394-4B33-84E8-433CB3F4D710}"/>
              </a:ext>
            </a:extLst>
          </p:cNvPr>
          <p:cNvSpPr/>
          <p:nvPr userDrawn="1"/>
        </p:nvSpPr>
        <p:spPr>
          <a:xfrm rot="19879732">
            <a:off x="11668879" y="824433"/>
            <a:ext cx="216995" cy="159931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xmlns="" id="{B6E11BA4-7EBA-47E5-8E07-57E665A74955}"/>
              </a:ext>
            </a:extLst>
          </p:cNvPr>
          <p:cNvSpPr/>
          <p:nvPr userDrawn="1"/>
        </p:nvSpPr>
        <p:spPr>
          <a:xfrm rot="328041">
            <a:off x="10094502" y="901548"/>
            <a:ext cx="579699" cy="606799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  <a:gd name="connsiteX0" fmla="*/ 487806 w 487806"/>
              <a:gd name="connsiteY0" fmla="*/ 171848 h 510610"/>
              <a:gd name="connsiteX1" fmla="*/ 308036 w 487806"/>
              <a:gd name="connsiteY1" fmla="*/ 510610 h 510610"/>
              <a:gd name="connsiteX2" fmla="*/ 0 w 487806"/>
              <a:gd name="connsiteY2" fmla="*/ 0 h 510610"/>
              <a:gd name="connsiteX3" fmla="*/ 487806 w 487806"/>
              <a:gd name="connsiteY3" fmla="*/ 171848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806" h="510610">
                <a:moveTo>
                  <a:pt x="487806" y="171848"/>
                </a:moveTo>
                <a:lnTo>
                  <a:pt x="308036" y="510610"/>
                </a:lnTo>
                <a:lnTo>
                  <a:pt x="0" y="0"/>
                </a:lnTo>
                <a:lnTo>
                  <a:pt x="487806" y="17184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xmlns="" id="{7A178943-1EAE-4532-95FB-DFD1B8A936ED}"/>
              </a:ext>
            </a:extLst>
          </p:cNvPr>
          <p:cNvSpPr/>
          <p:nvPr userDrawn="1"/>
        </p:nvSpPr>
        <p:spPr>
          <a:xfrm>
            <a:off x="10871770" y="1202556"/>
            <a:ext cx="316887" cy="233554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xmlns="" id="{A1603A2C-1F9D-4BAB-BF6C-C411F8898F5A}"/>
              </a:ext>
            </a:extLst>
          </p:cNvPr>
          <p:cNvSpPr/>
          <p:nvPr userDrawn="1"/>
        </p:nvSpPr>
        <p:spPr>
          <a:xfrm rot="20761418">
            <a:off x="11512604" y="1484835"/>
            <a:ext cx="162256" cy="119587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xmlns="" id="{D019487C-9065-4D0C-8A4F-0BEC960FF5E1}"/>
              </a:ext>
            </a:extLst>
          </p:cNvPr>
          <p:cNvSpPr/>
          <p:nvPr userDrawn="1"/>
        </p:nvSpPr>
        <p:spPr>
          <a:xfrm rot="1160487">
            <a:off x="10291662" y="1614015"/>
            <a:ext cx="316887" cy="233554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xmlns="" id="{B2E39A85-934A-4BF2-93E3-761989F1B981}"/>
              </a:ext>
            </a:extLst>
          </p:cNvPr>
          <p:cNvSpPr/>
          <p:nvPr userDrawn="1"/>
        </p:nvSpPr>
        <p:spPr>
          <a:xfrm rot="803026">
            <a:off x="11586107" y="2015428"/>
            <a:ext cx="162256" cy="119587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40EE479C-D1F6-4BAC-80D2-90EF74E326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432000"/>
            <a:ext cx="11340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22238F2-C6EC-476F-8371-119AECBA56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2000" y="1152000"/>
            <a:ext cx="5472000" cy="5040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C9E47D86-FD0D-44D0-9B7F-9EDEBD11F9D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ZA" dirty="0"/>
              <a:t>Add a footer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0A29F8B3-4723-4928-83E5-76C29D05F2F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xmlns="" id="{94AA1D0D-4A88-48E6-9F92-152A70F621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0384" y="1140847"/>
            <a:ext cx="5471616" cy="50361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5521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xmlns="" id="{83C9BAF7-A9F4-4666-A96D-E0820914D8A4}"/>
              </a:ext>
            </a:extLst>
          </p:cNvPr>
          <p:cNvSpPr/>
          <p:nvPr userDrawn="1"/>
        </p:nvSpPr>
        <p:spPr>
          <a:xfrm rot="19260823">
            <a:off x="10216425" y="538864"/>
            <a:ext cx="467362" cy="344458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xmlns="" id="{9210B130-61BF-42BB-A9D3-54F0E9975E1E}"/>
              </a:ext>
            </a:extLst>
          </p:cNvPr>
          <p:cNvSpPr/>
          <p:nvPr userDrawn="1"/>
        </p:nvSpPr>
        <p:spPr>
          <a:xfrm rot="20377627">
            <a:off x="10678141" y="849218"/>
            <a:ext cx="316887" cy="233554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xmlns="" id="{8ED4637A-B150-47D5-91AA-5443ECDF24E5}"/>
              </a:ext>
            </a:extLst>
          </p:cNvPr>
          <p:cNvSpPr/>
          <p:nvPr userDrawn="1"/>
        </p:nvSpPr>
        <p:spPr>
          <a:xfrm rot="19260823">
            <a:off x="10717367" y="620572"/>
            <a:ext cx="250689" cy="184764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xmlns="" id="{F345A228-3ACD-436B-BAEA-C19CFB995DFF}"/>
              </a:ext>
            </a:extLst>
          </p:cNvPr>
          <p:cNvSpPr/>
          <p:nvPr userDrawn="1"/>
        </p:nvSpPr>
        <p:spPr>
          <a:xfrm rot="19810388">
            <a:off x="11064926" y="781602"/>
            <a:ext cx="216995" cy="159931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xmlns="" id="{4808980A-AE2C-4B9A-923B-70728FF4B383}"/>
              </a:ext>
            </a:extLst>
          </p:cNvPr>
          <p:cNvSpPr/>
          <p:nvPr userDrawn="1"/>
        </p:nvSpPr>
        <p:spPr>
          <a:xfrm rot="18277851">
            <a:off x="11152527" y="382052"/>
            <a:ext cx="216995" cy="159931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xmlns="" id="{E90E16CE-7F71-45E1-88F3-0F2422E4E14F}"/>
              </a:ext>
            </a:extLst>
          </p:cNvPr>
          <p:cNvSpPr/>
          <p:nvPr userDrawn="1"/>
        </p:nvSpPr>
        <p:spPr>
          <a:xfrm rot="20761418">
            <a:off x="11545452" y="1030689"/>
            <a:ext cx="162256" cy="119587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xmlns="" id="{5024FFFC-3734-4C7F-8BB4-1D72D8764C19}"/>
              </a:ext>
            </a:extLst>
          </p:cNvPr>
          <p:cNvSpPr/>
          <p:nvPr userDrawn="1"/>
        </p:nvSpPr>
        <p:spPr>
          <a:xfrm rot="17315293">
            <a:off x="11756248" y="247552"/>
            <a:ext cx="216995" cy="159931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xmlns="" id="{15E243F7-C034-42A6-94F7-39C26EF11897}"/>
              </a:ext>
            </a:extLst>
          </p:cNvPr>
          <p:cNvSpPr/>
          <p:nvPr userDrawn="1"/>
        </p:nvSpPr>
        <p:spPr>
          <a:xfrm rot="20082236">
            <a:off x="11448108" y="631127"/>
            <a:ext cx="216995" cy="159931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xmlns="" id="{7F7416F4-3283-4DFF-BF8E-0F1B10C57C7B}"/>
              </a:ext>
            </a:extLst>
          </p:cNvPr>
          <p:cNvSpPr/>
          <p:nvPr userDrawn="1"/>
        </p:nvSpPr>
        <p:spPr>
          <a:xfrm rot="19879732">
            <a:off x="11668879" y="824433"/>
            <a:ext cx="216995" cy="159931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xmlns="" id="{4E43006F-FE7C-4D9C-9803-C7A1705E2E29}"/>
              </a:ext>
            </a:extLst>
          </p:cNvPr>
          <p:cNvSpPr/>
          <p:nvPr userDrawn="1"/>
        </p:nvSpPr>
        <p:spPr>
          <a:xfrm rot="328041">
            <a:off x="10094502" y="901548"/>
            <a:ext cx="579699" cy="606799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  <a:gd name="connsiteX0" fmla="*/ 487806 w 487806"/>
              <a:gd name="connsiteY0" fmla="*/ 171848 h 510610"/>
              <a:gd name="connsiteX1" fmla="*/ 308036 w 487806"/>
              <a:gd name="connsiteY1" fmla="*/ 510610 h 510610"/>
              <a:gd name="connsiteX2" fmla="*/ 0 w 487806"/>
              <a:gd name="connsiteY2" fmla="*/ 0 h 510610"/>
              <a:gd name="connsiteX3" fmla="*/ 487806 w 487806"/>
              <a:gd name="connsiteY3" fmla="*/ 171848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806" h="510610">
                <a:moveTo>
                  <a:pt x="487806" y="171848"/>
                </a:moveTo>
                <a:lnTo>
                  <a:pt x="308036" y="510610"/>
                </a:lnTo>
                <a:lnTo>
                  <a:pt x="0" y="0"/>
                </a:lnTo>
                <a:lnTo>
                  <a:pt x="487806" y="17184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xmlns="" id="{40B601BE-5173-46B7-B727-24C354628A9A}"/>
              </a:ext>
            </a:extLst>
          </p:cNvPr>
          <p:cNvSpPr/>
          <p:nvPr userDrawn="1"/>
        </p:nvSpPr>
        <p:spPr>
          <a:xfrm>
            <a:off x="10871770" y="1202556"/>
            <a:ext cx="316887" cy="233554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xmlns="" id="{0840A278-AE7C-4997-AAEA-F758452843B7}"/>
              </a:ext>
            </a:extLst>
          </p:cNvPr>
          <p:cNvSpPr/>
          <p:nvPr userDrawn="1"/>
        </p:nvSpPr>
        <p:spPr>
          <a:xfrm rot="20761418">
            <a:off x="11512604" y="1484835"/>
            <a:ext cx="162256" cy="119587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xmlns="" id="{03AE5DE6-4BFB-4DB3-8207-ABE7B804220D}"/>
              </a:ext>
            </a:extLst>
          </p:cNvPr>
          <p:cNvSpPr/>
          <p:nvPr userDrawn="1"/>
        </p:nvSpPr>
        <p:spPr>
          <a:xfrm rot="1160487">
            <a:off x="10291662" y="1614015"/>
            <a:ext cx="316887" cy="233554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xmlns="" id="{06BC0376-95EB-4B85-AD13-AB07742066DC}"/>
              </a:ext>
            </a:extLst>
          </p:cNvPr>
          <p:cNvSpPr/>
          <p:nvPr userDrawn="1"/>
        </p:nvSpPr>
        <p:spPr>
          <a:xfrm rot="803026">
            <a:off x="11586107" y="2015428"/>
            <a:ext cx="162256" cy="119587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5CFF4C50-933F-41F9-AD11-BD02410AA7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432000"/>
            <a:ext cx="11340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1948E38-8FB0-4E51-A01C-C88794372E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152000"/>
            <a:ext cx="3600000" cy="503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xmlns="" id="{19F419B1-164A-4B7A-BBEC-47B6151ECB0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ZA" dirty="0"/>
              <a:t>Add a footer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xmlns="" id="{86E99B1E-D08C-46BA-9D27-9ED02F4C9B6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16A38E24-EB1C-472F-B631-5DF32F9C4CF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301550" y="1152000"/>
            <a:ext cx="3600450" cy="5038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xmlns="" id="{5B4A252E-78C9-4F76-98A4-A4B580AD072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171550" y="1152000"/>
            <a:ext cx="3600450" cy="5038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6543880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CFF4C50-933F-41F9-AD11-BD02410AA7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432000"/>
            <a:ext cx="11340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1948E38-8FB0-4E51-A01C-C88794372E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152000"/>
            <a:ext cx="2160000" cy="503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xmlns="" id="{19F419B1-164A-4B7A-BBEC-47B6151ECB0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ZA" dirty="0"/>
              <a:t>Add a footer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xmlns="" id="{86E99B1E-D08C-46BA-9D27-9ED02F4C9B6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1F5B3657-F2AE-455A-BF81-1A0C2ACECD2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726412" y="1152525"/>
            <a:ext cx="2160588" cy="5038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xmlns="" id="{6A983D98-E0AB-429A-9EC2-B50D4216D69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021412" y="1152525"/>
            <a:ext cx="2160588" cy="5038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xmlns="" id="{755213BF-EF6D-45DC-A01B-DE6C2F23A6D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316412" y="1148060"/>
            <a:ext cx="2160588" cy="5038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xmlns="" id="{77D6BBBA-F4A3-45D4-91BC-A405FFDC7C3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611412" y="1152525"/>
            <a:ext cx="2160588" cy="5038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974837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Image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Oval 27">
            <a:extLst>
              <a:ext uri="{FF2B5EF4-FFF2-40B4-BE49-F238E27FC236}">
                <a16:creationId xmlns:a16="http://schemas.microsoft.com/office/drawing/2014/main" xmlns="" id="{2041BFF2-BC3B-3145-940D-004809E5A80A}"/>
              </a:ext>
            </a:extLst>
          </p:cNvPr>
          <p:cNvSpPr>
            <a:spLocks noChangeAspect="1"/>
          </p:cNvSpPr>
          <p:nvPr userDrawn="1"/>
        </p:nvSpPr>
        <p:spPr>
          <a:xfrm>
            <a:off x="3050592" y="2030748"/>
            <a:ext cx="1508760" cy="150876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xmlns="" id="{A9906F5C-A183-DF45-AE48-C1D611CDC98D}"/>
              </a:ext>
            </a:extLst>
          </p:cNvPr>
          <p:cNvSpPr>
            <a:spLocks noChangeAspect="1"/>
          </p:cNvSpPr>
          <p:nvPr userDrawn="1"/>
        </p:nvSpPr>
        <p:spPr>
          <a:xfrm>
            <a:off x="5345060" y="2030748"/>
            <a:ext cx="1508760" cy="150876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xmlns="" id="{C9CFF2EB-CD95-EA4D-810E-C9F8127071FE}"/>
              </a:ext>
            </a:extLst>
          </p:cNvPr>
          <p:cNvSpPr>
            <a:spLocks noChangeAspect="1"/>
          </p:cNvSpPr>
          <p:nvPr userDrawn="1"/>
        </p:nvSpPr>
        <p:spPr>
          <a:xfrm>
            <a:off x="7639529" y="2030748"/>
            <a:ext cx="1508760" cy="150876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xmlns="" id="{EE120266-68E0-504A-B1C8-F3369F5AF7C0}"/>
              </a:ext>
            </a:extLst>
          </p:cNvPr>
          <p:cNvSpPr>
            <a:spLocks noChangeAspect="1"/>
          </p:cNvSpPr>
          <p:nvPr userDrawn="1"/>
        </p:nvSpPr>
        <p:spPr>
          <a:xfrm>
            <a:off x="9933998" y="2030748"/>
            <a:ext cx="1508760" cy="150876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xmlns="" id="{4FB4A810-8614-AD44-B362-CE45C8C679CE}"/>
              </a:ext>
            </a:extLst>
          </p:cNvPr>
          <p:cNvSpPr>
            <a:spLocks noChangeAspect="1"/>
          </p:cNvSpPr>
          <p:nvPr userDrawn="1"/>
        </p:nvSpPr>
        <p:spPr>
          <a:xfrm>
            <a:off x="759111" y="2030748"/>
            <a:ext cx="1508760" cy="150876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5CFF4C50-933F-41F9-AD11-BD02410AA7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432000"/>
            <a:ext cx="11340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ZA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xmlns="" id="{19F419B1-164A-4B7A-BBEC-47B6151ECB0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ZA" dirty="0"/>
              <a:t>Add a footer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xmlns="" id="{86E99B1E-D08C-46BA-9D27-9ED02F4C9B6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1F5B3657-F2AE-455A-BF81-1A0C2ACECD2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726075" y="4688112"/>
            <a:ext cx="2160588" cy="900000"/>
          </a:xfr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pPr lvl="0"/>
            <a:r>
              <a:rPr lang="en-US" dirty="0"/>
              <a:t>Bullet Description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xmlns="" id="{6A983D98-E0AB-429A-9EC2-B50D4216D69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020543" y="4688112"/>
            <a:ext cx="2160588" cy="900000"/>
          </a:xfr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pPr lvl="0"/>
            <a:r>
              <a:rPr lang="en-US" dirty="0"/>
              <a:t>Bullet Description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xmlns="" id="{755213BF-EF6D-45DC-A01B-DE6C2F23A6D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315012" y="4683647"/>
            <a:ext cx="2160588" cy="900000"/>
          </a:xfr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pPr lvl="0"/>
            <a:r>
              <a:rPr lang="en-US" dirty="0"/>
              <a:t>Bullet Description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xmlns="" id="{77D6BBBA-F4A3-45D4-91BC-A405FFDC7C3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609481" y="4688112"/>
            <a:ext cx="2160588" cy="900000"/>
          </a:xfr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pPr lvl="0"/>
            <a:r>
              <a:rPr lang="en-US" dirty="0"/>
              <a:t>Bullet Description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EB3F7825-EB73-4976-9D8D-BAD8C8FCEA8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31800" y="3926334"/>
            <a:ext cx="2160000" cy="504000"/>
          </a:xfrm>
        </p:spPr>
        <p:txBody>
          <a:bodyPr/>
          <a:lstStyle>
            <a:lvl1pPr marL="0" indent="0" algn="ctr">
              <a:buNone/>
              <a:defRPr b="1">
                <a:latin typeface="+mj-lt"/>
              </a:defRPr>
            </a:lvl1pPr>
          </a:lstStyle>
          <a:p>
            <a:pPr lvl="0"/>
            <a:r>
              <a:rPr lang="en-US" dirty="0"/>
              <a:t>Bullet 1</a:t>
            </a:r>
            <a:endParaRPr lang="en-ZA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xmlns="" id="{6D972951-9088-4993-8DED-9DA3B6B08CF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726076" y="3926335"/>
            <a:ext cx="2160587" cy="504000"/>
          </a:xfrm>
        </p:spPr>
        <p:txBody>
          <a:bodyPr/>
          <a:lstStyle>
            <a:lvl1pPr marL="0" indent="0" algn="ctr">
              <a:buNone/>
              <a:defRPr b="1">
                <a:latin typeface="+mj-lt"/>
              </a:defRPr>
            </a:lvl1pPr>
          </a:lstStyle>
          <a:p>
            <a:pPr lvl="0"/>
            <a:r>
              <a:rPr lang="en-US" dirty="0"/>
              <a:t>Bullet 2</a:t>
            </a:r>
            <a:endParaRPr lang="en-ZA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xmlns="" id="{48424FDD-507C-4199-BFC6-8BC01D8992B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020543" y="3926335"/>
            <a:ext cx="2160588" cy="504000"/>
          </a:xfrm>
        </p:spPr>
        <p:txBody>
          <a:bodyPr/>
          <a:lstStyle>
            <a:lvl1pPr marL="0" indent="0" algn="ctr">
              <a:buNone/>
              <a:defRPr b="1">
                <a:latin typeface="+mj-lt"/>
              </a:defRPr>
            </a:lvl1pPr>
          </a:lstStyle>
          <a:p>
            <a:pPr lvl="0"/>
            <a:r>
              <a:rPr lang="en-US" dirty="0"/>
              <a:t>Bullet 3</a:t>
            </a:r>
            <a:endParaRPr lang="en-ZA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xmlns="" id="{33DAFB20-1343-4578-8AA0-0378B674F1B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315013" y="3926335"/>
            <a:ext cx="2160587" cy="504000"/>
          </a:xfrm>
        </p:spPr>
        <p:txBody>
          <a:bodyPr/>
          <a:lstStyle>
            <a:lvl1pPr marL="0" indent="0" algn="ctr">
              <a:buNone/>
              <a:defRPr b="1">
                <a:latin typeface="+mj-lt"/>
              </a:defRPr>
            </a:lvl1pPr>
          </a:lstStyle>
          <a:p>
            <a:pPr lvl="0"/>
            <a:r>
              <a:rPr lang="en-US" dirty="0"/>
              <a:t>Bullet 4</a:t>
            </a:r>
            <a:endParaRPr lang="en-ZA" dirty="0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xmlns="" id="{B01E9EA3-8BD6-4531-812C-663C75428B7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609481" y="3926335"/>
            <a:ext cx="2160588" cy="504000"/>
          </a:xfrm>
        </p:spPr>
        <p:txBody>
          <a:bodyPr/>
          <a:lstStyle>
            <a:lvl1pPr marL="0" indent="0" algn="ctr">
              <a:buNone/>
              <a:defRPr b="1">
                <a:latin typeface="+mj-lt"/>
              </a:defRPr>
            </a:lvl1pPr>
          </a:lstStyle>
          <a:p>
            <a:pPr lvl="0"/>
            <a:r>
              <a:rPr lang="en-US" dirty="0"/>
              <a:t>Bullet 5</a:t>
            </a:r>
            <a:endParaRPr lang="en-ZA" dirty="0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xmlns="" id="{DA4566DA-C848-4A27-BBC8-722932FFD7F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2094" y="4683350"/>
            <a:ext cx="2160000" cy="900000"/>
          </a:xfr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pPr lvl="0"/>
            <a:r>
              <a:rPr lang="en-US" dirty="0"/>
              <a:t>Bullet Description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B0B1F8F6-73A5-F142-8A28-094DA998B5F5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1086454" y="2358091"/>
            <a:ext cx="854075" cy="85407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32" name="Picture Placeholder 3">
            <a:extLst>
              <a:ext uri="{FF2B5EF4-FFF2-40B4-BE49-F238E27FC236}">
                <a16:creationId xmlns:a16="http://schemas.microsoft.com/office/drawing/2014/main" xmlns="" id="{F78A887E-89A6-244C-8AA4-484FE5358768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3380176" y="2358091"/>
            <a:ext cx="854075" cy="85407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33" name="Picture Placeholder 3">
            <a:extLst>
              <a:ext uri="{FF2B5EF4-FFF2-40B4-BE49-F238E27FC236}">
                <a16:creationId xmlns:a16="http://schemas.microsoft.com/office/drawing/2014/main" xmlns="" id="{52B18661-99A8-214A-A089-09F11F1EB5C4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5673898" y="2358091"/>
            <a:ext cx="854075" cy="85407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34" name="Picture Placeholder 3">
            <a:extLst>
              <a:ext uri="{FF2B5EF4-FFF2-40B4-BE49-F238E27FC236}">
                <a16:creationId xmlns:a16="http://schemas.microsoft.com/office/drawing/2014/main" xmlns="" id="{69D5F0B5-DE10-D646-9244-6B4289E7793E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7967620" y="2358091"/>
            <a:ext cx="854075" cy="85407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35" name="Picture Placeholder 3">
            <a:extLst>
              <a:ext uri="{FF2B5EF4-FFF2-40B4-BE49-F238E27FC236}">
                <a16:creationId xmlns:a16="http://schemas.microsoft.com/office/drawing/2014/main" xmlns="" id="{72B87CCD-6D17-844B-87EF-F8BC69D79B06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10261341" y="2358091"/>
            <a:ext cx="854075" cy="85407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0266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3 x Image Bullets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val 19">
            <a:extLst>
              <a:ext uri="{FF2B5EF4-FFF2-40B4-BE49-F238E27FC236}">
                <a16:creationId xmlns:a16="http://schemas.microsoft.com/office/drawing/2014/main" xmlns="" id="{019D3C0C-316D-A045-BC1B-D508718E47A9}"/>
              </a:ext>
            </a:extLst>
          </p:cNvPr>
          <p:cNvSpPr>
            <a:spLocks noChangeAspect="1"/>
          </p:cNvSpPr>
          <p:nvPr userDrawn="1"/>
        </p:nvSpPr>
        <p:spPr>
          <a:xfrm>
            <a:off x="3050592" y="2030748"/>
            <a:ext cx="1508760" cy="150876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xmlns="" id="{56D90BAC-4672-454F-9B98-7A6F31D7B3F7}"/>
              </a:ext>
            </a:extLst>
          </p:cNvPr>
          <p:cNvSpPr>
            <a:spLocks noChangeAspect="1"/>
          </p:cNvSpPr>
          <p:nvPr userDrawn="1"/>
        </p:nvSpPr>
        <p:spPr>
          <a:xfrm>
            <a:off x="5345060" y="2030748"/>
            <a:ext cx="1508760" cy="150876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xmlns="" id="{21146660-9CB0-D241-ACBC-5C0A9FC8AD1A}"/>
              </a:ext>
            </a:extLst>
          </p:cNvPr>
          <p:cNvSpPr>
            <a:spLocks noChangeAspect="1"/>
          </p:cNvSpPr>
          <p:nvPr userDrawn="1"/>
        </p:nvSpPr>
        <p:spPr>
          <a:xfrm>
            <a:off x="759111" y="2030748"/>
            <a:ext cx="1508760" cy="150876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Picture Placeholder 3">
            <a:extLst>
              <a:ext uri="{FF2B5EF4-FFF2-40B4-BE49-F238E27FC236}">
                <a16:creationId xmlns:a16="http://schemas.microsoft.com/office/drawing/2014/main" xmlns="" id="{831AC394-0DDA-6F4A-B2D3-6D95CD866486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1086454" y="2358091"/>
            <a:ext cx="854075" cy="85407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8" name="Picture Placeholder 3">
            <a:extLst>
              <a:ext uri="{FF2B5EF4-FFF2-40B4-BE49-F238E27FC236}">
                <a16:creationId xmlns:a16="http://schemas.microsoft.com/office/drawing/2014/main" xmlns="" id="{B1A58D5B-A4BA-F446-90DA-1B6B207869A8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3380176" y="2358091"/>
            <a:ext cx="854075" cy="85407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9" name="Picture Placeholder 3">
            <a:extLst>
              <a:ext uri="{FF2B5EF4-FFF2-40B4-BE49-F238E27FC236}">
                <a16:creationId xmlns:a16="http://schemas.microsoft.com/office/drawing/2014/main" xmlns="" id="{7912C149-C249-1940-AF83-360853E78C26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5673898" y="2358091"/>
            <a:ext cx="854075" cy="85407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xmlns="" id="{D24854E3-04DE-4154-AD8A-9F8AC3E4EE33}"/>
              </a:ext>
            </a:extLst>
          </p:cNvPr>
          <p:cNvSpPr/>
          <p:nvPr userDrawn="1"/>
        </p:nvSpPr>
        <p:spPr>
          <a:xfrm>
            <a:off x="7632650" y="86714"/>
            <a:ext cx="4472635" cy="6684572"/>
          </a:xfrm>
          <a:prstGeom prst="rect">
            <a:avLst/>
          </a:prstGeom>
          <a:gradFill>
            <a:gsLst>
              <a:gs pos="0">
                <a:schemeClr val="tx1">
                  <a:alpha val="0"/>
                </a:schemeClr>
              </a:gs>
              <a:gs pos="100000">
                <a:schemeClr val="tx1">
                  <a:alpha val="31000"/>
                </a:schemeClr>
              </a:gs>
            </a:gsLst>
            <a:lin ang="12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41" name="Picture Placeholder 40">
            <a:extLst>
              <a:ext uri="{FF2B5EF4-FFF2-40B4-BE49-F238E27FC236}">
                <a16:creationId xmlns:a16="http://schemas.microsoft.com/office/drawing/2014/main" xmlns="" id="{5BDD2BB3-B6A3-404C-846E-13E06B2F1662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7632650" y="86714"/>
            <a:ext cx="4472635" cy="6478538"/>
          </a:xfrm>
          <a:custGeom>
            <a:avLst/>
            <a:gdLst>
              <a:gd name="connsiteX0" fmla="*/ 376782 w 4559351"/>
              <a:gd name="connsiteY0" fmla="*/ 5927210 h 6604145"/>
              <a:gd name="connsiteX1" fmla="*/ 1519837 w 4559351"/>
              <a:gd name="connsiteY1" fmla="*/ 6224579 h 6604145"/>
              <a:gd name="connsiteX2" fmla="*/ 1067656 w 4559351"/>
              <a:gd name="connsiteY2" fmla="*/ 6604145 h 6604145"/>
              <a:gd name="connsiteX3" fmla="*/ 567431 w 4559351"/>
              <a:gd name="connsiteY3" fmla="*/ 6347235 h 6604145"/>
              <a:gd name="connsiteX4" fmla="*/ 3770030 w 4559351"/>
              <a:gd name="connsiteY4" fmla="*/ 4729122 h 6604145"/>
              <a:gd name="connsiteX5" fmla="*/ 3830234 w 4559351"/>
              <a:gd name="connsiteY5" fmla="*/ 4893659 h 6604145"/>
              <a:gd name="connsiteX6" fmla="*/ 3125854 w 4559351"/>
              <a:gd name="connsiteY6" fmla="*/ 4949110 h 6604145"/>
              <a:gd name="connsiteX7" fmla="*/ 3170574 w 4559351"/>
              <a:gd name="connsiteY7" fmla="*/ 4030224 h 6604145"/>
              <a:gd name="connsiteX8" fmla="*/ 3437863 w 4559351"/>
              <a:gd name="connsiteY8" fmla="*/ 4760691 h 6604145"/>
              <a:gd name="connsiteX9" fmla="*/ 2793688 w 4559351"/>
              <a:gd name="connsiteY9" fmla="*/ 4980680 h 6604145"/>
              <a:gd name="connsiteX10" fmla="*/ 2501683 w 4559351"/>
              <a:gd name="connsiteY10" fmla="*/ 5003670 h 6604145"/>
              <a:gd name="connsiteX11" fmla="*/ 0 w 4559351"/>
              <a:gd name="connsiteY11" fmla="*/ 3396395 h 6604145"/>
              <a:gd name="connsiteX12" fmla="*/ 3032435 w 4559351"/>
              <a:gd name="connsiteY12" fmla="*/ 3966867 h 6604145"/>
              <a:gd name="connsiteX13" fmla="*/ 1101460 w 4559351"/>
              <a:gd name="connsiteY13" fmla="*/ 6039845 h 6604145"/>
              <a:gd name="connsiteX14" fmla="*/ 10881 w 4559351"/>
              <a:gd name="connsiteY14" fmla="*/ 5508230 h 6604145"/>
              <a:gd name="connsiteX15" fmla="*/ 0 w 4559351"/>
              <a:gd name="connsiteY15" fmla="*/ 5475113 h 6604145"/>
              <a:gd name="connsiteX16" fmla="*/ 0 w 4559351"/>
              <a:gd name="connsiteY16" fmla="*/ 2843941 h 6604145"/>
              <a:gd name="connsiteX17" fmla="*/ 1605508 w 4559351"/>
              <a:gd name="connsiteY17" fmla="*/ 3374908 h 6604145"/>
              <a:gd name="connsiteX18" fmla="*/ 1482045 w 4559351"/>
              <a:gd name="connsiteY18" fmla="*/ 3547687 h 6604145"/>
              <a:gd name="connsiteX19" fmla="*/ 0 w 4559351"/>
              <a:gd name="connsiteY19" fmla="*/ 3206607 h 6604145"/>
              <a:gd name="connsiteX20" fmla="*/ 0 w 4559351"/>
              <a:gd name="connsiteY20" fmla="*/ 0 h 6604145"/>
              <a:gd name="connsiteX21" fmla="*/ 4559351 w 4559351"/>
              <a:gd name="connsiteY21" fmla="*/ 0 h 6604145"/>
              <a:gd name="connsiteX22" fmla="*/ 4559351 w 4559351"/>
              <a:gd name="connsiteY22" fmla="*/ 4284646 h 6604145"/>
              <a:gd name="connsiteX23" fmla="*/ 0 w 4559351"/>
              <a:gd name="connsiteY23" fmla="*/ 2645102 h 66041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559351" h="6604145">
                <a:moveTo>
                  <a:pt x="376782" y="5927210"/>
                </a:moveTo>
                <a:lnTo>
                  <a:pt x="1519837" y="6224579"/>
                </a:lnTo>
                <a:lnTo>
                  <a:pt x="1067656" y="6604145"/>
                </a:lnTo>
                <a:lnTo>
                  <a:pt x="567431" y="6347235"/>
                </a:lnTo>
                <a:close/>
                <a:moveTo>
                  <a:pt x="3770030" y="4729122"/>
                </a:moveTo>
                <a:lnTo>
                  <a:pt x="3830234" y="4893659"/>
                </a:lnTo>
                <a:lnTo>
                  <a:pt x="3125854" y="4949110"/>
                </a:lnTo>
                <a:close/>
                <a:moveTo>
                  <a:pt x="3170574" y="4030224"/>
                </a:moveTo>
                <a:lnTo>
                  <a:pt x="3437863" y="4760691"/>
                </a:lnTo>
                <a:lnTo>
                  <a:pt x="2793688" y="4980680"/>
                </a:lnTo>
                <a:lnTo>
                  <a:pt x="2501683" y="5003670"/>
                </a:lnTo>
                <a:close/>
                <a:moveTo>
                  <a:pt x="0" y="3396395"/>
                </a:moveTo>
                <a:lnTo>
                  <a:pt x="3032435" y="3966867"/>
                </a:lnTo>
                <a:lnTo>
                  <a:pt x="1101460" y="6039845"/>
                </a:lnTo>
                <a:lnTo>
                  <a:pt x="10881" y="5508230"/>
                </a:lnTo>
                <a:lnTo>
                  <a:pt x="0" y="5475113"/>
                </a:lnTo>
                <a:close/>
                <a:moveTo>
                  <a:pt x="0" y="2843941"/>
                </a:moveTo>
                <a:lnTo>
                  <a:pt x="1605508" y="3374908"/>
                </a:lnTo>
                <a:lnTo>
                  <a:pt x="1482045" y="3547687"/>
                </a:lnTo>
                <a:lnTo>
                  <a:pt x="0" y="3206607"/>
                </a:lnTo>
                <a:close/>
                <a:moveTo>
                  <a:pt x="0" y="0"/>
                </a:moveTo>
                <a:lnTo>
                  <a:pt x="4559351" y="0"/>
                </a:lnTo>
                <a:lnTo>
                  <a:pt x="4559351" y="4284646"/>
                </a:lnTo>
                <a:lnTo>
                  <a:pt x="0" y="264510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ZA" dirty="0"/>
              <a:t>Insert or Drag and Drop Image Here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5CFF4C50-933F-41F9-AD11-BD02410AA7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432000"/>
            <a:ext cx="11340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ZA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xmlns="" id="{19F419B1-164A-4B7A-BBEC-47B6151ECB0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ZA" dirty="0"/>
              <a:t>Add a footer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1F5B3657-F2AE-455A-BF81-1A0C2ACECD2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726075" y="4688112"/>
            <a:ext cx="2160588" cy="900000"/>
          </a:xfr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pPr lvl="0"/>
            <a:r>
              <a:rPr lang="en-US" dirty="0"/>
              <a:t>Bullet Description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xmlns="" id="{6A983D98-E0AB-429A-9EC2-B50D4216D69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020543" y="4688112"/>
            <a:ext cx="2160588" cy="900000"/>
          </a:xfr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pPr lvl="0"/>
            <a:r>
              <a:rPr lang="en-US" dirty="0"/>
              <a:t>Bullet Description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EB3F7825-EB73-4976-9D8D-BAD8C8FCEA8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31800" y="3926334"/>
            <a:ext cx="2160000" cy="504000"/>
          </a:xfrm>
        </p:spPr>
        <p:txBody>
          <a:bodyPr/>
          <a:lstStyle>
            <a:lvl1pPr marL="0" indent="0" algn="ctr">
              <a:buNone/>
              <a:defRPr b="1">
                <a:latin typeface="+mj-lt"/>
              </a:defRPr>
            </a:lvl1pPr>
          </a:lstStyle>
          <a:p>
            <a:pPr lvl="0"/>
            <a:r>
              <a:rPr lang="en-US" dirty="0"/>
              <a:t>Bullet 1</a:t>
            </a:r>
            <a:endParaRPr lang="en-ZA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xmlns="" id="{6D972951-9088-4993-8DED-9DA3B6B08CF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726076" y="3926335"/>
            <a:ext cx="2160587" cy="504000"/>
          </a:xfrm>
        </p:spPr>
        <p:txBody>
          <a:bodyPr/>
          <a:lstStyle>
            <a:lvl1pPr marL="0" indent="0" algn="ctr">
              <a:buNone/>
              <a:defRPr b="1">
                <a:latin typeface="+mj-lt"/>
              </a:defRPr>
            </a:lvl1pPr>
          </a:lstStyle>
          <a:p>
            <a:pPr lvl="0"/>
            <a:r>
              <a:rPr lang="en-US" dirty="0"/>
              <a:t>Bullet 2</a:t>
            </a:r>
            <a:endParaRPr lang="en-ZA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xmlns="" id="{48424FDD-507C-4199-BFC6-8BC01D8992B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020543" y="3926335"/>
            <a:ext cx="2160588" cy="504000"/>
          </a:xfrm>
        </p:spPr>
        <p:txBody>
          <a:bodyPr/>
          <a:lstStyle>
            <a:lvl1pPr marL="0" indent="0" algn="ctr">
              <a:buNone/>
              <a:defRPr b="1">
                <a:latin typeface="+mj-lt"/>
              </a:defRPr>
            </a:lvl1pPr>
          </a:lstStyle>
          <a:p>
            <a:pPr lvl="0"/>
            <a:r>
              <a:rPr lang="en-US" dirty="0"/>
              <a:t>Bullet 3</a:t>
            </a:r>
            <a:endParaRPr lang="en-ZA" dirty="0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xmlns="" id="{DA4566DA-C848-4A27-BBC8-722932FFD7F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2094" y="4683350"/>
            <a:ext cx="2160000" cy="900000"/>
          </a:xfr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pPr lvl="0"/>
            <a:r>
              <a:rPr lang="en-US" dirty="0"/>
              <a:t>Bullet Description</a:t>
            </a:r>
          </a:p>
        </p:txBody>
      </p:sp>
      <p:sp>
        <p:nvSpPr>
          <p:cNvPr id="51" name="Octagon 50">
            <a:extLst>
              <a:ext uri="{FF2B5EF4-FFF2-40B4-BE49-F238E27FC236}">
                <a16:creationId xmlns:a16="http://schemas.microsoft.com/office/drawing/2014/main" xmlns="" id="{758B0359-60B9-4D73-825D-ACE303A61C50}"/>
              </a:ext>
            </a:extLst>
          </p:cNvPr>
          <p:cNvSpPr/>
          <p:nvPr userDrawn="1"/>
        </p:nvSpPr>
        <p:spPr>
          <a:xfrm rot="1361022">
            <a:off x="11394972" y="6053793"/>
            <a:ext cx="634795" cy="634795"/>
          </a:xfrm>
          <a:prstGeom prst="octagon">
            <a:avLst/>
          </a:prstGeom>
          <a:noFill/>
          <a:ln w="317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xmlns="" id="{09921541-DECE-43BB-BF92-A4B5D5EE5469}"/>
              </a:ext>
            </a:extLst>
          </p:cNvPr>
          <p:cNvSpPr/>
          <p:nvPr userDrawn="1"/>
        </p:nvSpPr>
        <p:spPr>
          <a:xfrm>
            <a:off x="11533871" y="6185902"/>
            <a:ext cx="73515" cy="73515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>
              <a:solidFill>
                <a:schemeClr val="accent1"/>
              </a:solidFill>
            </a:endParaRP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xmlns="" id="{83095B3B-1284-4E49-BE50-9C84BE7E58B6}"/>
              </a:ext>
            </a:extLst>
          </p:cNvPr>
          <p:cNvSpPr/>
          <p:nvPr userDrawn="1"/>
        </p:nvSpPr>
        <p:spPr>
          <a:xfrm>
            <a:off x="11892084" y="6561525"/>
            <a:ext cx="100439" cy="100439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xmlns="" id="{7491DD10-64CD-40CA-A0BB-397696C0C168}"/>
              </a:ext>
            </a:extLst>
          </p:cNvPr>
          <p:cNvSpPr/>
          <p:nvPr userDrawn="1"/>
        </p:nvSpPr>
        <p:spPr>
          <a:xfrm>
            <a:off x="11342875" y="5990144"/>
            <a:ext cx="260512" cy="260512"/>
          </a:xfrm>
          <a:prstGeom prst="ellipse">
            <a:avLst/>
          </a:prstGeom>
          <a:noFill/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>
              <a:solidFill>
                <a:schemeClr val="accent1"/>
              </a:solidFill>
            </a:endParaRPr>
          </a:p>
        </p:txBody>
      </p:sp>
      <p:sp>
        <p:nvSpPr>
          <p:cNvPr id="55" name="Slide Number Placeholder 54">
            <a:extLst>
              <a:ext uri="{FF2B5EF4-FFF2-40B4-BE49-F238E27FC236}">
                <a16:creationId xmlns:a16="http://schemas.microsoft.com/office/drawing/2014/main" xmlns="" id="{8702E81C-40F0-489E-8339-0139157E6327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284313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ctagon 6">
            <a:extLst>
              <a:ext uri="{FF2B5EF4-FFF2-40B4-BE49-F238E27FC236}">
                <a16:creationId xmlns:a16="http://schemas.microsoft.com/office/drawing/2014/main" xmlns="" id="{12B87281-2FCA-44C5-BFC9-FD653787EFC4}"/>
              </a:ext>
            </a:extLst>
          </p:cNvPr>
          <p:cNvSpPr/>
          <p:nvPr userDrawn="1"/>
        </p:nvSpPr>
        <p:spPr>
          <a:xfrm rot="1361022">
            <a:off x="11394972" y="6053793"/>
            <a:ext cx="634795" cy="634795"/>
          </a:xfrm>
          <a:prstGeom prst="octagon">
            <a:avLst/>
          </a:prstGeom>
          <a:noFill/>
          <a:ln w="317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090F41A2-6535-4CA6-81E4-026A5B56D9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432000"/>
            <a:ext cx="11340000" cy="4320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ZA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213AB95C-7DD4-4796-80E4-1B7466A2A0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2000" y="1152000"/>
            <a:ext cx="11340000" cy="468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8879C91-B77F-4273-9A27-A3535FB889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31999" y="6188628"/>
            <a:ext cx="8784941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ZA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ECA3099-A94F-4C3E-BC29-780EDD38F7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96369" y="6155190"/>
            <a:ext cx="432000" cy="432000"/>
          </a:xfrm>
          <a:prstGeom prst="ellipse">
            <a:avLst/>
          </a:prstGeom>
          <a:noFill/>
          <a:ln w="3175">
            <a:solidFill>
              <a:schemeClr val="accent1"/>
            </a:solidFill>
          </a:ln>
        </p:spPr>
        <p:txBody>
          <a:bodyPr vert="horz" lIns="0" tIns="0" rIns="0" bIns="0" rtlCol="0" anchor="ctr"/>
          <a:lstStyle>
            <a:lvl1pPr algn="ctr">
              <a:defRPr sz="1200" b="1" i="1">
                <a:solidFill>
                  <a:schemeClr val="tx1"/>
                </a:solidFill>
                <a:latin typeface="+mj-lt"/>
              </a:defRPr>
            </a:lvl1pPr>
          </a:lstStyle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xmlns="" id="{B66BF03E-F48E-4C0A-9078-07AC4DDF896A}"/>
              </a:ext>
            </a:extLst>
          </p:cNvPr>
          <p:cNvSpPr/>
          <p:nvPr userDrawn="1"/>
        </p:nvSpPr>
        <p:spPr>
          <a:xfrm>
            <a:off x="11533871" y="6185902"/>
            <a:ext cx="73515" cy="73515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>
              <a:solidFill>
                <a:schemeClr val="accent1"/>
              </a:solidFill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xmlns="" id="{9F827500-FC74-463C-9312-BC59104AEBD6}"/>
              </a:ext>
            </a:extLst>
          </p:cNvPr>
          <p:cNvSpPr/>
          <p:nvPr userDrawn="1"/>
        </p:nvSpPr>
        <p:spPr>
          <a:xfrm>
            <a:off x="11892084" y="6561525"/>
            <a:ext cx="100439" cy="100439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110EE18F-610D-4230-BA82-4E5007401ADD}"/>
              </a:ext>
            </a:extLst>
          </p:cNvPr>
          <p:cNvSpPr txBox="1"/>
          <p:nvPr userDrawn="1"/>
        </p:nvSpPr>
        <p:spPr>
          <a:xfrm>
            <a:off x="8734570" y="6278857"/>
            <a:ext cx="2510557" cy="18466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en-ZA" sz="1200" dirty="0" smtClean="0">
                <a:solidFill>
                  <a:schemeClr val="tx2"/>
                </a:solidFill>
                <a:latin typeface="+mj-lt"/>
              </a:rPr>
              <a:t>Mukund</a:t>
            </a:r>
            <a:r>
              <a:rPr lang="en-ZA" sz="1200" baseline="0" dirty="0" smtClean="0">
                <a:solidFill>
                  <a:schemeClr val="tx2"/>
                </a:solidFill>
                <a:latin typeface="+mj-lt"/>
              </a:rPr>
              <a:t> V Mavalankar</a:t>
            </a:r>
            <a:endParaRPr lang="en-ZA" sz="12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xmlns="" id="{2AF375EA-F235-4EAA-A52F-D6BF0D6EDDCA}"/>
              </a:ext>
            </a:extLst>
          </p:cNvPr>
          <p:cNvSpPr/>
          <p:nvPr userDrawn="1"/>
        </p:nvSpPr>
        <p:spPr>
          <a:xfrm>
            <a:off x="11342875" y="5990144"/>
            <a:ext cx="260512" cy="260512"/>
          </a:xfrm>
          <a:prstGeom prst="ellipse">
            <a:avLst/>
          </a:prstGeom>
          <a:noFill/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>
              <a:solidFill>
                <a:schemeClr val="accent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7E3C8C5B-6356-4B7C-887C-A436D7DB4059}"/>
              </a:ext>
            </a:extLst>
          </p:cNvPr>
          <p:cNvSpPr/>
          <p:nvPr userDrawn="1"/>
        </p:nvSpPr>
        <p:spPr>
          <a:xfrm>
            <a:off x="0" y="6771286"/>
            <a:ext cx="12192000" cy="8671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13120C00-0FF6-411F-B2D6-C625ED6BD241}"/>
              </a:ext>
            </a:extLst>
          </p:cNvPr>
          <p:cNvSpPr/>
          <p:nvPr userDrawn="1"/>
        </p:nvSpPr>
        <p:spPr>
          <a:xfrm>
            <a:off x="0" y="0"/>
            <a:ext cx="12192000" cy="8671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2D142C1D-78E5-4AD5-BEF3-C015D6E3FEBD}"/>
              </a:ext>
            </a:extLst>
          </p:cNvPr>
          <p:cNvSpPr/>
          <p:nvPr userDrawn="1"/>
        </p:nvSpPr>
        <p:spPr>
          <a:xfrm rot="5400000">
            <a:off x="-3385643" y="3385642"/>
            <a:ext cx="6858001" cy="8671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300D9306-2240-47FF-AA2F-DC7C26A008A4}"/>
              </a:ext>
            </a:extLst>
          </p:cNvPr>
          <p:cNvSpPr/>
          <p:nvPr userDrawn="1"/>
        </p:nvSpPr>
        <p:spPr>
          <a:xfrm rot="5400000">
            <a:off x="8719643" y="3385643"/>
            <a:ext cx="6858000" cy="8671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946163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3" r:id="rId2"/>
    <p:sldLayoutId id="2147483664" r:id="rId3"/>
    <p:sldLayoutId id="2147483650" r:id="rId4"/>
    <p:sldLayoutId id="2147483652" r:id="rId5"/>
    <p:sldLayoutId id="2147483656" r:id="rId6"/>
    <p:sldLayoutId id="2147483657" r:id="rId7"/>
    <p:sldLayoutId id="2147483685" r:id="rId8"/>
    <p:sldLayoutId id="2147483684" r:id="rId9"/>
    <p:sldLayoutId id="2147483668" r:id="rId10"/>
    <p:sldLayoutId id="2147483670" r:id="rId11"/>
    <p:sldLayoutId id="2147483653" r:id="rId12"/>
    <p:sldLayoutId id="2147483673" r:id="rId13"/>
    <p:sldLayoutId id="2147483674" r:id="rId14"/>
    <p:sldLayoutId id="2147483676" r:id="rId15"/>
    <p:sldLayoutId id="2147483677" r:id="rId16"/>
    <p:sldLayoutId id="2147483654" r:id="rId17"/>
    <p:sldLayoutId id="2147483660" r:id="rId18"/>
    <p:sldLayoutId id="2147483661" r:id="rId19"/>
    <p:sldLayoutId id="2147483678" r:id="rId20"/>
    <p:sldLayoutId id="2147483686" r:id="rId21"/>
    <p:sldLayoutId id="2147483687" r:id="rId22"/>
    <p:sldLayoutId id="2147483689" r:id="rId23"/>
    <p:sldLayoutId id="2147483690" r:id="rId24"/>
    <p:sldLayoutId id="2147483688" r:id="rId2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66700" indent="-2667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2925" indent="-276225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09625" indent="-2667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76325" indent="-2667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43025" indent="-2667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Layout" Target="../slideLayouts/slideLayout4.xml"/><Relationship Id="rId1" Type="http://schemas.openxmlformats.org/officeDocument/2006/relationships/video" Target="https://www.youtube.com/embed/yo51Re1JO4U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15.svg"/><Relationship Id="rId7" Type="http://schemas.openxmlformats.org/officeDocument/2006/relationships/image" Target="../media/image19.sv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7.png"/><Relationship Id="rId5" Type="http://schemas.openxmlformats.org/officeDocument/2006/relationships/image" Target="../media/image17.svg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3.png"/><Relationship Id="rId7" Type="http://schemas.openxmlformats.org/officeDocument/2006/relationships/image" Target="../media/image56.svg"/><Relationship Id="rId12" Type="http://schemas.openxmlformats.org/officeDocument/2006/relationships/image" Target="../media/image60.sv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34.png"/><Relationship Id="rId11" Type="http://schemas.openxmlformats.org/officeDocument/2006/relationships/image" Target="../media/image36.png"/><Relationship Id="rId5" Type="http://schemas.openxmlformats.org/officeDocument/2006/relationships/image" Target="../media/image54.svg"/><Relationship Id="rId10" Type="http://schemas.openxmlformats.org/officeDocument/2006/relationships/hyperlink" Target="http://www.fabrikcam.com/" TargetMode="External"/><Relationship Id="rId9" Type="http://schemas.openxmlformats.org/officeDocument/2006/relationships/image" Target="../media/image58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7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.gif"/><Relationship Id="rId5" Type="http://schemas.openxmlformats.org/officeDocument/2006/relationships/image" Target="../media/image7.sv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Placeholder 19" descr="Arial view of open farm land">
            <a:extLst>
              <a:ext uri="{FF2B5EF4-FFF2-40B4-BE49-F238E27FC236}">
                <a16:creationId xmlns:a16="http://schemas.microsoft.com/office/drawing/2014/main" xmlns="" id="{3072B96B-8E35-4D15-80A0-1DD4745F75B5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6" name="Title 5">
            <a:extLst>
              <a:ext uri="{FF2B5EF4-FFF2-40B4-BE49-F238E27FC236}">
                <a16:creationId xmlns:a16="http://schemas.microsoft.com/office/drawing/2014/main" xmlns="" id="{2E3EA56B-BEB0-4656-A20B-D15F03B7AC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3286217"/>
            <a:ext cx="8983362" cy="869804"/>
          </a:xfrm>
          <a:noFill/>
        </p:spPr>
        <p:txBody>
          <a:bodyPr/>
          <a:lstStyle/>
          <a:p>
            <a:r>
              <a:rPr lang="en-ZA" sz="3600" dirty="0" smtClean="0"/>
              <a:t>Sustainability the only way forward</a:t>
            </a:r>
            <a:endParaRPr lang="en-ZA" sz="3600" dirty="0"/>
          </a:p>
        </p:txBody>
      </p:sp>
      <p:sp>
        <p:nvSpPr>
          <p:cNvPr id="47" name="Freeform: Shape 46" title="geometric shape">
            <a:extLst>
              <a:ext uri="{FF2B5EF4-FFF2-40B4-BE49-F238E27FC236}">
                <a16:creationId xmlns:a16="http://schemas.microsoft.com/office/drawing/2014/main" xmlns="" id="{B6D0B8EE-8E06-4051-87BF-62C153F3FBBB}"/>
              </a:ext>
            </a:extLst>
          </p:cNvPr>
          <p:cNvSpPr/>
          <p:nvPr/>
        </p:nvSpPr>
        <p:spPr>
          <a:xfrm rot="4308689">
            <a:off x="5269765" y="1275138"/>
            <a:ext cx="1980696" cy="2066510"/>
          </a:xfrm>
          <a:custGeom>
            <a:avLst/>
            <a:gdLst>
              <a:gd name="connsiteX0" fmla="*/ 0 w 1980696"/>
              <a:gd name="connsiteY0" fmla="*/ 2066510 h 2066510"/>
              <a:gd name="connsiteX1" fmla="*/ 1138078 w 1980696"/>
              <a:gd name="connsiteY1" fmla="*/ 0 h 2066510"/>
              <a:gd name="connsiteX2" fmla="*/ 1980696 w 1980696"/>
              <a:gd name="connsiteY2" fmla="*/ 1530016 h 2066510"/>
              <a:gd name="connsiteX3" fmla="*/ 1459417 w 1980696"/>
              <a:gd name="connsiteY3" fmla="*/ 2066510 h 2066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80696" h="2066510">
                <a:moveTo>
                  <a:pt x="0" y="2066510"/>
                </a:moveTo>
                <a:lnTo>
                  <a:pt x="1138078" y="0"/>
                </a:lnTo>
                <a:lnTo>
                  <a:pt x="1980696" y="1530016"/>
                </a:lnTo>
                <a:lnTo>
                  <a:pt x="1459417" y="2066510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485234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10</a:t>
            </a:fld>
            <a:endParaRPr lang="en-Z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4890" y="855933"/>
            <a:ext cx="5811313" cy="443276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901" y="864000"/>
            <a:ext cx="5926989" cy="435018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79372" y="6155190"/>
            <a:ext cx="6334317" cy="271368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r>
              <a:rPr lang="en-I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Source</a:t>
            </a:r>
            <a:r>
              <a:rPr lang="en-I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 http://www.globalissues.org/article/172/climate-change-affects-biodiversity</a:t>
            </a:r>
            <a:endParaRPr lang="en-I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01733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z="2000" dirty="0" smtClean="0"/>
              <a:t>Excessive use of natural resources. Living beyond our means</a:t>
            </a:r>
            <a:endParaRPr lang="en-IN" sz="2000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7760" y="1915297"/>
            <a:ext cx="5776362" cy="4042186"/>
          </a:xfrm>
          <a:prstGeom prst="rightArrowCallout">
            <a:avLst>
              <a:gd name="adj1" fmla="val 50000"/>
              <a:gd name="adj2" fmla="val 25000"/>
              <a:gd name="adj3" fmla="val 0"/>
              <a:gd name="adj4" fmla="val 98939"/>
            </a:avLst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11</a:t>
            </a:fld>
            <a:endParaRPr lang="en-ZA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7"/>
          </p:nvPr>
        </p:nvSpPr>
        <p:spPr>
          <a:xfrm>
            <a:off x="929587" y="901313"/>
            <a:ext cx="4297321" cy="716449"/>
          </a:xfrm>
        </p:spPr>
        <p:txBody>
          <a:bodyPr/>
          <a:lstStyle/>
          <a:p>
            <a:r>
              <a:rPr lang="en-IN" dirty="0"/>
              <a:t>Global Footprint Network.</a:t>
            </a:r>
          </a:p>
          <a:p>
            <a:r>
              <a:rPr lang="en-IN" sz="1400" dirty="0" smtClean="0"/>
              <a:t>A think </a:t>
            </a:r>
            <a:r>
              <a:rPr lang="en-IN" sz="1400" dirty="0"/>
              <a:t>tank that </a:t>
            </a:r>
            <a:r>
              <a:rPr lang="en-IN" sz="1400" dirty="0" smtClean="0"/>
              <a:t>measures our </a:t>
            </a:r>
            <a:r>
              <a:rPr lang="en-IN" sz="1400" dirty="0"/>
              <a:t>ecological </a:t>
            </a:r>
            <a:r>
              <a:rPr lang="en-IN" sz="1400" dirty="0" smtClean="0"/>
              <a:t>footprint</a:t>
            </a:r>
            <a:r>
              <a:rPr lang="en-IN" sz="1400" dirty="0"/>
              <a:t>.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8"/>
          </p:nvPr>
        </p:nvSpPr>
        <p:spPr>
          <a:xfrm>
            <a:off x="7499817" y="962245"/>
            <a:ext cx="2975578" cy="716449"/>
          </a:xfrm>
        </p:spPr>
        <p:txBody>
          <a:bodyPr/>
          <a:lstStyle/>
          <a:p>
            <a:r>
              <a:rPr lang="en-IN" dirty="0" smtClean="0"/>
              <a:t>Earth over shoot day.</a:t>
            </a:r>
          </a:p>
          <a:p>
            <a:r>
              <a:rPr lang="en-IN" sz="1400" dirty="0" smtClean="0"/>
              <a:t>Day when ecological balance is zero </a:t>
            </a:r>
            <a:endParaRPr lang="en-IN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744235" y="2854410"/>
            <a:ext cx="3716553" cy="3300779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/>
            <a:endParaRPr lang="en-IN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IN" dirty="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16444"/>
            <a:ext cx="5865417" cy="4770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793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432000" y="123081"/>
            <a:ext cx="11340000" cy="432000"/>
          </a:xfrm>
        </p:spPr>
        <p:txBody>
          <a:bodyPr/>
          <a:lstStyle/>
          <a:p>
            <a:r>
              <a:rPr lang="en-IN" sz="2000" dirty="0" smtClean="0"/>
              <a:t>Let us look at our Ecological Footprint, </a:t>
            </a:r>
            <a:r>
              <a:rPr lang="en-IN" sz="2000" dirty="0" err="1" smtClean="0"/>
              <a:t>Countrywise</a:t>
            </a:r>
            <a:r>
              <a:rPr lang="en-IN" sz="2000" dirty="0" smtClean="0"/>
              <a:t> </a:t>
            </a:r>
            <a:endParaRPr lang="en-IN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12</a:t>
            </a:fld>
            <a:endParaRPr lang="en-ZA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7906" t="9910" r="14966" b="5946"/>
          <a:stretch/>
        </p:blipFill>
        <p:spPr>
          <a:xfrm>
            <a:off x="963827" y="679622"/>
            <a:ext cx="9403492" cy="5770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271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z="2000" dirty="0" smtClean="0"/>
              <a:t>Here is a list of Creditor and debtor countries. </a:t>
            </a:r>
            <a:r>
              <a:rPr lang="en-IN" sz="1600" dirty="0" smtClean="0"/>
              <a:t>India is in the debtor’s list on 57</a:t>
            </a:r>
            <a:r>
              <a:rPr lang="en-IN" sz="1600" baseline="30000" dirty="0" smtClean="0"/>
              <a:t>th</a:t>
            </a:r>
            <a:r>
              <a:rPr lang="en-IN" sz="1600" dirty="0" smtClean="0"/>
              <a:t> place with 148% excess.</a:t>
            </a:r>
            <a:endParaRPr lang="en-IN" sz="1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13</a:t>
            </a:fld>
            <a:endParaRPr lang="en-ZA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11149" t="11171" r="3412" b="11891"/>
          <a:stretch/>
        </p:blipFill>
        <p:spPr>
          <a:xfrm>
            <a:off x="729047" y="1000898"/>
            <a:ext cx="10416747" cy="5276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306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z="2000" dirty="0" smtClean="0"/>
              <a:t>Bio Diversity a status </a:t>
            </a:r>
            <a:r>
              <a:rPr lang="en-IN" sz="2000" dirty="0"/>
              <a:t>report https://www.youtube.com/watch?v=yo51Re1JO4U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14</a:t>
            </a:fld>
            <a:endParaRPr lang="en-ZA" dirty="0"/>
          </a:p>
        </p:txBody>
      </p:sp>
      <p:pic>
        <p:nvPicPr>
          <p:cNvPr id="4" name="yo51Re1JO4U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28969" y="864000"/>
            <a:ext cx="10174560" cy="5723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3904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32000" y="1151999"/>
            <a:ext cx="9987008" cy="5003191"/>
          </a:xfrm>
        </p:spPr>
        <p:txBody>
          <a:bodyPr/>
          <a:lstStyle/>
          <a:p>
            <a:r>
              <a:rPr lang="en-IN" dirty="0" smtClean="0">
                <a:latin typeface="+mj-lt"/>
              </a:rPr>
              <a:t>Diseases caused by</a:t>
            </a:r>
          </a:p>
          <a:p>
            <a:pPr lvl="1"/>
            <a:r>
              <a:rPr lang="en-IN" dirty="0" smtClean="0">
                <a:latin typeface="+mj-lt"/>
              </a:rPr>
              <a:t>Air pollution. </a:t>
            </a:r>
          </a:p>
          <a:p>
            <a:pPr lvl="2"/>
            <a:r>
              <a:rPr lang="en-IN" dirty="0" smtClean="0">
                <a:latin typeface="+mj-lt"/>
              </a:rPr>
              <a:t>Asthma, </a:t>
            </a:r>
          </a:p>
          <a:p>
            <a:pPr lvl="2"/>
            <a:r>
              <a:rPr lang="en-IN" dirty="0" smtClean="0">
                <a:latin typeface="+mj-lt"/>
              </a:rPr>
              <a:t>Lung cancer, </a:t>
            </a:r>
          </a:p>
          <a:p>
            <a:pPr lvl="2"/>
            <a:r>
              <a:rPr lang="en-IN" dirty="0" smtClean="0">
                <a:latin typeface="+mj-lt"/>
              </a:rPr>
              <a:t>Leukaemia, </a:t>
            </a:r>
          </a:p>
          <a:p>
            <a:pPr lvl="2"/>
            <a:r>
              <a:rPr lang="en-IN" dirty="0" smtClean="0">
                <a:latin typeface="+mj-lt"/>
              </a:rPr>
              <a:t>Pneumonia, </a:t>
            </a:r>
          </a:p>
          <a:p>
            <a:pPr lvl="2"/>
            <a:r>
              <a:rPr lang="en-IN" dirty="0" smtClean="0">
                <a:latin typeface="+mj-lt"/>
              </a:rPr>
              <a:t>Birth defects 						</a:t>
            </a:r>
          </a:p>
          <a:p>
            <a:pPr lvl="1"/>
            <a:r>
              <a:rPr lang="en-IN" dirty="0" smtClean="0">
                <a:latin typeface="+mj-lt"/>
              </a:rPr>
              <a:t>Water pollution, 					</a:t>
            </a:r>
          </a:p>
          <a:p>
            <a:pPr lvl="2"/>
            <a:r>
              <a:rPr lang="en-IN" dirty="0" smtClean="0">
                <a:latin typeface="+mj-lt"/>
              </a:rPr>
              <a:t>Chemicals </a:t>
            </a:r>
          </a:p>
          <a:p>
            <a:pPr lvl="2"/>
            <a:r>
              <a:rPr lang="en-IN" dirty="0" smtClean="0">
                <a:latin typeface="+mj-lt"/>
              </a:rPr>
              <a:t>Micro Organisms</a:t>
            </a:r>
          </a:p>
          <a:p>
            <a:pPr lvl="2"/>
            <a:endParaRPr lang="en-IN" dirty="0">
              <a:latin typeface="+mj-lt"/>
            </a:endParaRPr>
          </a:p>
          <a:p>
            <a:pPr lvl="8"/>
            <a:endParaRPr lang="en-IN" dirty="0" smtClean="0">
              <a:latin typeface="+mj-lt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z="2000" dirty="0" smtClean="0"/>
              <a:t>Rise in Human ailments.</a:t>
            </a:r>
            <a:endParaRPr lang="en-IN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15</a:t>
            </a:fld>
            <a:endParaRPr lang="en-ZA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5456" y="1223595"/>
            <a:ext cx="2257425" cy="1524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438047" y="1151999"/>
            <a:ext cx="649032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buFont typeface="Arial" panose="020B0604020202020204" pitchFamily="34" charset="0"/>
              <a:buChar char="•"/>
            </a:pPr>
            <a:r>
              <a:rPr lang="en-IN" sz="1600" dirty="0">
                <a:solidFill>
                  <a:srgbClr val="333333"/>
                </a:solidFill>
                <a:latin typeface="inherit"/>
              </a:rPr>
              <a:t>29% of all deaths and disease from lung cancer</a:t>
            </a:r>
          </a:p>
          <a:p>
            <a:pPr fontAlgn="base">
              <a:buFont typeface="Arial" panose="020B0604020202020204" pitchFamily="34" charset="0"/>
              <a:buChar char="•"/>
            </a:pPr>
            <a:r>
              <a:rPr lang="en-IN" sz="1600" dirty="0">
                <a:solidFill>
                  <a:srgbClr val="333333"/>
                </a:solidFill>
                <a:latin typeface="inherit"/>
              </a:rPr>
              <a:t>17% of all deaths and disease from acute lower respiratory infection</a:t>
            </a:r>
          </a:p>
          <a:p>
            <a:pPr fontAlgn="base">
              <a:buFont typeface="Arial" panose="020B0604020202020204" pitchFamily="34" charset="0"/>
              <a:buChar char="•"/>
            </a:pPr>
            <a:r>
              <a:rPr lang="en-IN" sz="1600" dirty="0">
                <a:solidFill>
                  <a:srgbClr val="333333"/>
                </a:solidFill>
                <a:latin typeface="inherit"/>
              </a:rPr>
              <a:t>24% of all deaths from stroke</a:t>
            </a:r>
          </a:p>
          <a:p>
            <a:pPr fontAlgn="base">
              <a:buFont typeface="Arial" panose="020B0604020202020204" pitchFamily="34" charset="0"/>
              <a:buChar char="•"/>
            </a:pPr>
            <a:r>
              <a:rPr lang="en-IN" sz="1600" dirty="0">
                <a:solidFill>
                  <a:srgbClr val="333333"/>
                </a:solidFill>
                <a:latin typeface="inherit"/>
              </a:rPr>
              <a:t>25% of all deaths and disease from ischaemic heart disease</a:t>
            </a:r>
          </a:p>
          <a:p>
            <a:pPr fontAlgn="base">
              <a:buFont typeface="Arial" panose="020B0604020202020204" pitchFamily="34" charset="0"/>
              <a:buChar char="•"/>
            </a:pPr>
            <a:r>
              <a:rPr lang="en-IN" sz="1600" dirty="0">
                <a:solidFill>
                  <a:srgbClr val="333333"/>
                </a:solidFill>
                <a:latin typeface="inherit"/>
              </a:rPr>
              <a:t>43% of all deaths and disease from chronic obstructive pulmonary disease</a:t>
            </a:r>
            <a:endParaRPr lang="en-IN" sz="1600" b="0" i="0" dirty="0">
              <a:solidFill>
                <a:srgbClr val="333333"/>
              </a:solidFill>
              <a:effectLst/>
              <a:latin typeface="inherit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494" y="3850783"/>
            <a:ext cx="4196890" cy="280142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425504" y="3009658"/>
            <a:ext cx="2063206" cy="120818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indent="-171450" fontAlgn="base">
              <a:buFont typeface="Arial" panose="020B0604020202020204" pitchFamily="34" charset="0"/>
              <a:buChar char="•"/>
            </a:pPr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Infectious deceases </a:t>
            </a:r>
          </a:p>
          <a:p>
            <a:pPr indent="-171450" fontAlgn="base">
              <a:buFont typeface="Arial" panose="020B0604020202020204" pitchFamily="34" charset="0"/>
              <a:buChar char="•"/>
            </a:pPr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Loss of Forests</a:t>
            </a:r>
          </a:p>
          <a:p>
            <a:pPr lvl="1" indent="-171450" fontAlgn="base">
              <a:buFont typeface="Arial" panose="020B0604020202020204" pitchFamily="34" charset="0"/>
              <a:buChar char="•"/>
            </a:pPr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HIV</a:t>
            </a:r>
          </a:p>
          <a:p>
            <a:pPr lvl="1" indent="-171450" fontAlgn="base">
              <a:buFont typeface="Arial" panose="020B0604020202020204" pitchFamily="34" charset="0"/>
              <a:buChar char="•"/>
            </a:pPr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ZIKA</a:t>
            </a:r>
          </a:p>
          <a:p>
            <a:pPr lvl="1" indent="-171450" fontAlgn="base">
              <a:buFont typeface="Arial" panose="020B0604020202020204" pitchFamily="34" charset="0"/>
              <a:buChar char="•"/>
            </a:pPr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Ebola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9488" y="3009658"/>
            <a:ext cx="3678640" cy="3069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833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52D215A-7D9D-4B71-81A1-3220FCFE31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The Solution</a:t>
            </a:r>
          </a:p>
        </p:txBody>
      </p:sp>
      <p:pic>
        <p:nvPicPr>
          <p:cNvPr id="93" name="Picture Placeholder 92" descr="magnifying glass">
            <a:extLst>
              <a:ext uri="{FF2B5EF4-FFF2-40B4-BE49-F238E27FC236}">
                <a16:creationId xmlns:a16="http://schemas.microsoft.com/office/drawing/2014/main" xmlns="" id="{EAF3579C-5F54-BD44-AD76-C07BBA5EFEA7}"/>
              </a:ext>
            </a:extLst>
          </p:cNvPr>
          <p:cNvPicPr>
            <a:picLocks noGrp="1" noChangeAspect="1"/>
          </p:cNvPicPr>
          <p:nvPr>
            <p:ph type="pic" sz="quarter" idx="27"/>
          </p:nvPr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/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xmlns="" id="{E6971D8C-ECC5-4EDD-AC10-DDF4CA7E9DC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ZA" dirty="0" smtClean="0"/>
              <a:t>Getting rid of fossil fuels</a:t>
            </a:r>
            <a:endParaRPr lang="en-ZA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xmlns="" id="{A6B0E616-411B-4401-BC87-821D72B9D614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32094" y="4683350"/>
            <a:ext cx="2160000" cy="159115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Increase use of renewable energy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Modern energy storage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 smtClean="0"/>
              <a:t>Smart distributed grids</a:t>
            </a:r>
            <a:endParaRPr lang="ru-RU" dirty="0"/>
          </a:p>
        </p:txBody>
      </p:sp>
      <p:cxnSp>
        <p:nvCxnSpPr>
          <p:cNvPr id="75" name="Straight Connector 74" descr="First divider line on slide">
            <a:extLst>
              <a:ext uri="{FF2B5EF4-FFF2-40B4-BE49-F238E27FC236}">
                <a16:creationId xmlns:a16="http://schemas.microsoft.com/office/drawing/2014/main" xmlns="" id="{1D5BA55A-3253-4F3B-A32A-5A12ECE65A5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/>
        </p:nvCxnSpPr>
        <p:spPr>
          <a:xfrm>
            <a:off x="2659047" y="2052013"/>
            <a:ext cx="0" cy="1487495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5" name="Picture Placeholder 94" descr="foliage">
            <a:extLst>
              <a:ext uri="{FF2B5EF4-FFF2-40B4-BE49-F238E27FC236}">
                <a16:creationId xmlns:a16="http://schemas.microsoft.com/office/drawing/2014/main" xmlns="" id="{1B98F2ED-22A7-8047-A12B-3AE19B270198}"/>
              </a:ext>
            </a:extLst>
          </p:cNvPr>
          <p:cNvPicPr>
            <a:picLocks noGrp="1" noChangeAspect="1"/>
          </p:cNvPicPr>
          <p:nvPr>
            <p:ph type="pic" sz="quarter" idx="28"/>
          </p:nvPr>
        </p:nvPicPr>
        <p:blipFill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/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xmlns="" id="{A6E9F776-E542-4D93-851A-A3A10F6D2A7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726076" y="3926335"/>
            <a:ext cx="2160587" cy="779922"/>
          </a:xfrm>
        </p:spPr>
        <p:txBody>
          <a:bodyPr/>
          <a:lstStyle/>
          <a:p>
            <a:r>
              <a:rPr lang="en-ZA" dirty="0" smtClean="0"/>
              <a:t>Reduce </a:t>
            </a:r>
            <a:r>
              <a:rPr lang="en-ZA" dirty="0"/>
              <a:t/>
            </a:r>
            <a:br>
              <a:rPr lang="en-ZA" dirty="0"/>
            </a:br>
            <a:r>
              <a:rPr lang="en-ZA" dirty="0" smtClean="0"/>
              <a:t>use of natural recourses</a:t>
            </a:r>
            <a:endParaRPr lang="en-ZA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79CEA89E-0B03-4727-AB47-73EA4E2DF94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726075" y="4816699"/>
            <a:ext cx="2160588" cy="1081826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 smtClean="0"/>
              <a:t>Reduce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 smtClean="0"/>
              <a:t>Reuse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 smtClean="0"/>
              <a:t>Recycle</a:t>
            </a:r>
            <a:endParaRPr lang="ru-RU" dirty="0"/>
          </a:p>
        </p:txBody>
      </p:sp>
      <p:cxnSp>
        <p:nvCxnSpPr>
          <p:cNvPr id="77" name="Straight Connector 76" descr="Second divider line on slide">
            <a:extLst>
              <a:ext uri="{FF2B5EF4-FFF2-40B4-BE49-F238E27FC236}">
                <a16:creationId xmlns:a16="http://schemas.microsoft.com/office/drawing/2014/main" xmlns="" id="{50250EBA-885D-4E6F-B841-92A9B8FBBB6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/>
        </p:nvCxnSpPr>
        <p:spPr>
          <a:xfrm>
            <a:off x="4953541" y="2052013"/>
            <a:ext cx="0" cy="1487495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7" name="Picture Placeholder 96" descr="apple">
            <a:extLst>
              <a:ext uri="{FF2B5EF4-FFF2-40B4-BE49-F238E27FC236}">
                <a16:creationId xmlns:a16="http://schemas.microsoft.com/office/drawing/2014/main" xmlns="" id="{41A48230-7A6F-634A-84FA-2508F0A6B9D5}"/>
              </a:ext>
            </a:extLst>
          </p:cNvPr>
          <p:cNvPicPr>
            <a:picLocks noGrp="1" noChangeAspect="1"/>
          </p:cNvPicPr>
          <p:nvPr>
            <p:ph type="pic" sz="quarter" idx="29"/>
          </p:nvPr>
        </p:nvPicPr>
        <p:blipFill>
          <a:blip r:embed="rId6">
            <a:extLs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/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xmlns="" id="{CE222CAE-9234-4B0E-90FC-584C469313C6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ZA" dirty="0" smtClean="0"/>
              <a:t>Sustainable agriculture</a:t>
            </a:r>
            <a:endParaRPr lang="en-ZA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C4F969E5-6F82-4658-A735-72D16DDDD1D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Lorem ipsum dolor sit amet, consectetuer adipiscing elit</a:t>
            </a:r>
            <a:endParaRPr lang="ru-RU" dirty="0"/>
          </a:p>
        </p:txBody>
      </p:sp>
      <p:pic>
        <p:nvPicPr>
          <p:cNvPr id="12" name="Picture Placeholder 11" descr="aerial image of trees, forest">
            <a:extLst>
              <a:ext uri="{FF2B5EF4-FFF2-40B4-BE49-F238E27FC236}">
                <a16:creationId xmlns:a16="http://schemas.microsoft.com/office/drawing/2014/main" xmlns="" id="{8DE8CF4E-7F06-3246-808D-A52256A2A35C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8"/>
          <a:srcRect l="93" r="93"/>
          <a:stretch>
            <a:fillRect/>
          </a:stretch>
        </p:blipFill>
        <p:spPr/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B2A7A116-BC28-4E39-B586-25212F9948F2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16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668368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xmlns="" id="{68F35FE5-0290-47F2-B7E6-3CC40E48D7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Why transition to Solar energy</a:t>
            </a:r>
            <a:endParaRPr lang="en-Z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48AB8A96-4ECB-445D-90F1-4C7E558D2A8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17</a:t>
            </a:fld>
            <a:endParaRPr lang="en-ZA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xmlns="" id="{841DD5B3-8651-4B9B-A7E5-6560B2FD9D31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978794" y="1068946"/>
            <a:ext cx="9453803" cy="5086243"/>
          </a:xfrm>
        </p:spPr>
        <p:txBody>
          <a:bodyPr/>
          <a:lstStyle/>
          <a:p>
            <a:r>
              <a:rPr lang="en-ZA" dirty="0" smtClean="0">
                <a:latin typeface="+mj-lt"/>
              </a:rPr>
              <a:t>It is the primary source of energy on Earth</a:t>
            </a:r>
          </a:p>
          <a:p>
            <a:r>
              <a:rPr lang="en-ZA" dirty="0" smtClean="0">
                <a:latin typeface="+mj-lt"/>
              </a:rPr>
              <a:t>It is abundant. Sun delivers more energy in one hour than what we require in one YEAR.</a:t>
            </a:r>
          </a:p>
          <a:p>
            <a:r>
              <a:rPr lang="en-ZA" dirty="0" smtClean="0">
                <a:latin typeface="+mj-lt"/>
              </a:rPr>
              <a:t>It is always available</a:t>
            </a:r>
          </a:p>
          <a:p>
            <a:r>
              <a:rPr lang="en-ZA" dirty="0">
                <a:latin typeface="+mj-lt"/>
              </a:rPr>
              <a:t>Energy without heat or hot </a:t>
            </a:r>
            <a:r>
              <a:rPr lang="en-ZA" dirty="0" smtClean="0">
                <a:latin typeface="+mj-lt"/>
              </a:rPr>
              <a:t>gases</a:t>
            </a:r>
            <a:endParaRPr lang="en-ZA" dirty="0">
              <a:latin typeface="+mj-lt"/>
            </a:endParaRPr>
          </a:p>
          <a:p>
            <a:r>
              <a:rPr lang="en-ZA" dirty="0">
                <a:latin typeface="+mj-lt"/>
              </a:rPr>
              <a:t>It is now cost competitive</a:t>
            </a:r>
          </a:p>
          <a:p>
            <a:r>
              <a:rPr lang="en-ZA" dirty="0" smtClean="0">
                <a:latin typeface="+mj-lt"/>
              </a:rPr>
              <a:t>IRR is 2.5 years</a:t>
            </a:r>
          </a:p>
          <a:p>
            <a:r>
              <a:rPr lang="en-ZA" dirty="0" smtClean="0">
                <a:latin typeface="+mj-lt"/>
              </a:rPr>
              <a:t>Installation is quick</a:t>
            </a:r>
          </a:p>
          <a:p>
            <a:r>
              <a:rPr lang="en-ZA" dirty="0" smtClean="0">
                <a:latin typeface="+mj-lt"/>
              </a:rPr>
              <a:t>No moving parts</a:t>
            </a:r>
          </a:p>
          <a:p>
            <a:endParaRPr lang="en-ZA" dirty="0" smtClean="0">
              <a:latin typeface="+mj-lt"/>
            </a:endParaRPr>
          </a:p>
          <a:p>
            <a:endParaRPr lang="en-ZA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97378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z="2000" dirty="0" smtClean="0"/>
              <a:t>Some data on renewable</a:t>
            </a:r>
            <a:endParaRPr lang="en-IN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18</a:t>
            </a:fld>
            <a:endParaRPr lang="en-Z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0974" y="1635616"/>
            <a:ext cx="5966137" cy="421139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819" y="864000"/>
            <a:ext cx="5818597" cy="410724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95459" y="6155190"/>
            <a:ext cx="4237149" cy="297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Source: https://ourworldindata.org/renewable-energy</a:t>
            </a:r>
            <a:endParaRPr lang="en-I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367154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Placeholder 18" descr="Top left image">
            <a:extLst>
              <a:ext uri="{FF2B5EF4-FFF2-40B4-BE49-F238E27FC236}">
                <a16:creationId xmlns:a16="http://schemas.microsoft.com/office/drawing/2014/main" xmlns="" id="{09D613E8-8848-4CCA-946C-52A183E91F77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000" y="86714"/>
            <a:ext cx="6009285" cy="3890571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98433CBA-6B58-475A-BAF2-04998BA4A54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ZA" dirty="0"/>
              <a:t>Summary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46542706-50AC-4B17-A704-143D94A799C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ZA" dirty="0"/>
              <a:t>Summary tagline or sub-headline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BC163A50-2819-40D9-A42F-D84F47928C94}"/>
              </a:ext>
            </a:extLst>
          </p:cNvPr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r>
              <a:rPr lang="en-US" dirty="0"/>
              <a:t>Lorem ipsum dolor sit amet, consectetuer adipiscing elit. Maecenas porttitor congue massa. Fusce posuere, magna sed pulvinar ultricies, purus lectus malesuada libero, sit amet commodo magna eros quis urna</a:t>
            </a:r>
          </a:p>
          <a:p>
            <a:r>
              <a:rPr lang="en-US" dirty="0"/>
              <a:t>Nunc viverra imperdiet enim. Fusce est.</a:t>
            </a:r>
            <a:br>
              <a:rPr lang="en-US" dirty="0"/>
            </a:br>
            <a:r>
              <a:rPr lang="en-US" dirty="0"/>
              <a:t>Vivamus a tellus</a:t>
            </a:r>
          </a:p>
          <a:p>
            <a:r>
              <a:rPr lang="en-US" dirty="0"/>
              <a:t>Pellentesque habitant morbi tristique senectus et netus et malesuada fames ac turpis egestas. Proin pharetra nonummy pede. Mauris et orci</a:t>
            </a:r>
            <a:endParaRPr lang="ru-RU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DFD249B8-A654-41FD-9724-45A3A5EE13F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19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86715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 descr="arial view of snowy ground and pine trees">
            <a:extLst>
              <a:ext uri="{FF2B5EF4-FFF2-40B4-BE49-F238E27FC236}">
                <a16:creationId xmlns:a16="http://schemas.microsoft.com/office/drawing/2014/main" xmlns="" id="{2DD80BD6-4966-4B27-A63C-89B71D8967E8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000" y="86714"/>
            <a:ext cx="6189111" cy="4096304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9CB1D87D-E475-451A-B36C-E4A4F63609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2555" y="4734227"/>
            <a:ext cx="6012000" cy="863601"/>
          </a:xfrm>
          <a:solidFill>
            <a:schemeClr val="accent1"/>
          </a:solidFill>
        </p:spPr>
        <p:txBody>
          <a:bodyPr/>
          <a:lstStyle/>
          <a:p>
            <a:r>
              <a:rPr lang="en-ZA" sz="3200" dirty="0" smtClean="0"/>
              <a:t>What is sustainability?</a:t>
            </a:r>
            <a:endParaRPr lang="en-ZA" sz="3200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2645A1B7-8B88-4D90-983D-BAA2E9AAFFD3}"/>
              </a:ext>
            </a:extLst>
          </p:cNvPr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r>
              <a:rPr lang="en-ZA" sz="2000" dirty="0" smtClean="0"/>
              <a:t>Sustainability is when biological processes endure, remain divers and productive. </a:t>
            </a:r>
          </a:p>
          <a:p>
            <a:r>
              <a:rPr lang="en-ZA" sz="2000" dirty="0" smtClean="0"/>
              <a:t>Judicious use of natural resources, so that there is no degradation and degeneration over the years to come. </a:t>
            </a:r>
          </a:p>
          <a:p>
            <a:r>
              <a:rPr lang="en-ZA" sz="2000" dirty="0" smtClean="0"/>
              <a:t>When our usage or expenditure of natural resources is less that our earnings or accruals. </a:t>
            </a:r>
          </a:p>
          <a:p>
            <a:endParaRPr lang="en-ZA" sz="2000" dirty="0"/>
          </a:p>
          <a:p>
            <a:endParaRPr lang="en-ZA" sz="2000" dirty="0" smtClean="0"/>
          </a:p>
          <a:p>
            <a:endParaRPr lang="en-ZA" sz="2000" dirty="0"/>
          </a:p>
        </p:txBody>
      </p:sp>
      <p:grpSp>
        <p:nvGrpSpPr>
          <p:cNvPr id="46" name="Group 45" title="group of triangles">
            <a:extLst>
              <a:ext uri="{FF2B5EF4-FFF2-40B4-BE49-F238E27FC236}">
                <a16:creationId xmlns:a16="http://schemas.microsoft.com/office/drawing/2014/main" xmlns="" id="{62DF6AE8-6133-4C1E-91DD-755705ACF0F1}"/>
              </a:ext>
            </a:extLst>
          </p:cNvPr>
          <p:cNvGrpSpPr/>
          <p:nvPr/>
        </p:nvGrpSpPr>
        <p:grpSpPr>
          <a:xfrm>
            <a:off x="10112980" y="218871"/>
            <a:ext cx="1850209" cy="1915995"/>
            <a:chOff x="9862160" y="831132"/>
            <a:chExt cx="1850209" cy="1915995"/>
          </a:xfrm>
        </p:grpSpPr>
        <p:sp>
          <p:nvSpPr>
            <p:cNvPr id="16" name="Freeform: Shape 15" title="triangles">
              <a:extLst>
                <a:ext uri="{FF2B5EF4-FFF2-40B4-BE49-F238E27FC236}">
                  <a16:creationId xmlns:a16="http://schemas.microsoft.com/office/drawing/2014/main" xmlns="" id="{156942E6-31A5-42F5-A00C-A90D409A08BC}"/>
                </a:ext>
              </a:extLst>
            </p:cNvPr>
            <p:cNvSpPr/>
            <p:nvPr/>
          </p:nvSpPr>
          <p:spPr>
            <a:xfrm rot="19260823">
              <a:off x="9984083" y="1150976"/>
              <a:ext cx="467362" cy="344458"/>
            </a:xfrm>
            <a:custGeom>
              <a:avLst/>
              <a:gdLst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64876 w 692798"/>
                <a:gd name="connsiteY2" fmla="*/ 168539 h 510610"/>
                <a:gd name="connsiteX3" fmla="*/ 0 w 692798"/>
                <a:gd name="connsiteY3" fmla="*/ 0 h 510610"/>
                <a:gd name="connsiteX4" fmla="*/ 692798 w 692798"/>
                <a:gd name="connsiteY4" fmla="*/ 224339 h 510610"/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0 w 692798"/>
                <a:gd name="connsiteY2" fmla="*/ 0 h 510610"/>
                <a:gd name="connsiteX3" fmla="*/ 692798 w 692798"/>
                <a:gd name="connsiteY3" fmla="*/ 224339 h 510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2798" h="510610">
                  <a:moveTo>
                    <a:pt x="692798" y="224339"/>
                  </a:moveTo>
                  <a:lnTo>
                    <a:pt x="308036" y="510610"/>
                  </a:lnTo>
                  <a:lnTo>
                    <a:pt x="0" y="0"/>
                  </a:lnTo>
                  <a:lnTo>
                    <a:pt x="692798" y="224339"/>
                  </a:lnTo>
                  <a:close/>
                </a:path>
              </a:pathLst>
            </a:cu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17" name="Freeform: Shape 16" title="triangles">
              <a:extLst>
                <a:ext uri="{FF2B5EF4-FFF2-40B4-BE49-F238E27FC236}">
                  <a16:creationId xmlns:a16="http://schemas.microsoft.com/office/drawing/2014/main" xmlns="" id="{055D27E0-4C92-4640-A2B8-86540741DCE6}"/>
                </a:ext>
              </a:extLst>
            </p:cNvPr>
            <p:cNvSpPr/>
            <p:nvPr/>
          </p:nvSpPr>
          <p:spPr>
            <a:xfrm rot="20377627">
              <a:off x="10445799" y="1461330"/>
              <a:ext cx="316887" cy="233554"/>
            </a:xfrm>
            <a:custGeom>
              <a:avLst/>
              <a:gdLst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64876 w 692798"/>
                <a:gd name="connsiteY2" fmla="*/ 168539 h 510610"/>
                <a:gd name="connsiteX3" fmla="*/ 0 w 692798"/>
                <a:gd name="connsiteY3" fmla="*/ 0 h 510610"/>
                <a:gd name="connsiteX4" fmla="*/ 692798 w 692798"/>
                <a:gd name="connsiteY4" fmla="*/ 224339 h 510610"/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0 w 692798"/>
                <a:gd name="connsiteY2" fmla="*/ 0 h 510610"/>
                <a:gd name="connsiteX3" fmla="*/ 692798 w 692798"/>
                <a:gd name="connsiteY3" fmla="*/ 224339 h 510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2798" h="510610">
                  <a:moveTo>
                    <a:pt x="692798" y="224339"/>
                  </a:moveTo>
                  <a:lnTo>
                    <a:pt x="308036" y="510610"/>
                  </a:lnTo>
                  <a:lnTo>
                    <a:pt x="0" y="0"/>
                  </a:lnTo>
                  <a:lnTo>
                    <a:pt x="692798" y="224339"/>
                  </a:lnTo>
                  <a:close/>
                </a:path>
              </a:pathLst>
            </a:cu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18" name="Freeform: Shape 17" title="triangles">
              <a:extLst>
                <a:ext uri="{FF2B5EF4-FFF2-40B4-BE49-F238E27FC236}">
                  <a16:creationId xmlns:a16="http://schemas.microsoft.com/office/drawing/2014/main" xmlns="" id="{E760DC62-191E-4D60-AAAC-37DDF411BF9D}"/>
                </a:ext>
              </a:extLst>
            </p:cNvPr>
            <p:cNvSpPr/>
            <p:nvPr/>
          </p:nvSpPr>
          <p:spPr>
            <a:xfrm rot="19260823">
              <a:off x="10485025" y="1232684"/>
              <a:ext cx="250689" cy="184764"/>
            </a:xfrm>
            <a:custGeom>
              <a:avLst/>
              <a:gdLst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64876 w 692798"/>
                <a:gd name="connsiteY2" fmla="*/ 168539 h 510610"/>
                <a:gd name="connsiteX3" fmla="*/ 0 w 692798"/>
                <a:gd name="connsiteY3" fmla="*/ 0 h 510610"/>
                <a:gd name="connsiteX4" fmla="*/ 692798 w 692798"/>
                <a:gd name="connsiteY4" fmla="*/ 224339 h 510610"/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0 w 692798"/>
                <a:gd name="connsiteY2" fmla="*/ 0 h 510610"/>
                <a:gd name="connsiteX3" fmla="*/ 692798 w 692798"/>
                <a:gd name="connsiteY3" fmla="*/ 224339 h 510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2798" h="510610">
                  <a:moveTo>
                    <a:pt x="692798" y="224339"/>
                  </a:moveTo>
                  <a:lnTo>
                    <a:pt x="308036" y="510610"/>
                  </a:lnTo>
                  <a:lnTo>
                    <a:pt x="0" y="0"/>
                  </a:lnTo>
                  <a:lnTo>
                    <a:pt x="692798" y="224339"/>
                  </a:lnTo>
                  <a:close/>
                </a:path>
              </a:pathLst>
            </a:cu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19" name="Freeform: Shape 18" title="triangles">
              <a:extLst>
                <a:ext uri="{FF2B5EF4-FFF2-40B4-BE49-F238E27FC236}">
                  <a16:creationId xmlns:a16="http://schemas.microsoft.com/office/drawing/2014/main" xmlns="" id="{B21F5D55-03CC-4A29-B8D0-2B1C7DE7C79D}"/>
                </a:ext>
              </a:extLst>
            </p:cNvPr>
            <p:cNvSpPr/>
            <p:nvPr/>
          </p:nvSpPr>
          <p:spPr>
            <a:xfrm rot="19810388">
              <a:off x="10832584" y="1393714"/>
              <a:ext cx="216995" cy="159931"/>
            </a:xfrm>
            <a:custGeom>
              <a:avLst/>
              <a:gdLst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64876 w 692798"/>
                <a:gd name="connsiteY2" fmla="*/ 168539 h 510610"/>
                <a:gd name="connsiteX3" fmla="*/ 0 w 692798"/>
                <a:gd name="connsiteY3" fmla="*/ 0 h 510610"/>
                <a:gd name="connsiteX4" fmla="*/ 692798 w 692798"/>
                <a:gd name="connsiteY4" fmla="*/ 224339 h 510610"/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0 w 692798"/>
                <a:gd name="connsiteY2" fmla="*/ 0 h 510610"/>
                <a:gd name="connsiteX3" fmla="*/ 692798 w 692798"/>
                <a:gd name="connsiteY3" fmla="*/ 224339 h 510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2798" h="510610">
                  <a:moveTo>
                    <a:pt x="692798" y="224339"/>
                  </a:moveTo>
                  <a:lnTo>
                    <a:pt x="308036" y="510610"/>
                  </a:lnTo>
                  <a:lnTo>
                    <a:pt x="0" y="0"/>
                  </a:lnTo>
                  <a:lnTo>
                    <a:pt x="692798" y="224339"/>
                  </a:lnTo>
                  <a:close/>
                </a:path>
              </a:pathLst>
            </a:cu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20" name="Freeform: Shape 19" title="triangles">
              <a:extLst>
                <a:ext uri="{FF2B5EF4-FFF2-40B4-BE49-F238E27FC236}">
                  <a16:creationId xmlns:a16="http://schemas.microsoft.com/office/drawing/2014/main" xmlns="" id="{6A692EA0-8FB5-4D6A-B1B1-20463392DEDE}"/>
                </a:ext>
              </a:extLst>
            </p:cNvPr>
            <p:cNvSpPr/>
            <p:nvPr/>
          </p:nvSpPr>
          <p:spPr>
            <a:xfrm rot="18277851">
              <a:off x="10920185" y="994164"/>
              <a:ext cx="216995" cy="159931"/>
            </a:xfrm>
            <a:custGeom>
              <a:avLst/>
              <a:gdLst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64876 w 692798"/>
                <a:gd name="connsiteY2" fmla="*/ 168539 h 510610"/>
                <a:gd name="connsiteX3" fmla="*/ 0 w 692798"/>
                <a:gd name="connsiteY3" fmla="*/ 0 h 510610"/>
                <a:gd name="connsiteX4" fmla="*/ 692798 w 692798"/>
                <a:gd name="connsiteY4" fmla="*/ 224339 h 510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2798" h="510610">
                  <a:moveTo>
                    <a:pt x="692798" y="224339"/>
                  </a:moveTo>
                  <a:lnTo>
                    <a:pt x="308036" y="510610"/>
                  </a:lnTo>
                  <a:lnTo>
                    <a:pt x="64876" y="168539"/>
                  </a:lnTo>
                  <a:lnTo>
                    <a:pt x="0" y="0"/>
                  </a:lnTo>
                  <a:lnTo>
                    <a:pt x="692798" y="224339"/>
                  </a:lnTo>
                  <a:close/>
                </a:path>
              </a:pathLst>
            </a:cu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21" name="Freeform: Shape 20" title="triangles">
              <a:extLst>
                <a:ext uri="{FF2B5EF4-FFF2-40B4-BE49-F238E27FC236}">
                  <a16:creationId xmlns:a16="http://schemas.microsoft.com/office/drawing/2014/main" xmlns="" id="{46FB2BA9-5E08-4A8F-BC47-8EFA61E4E6CE}"/>
                </a:ext>
              </a:extLst>
            </p:cNvPr>
            <p:cNvSpPr/>
            <p:nvPr/>
          </p:nvSpPr>
          <p:spPr>
            <a:xfrm rot="20761418">
              <a:off x="11313110" y="1642801"/>
              <a:ext cx="162256" cy="119587"/>
            </a:xfrm>
            <a:custGeom>
              <a:avLst/>
              <a:gdLst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64876 w 692798"/>
                <a:gd name="connsiteY2" fmla="*/ 168539 h 510610"/>
                <a:gd name="connsiteX3" fmla="*/ 0 w 692798"/>
                <a:gd name="connsiteY3" fmla="*/ 0 h 510610"/>
                <a:gd name="connsiteX4" fmla="*/ 692798 w 692798"/>
                <a:gd name="connsiteY4" fmla="*/ 224339 h 510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2798" h="510610">
                  <a:moveTo>
                    <a:pt x="692798" y="224339"/>
                  </a:moveTo>
                  <a:lnTo>
                    <a:pt x="308036" y="510610"/>
                  </a:lnTo>
                  <a:lnTo>
                    <a:pt x="64876" y="168539"/>
                  </a:lnTo>
                  <a:lnTo>
                    <a:pt x="0" y="0"/>
                  </a:lnTo>
                  <a:lnTo>
                    <a:pt x="692798" y="224339"/>
                  </a:lnTo>
                  <a:close/>
                </a:path>
              </a:pathLst>
            </a:cu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22" name="Freeform: Shape 21" title="triangles">
              <a:extLst>
                <a:ext uri="{FF2B5EF4-FFF2-40B4-BE49-F238E27FC236}">
                  <a16:creationId xmlns:a16="http://schemas.microsoft.com/office/drawing/2014/main" xmlns="" id="{5B0A2587-D640-4AEE-9456-860CD02427C8}"/>
                </a:ext>
              </a:extLst>
            </p:cNvPr>
            <p:cNvSpPr/>
            <p:nvPr/>
          </p:nvSpPr>
          <p:spPr>
            <a:xfrm rot="17315293">
              <a:off x="11523906" y="859664"/>
              <a:ext cx="216995" cy="159931"/>
            </a:xfrm>
            <a:custGeom>
              <a:avLst/>
              <a:gdLst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64876 w 692798"/>
                <a:gd name="connsiteY2" fmla="*/ 168539 h 510610"/>
                <a:gd name="connsiteX3" fmla="*/ 0 w 692798"/>
                <a:gd name="connsiteY3" fmla="*/ 0 h 510610"/>
                <a:gd name="connsiteX4" fmla="*/ 692798 w 692798"/>
                <a:gd name="connsiteY4" fmla="*/ 224339 h 510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2798" h="510610">
                  <a:moveTo>
                    <a:pt x="692798" y="224339"/>
                  </a:moveTo>
                  <a:lnTo>
                    <a:pt x="308036" y="510610"/>
                  </a:lnTo>
                  <a:lnTo>
                    <a:pt x="64876" y="168539"/>
                  </a:lnTo>
                  <a:lnTo>
                    <a:pt x="0" y="0"/>
                  </a:lnTo>
                  <a:lnTo>
                    <a:pt x="692798" y="224339"/>
                  </a:lnTo>
                  <a:close/>
                </a:path>
              </a:pathLst>
            </a:cu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23" name="Freeform: Shape 22" title="triangles">
              <a:extLst>
                <a:ext uri="{FF2B5EF4-FFF2-40B4-BE49-F238E27FC236}">
                  <a16:creationId xmlns:a16="http://schemas.microsoft.com/office/drawing/2014/main" xmlns="" id="{373F2649-8DA3-441F-9BDD-77A942FA3DBE}"/>
                </a:ext>
              </a:extLst>
            </p:cNvPr>
            <p:cNvSpPr/>
            <p:nvPr/>
          </p:nvSpPr>
          <p:spPr>
            <a:xfrm rot="20082236">
              <a:off x="11215766" y="1243239"/>
              <a:ext cx="216995" cy="159931"/>
            </a:xfrm>
            <a:custGeom>
              <a:avLst/>
              <a:gdLst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64876 w 692798"/>
                <a:gd name="connsiteY2" fmla="*/ 168539 h 510610"/>
                <a:gd name="connsiteX3" fmla="*/ 0 w 692798"/>
                <a:gd name="connsiteY3" fmla="*/ 0 h 510610"/>
                <a:gd name="connsiteX4" fmla="*/ 692798 w 692798"/>
                <a:gd name="connsiteY4" fmla="*/ 224339 h 510610"/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0 w 692798"/>
                <a:gd name="connsiteY2" fmla="*/ 0 h 510610"/>
                <a:gd name="connsiteX3" fmla="*/ 692798 w 692798"/>
                <a:gd name="connsiteY3" fmla="*/ 224339 h 510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2798" h="510610">
                  <a:moveTo>
                    <a:pt x="692798" y="224339"/>
                  </a:moveTo>
                  <a:lnTo>
                    <a:pt x="308036" y="510610"/>
                  </a:lnTo>
                  <a:lnTo>
                    <a:pt x="0" y="0"/>
                  </a:lnTo>
                  <a:lnTo>
                    <a:pt x="692798" y="224339"/>
                  </a:lnTo>
                  <a:close/>
                </a:path>
              </a:pathLst>
            </a:cu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24" name="Freeform: Shape 23" title="triangles">
              <a:extLst>
                <a:ext uri="{FF2B5EF4-FFF2-40B4-BE49-F238E27FC236}">
                  <a16:creationId xmlns:a16="http://schemas.microsoft.com/office/drawing/2014/main" xmlns="" id="{95933F98-3B9B-4270-9281-570AD41C3F19}"/>
                </a:ext>
              </a:extLst>
            </p:cNvPr>
            <p:cNvSpPr/>
            <p:nvPr/>
          </p:nvSpPr>
          <p:spPr>
            <a:xfrm rot="19879732">
              <a:off x="11436537" y="1436545"/>
              <a:ext cx="216995" cy="159931"/>
            </a:xfrm>
            <a:custGeom>
              <a:avLst/>
              <a:gdLst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64876 w 692798"/>
                <a:gd name="connsiteY2" fmla="*/ 168539 h 510610"/>
                <a:gd name="connsiteX3" fmla="*/ 0 w 692798"/>
                <a:gd name="connsiteY3" fmla="*/ 0 h 510610"/>
                <a:gd name="connsiteX4" fmla="*/ 692798 w 692798"/>
                <a:gd name="connsiteY4" fmla="*/ 224339 h 510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2798" h="510610">
                  <a:moveTo>
                    <a:pt x="692798" y="224339"/>
                  </a:moveTo>
                  <a:lnTo>
                    <a:pt x="308036" y="510610"/>
                  </a:lnTo>
                  <a:lnTo>
                    <a:pt x="64876" y="168539"/>
                  </a:lnTo>
                  <a:lnTo>
                    <a:pt x="0" y="0"/>
                  </a:lnTo>
                  <a:lnTo>
                    <a:pt x="692798" y="224339"/>
                  </a:lnTo>
                  <a:close/>
                </a:path>
              </a:pathLst>
            </a:cu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25" name="Freeform: Shape 24" title="triangles">
              <a:extLst>
                <a:ext uri="{FF2B5EF4-FFF2-40B4-BE49-F238E27FC236}">
                  <a16:creationId xmlns:a16="http://schemas.microsoft.com/office/drawing/2014/main" xmlns="" id="{3DAB5C84-F2AD-47FD-ABEC-6D6626D2B7FF}"/>
                </a:ext>
              </a:extLst>
            </p:cNvPr>
            <p:cNvSpPr/>
            <p:nvPr/>
          </p:nvSpPr>
          <p:spPr>
            <a:xfrm rot="328041">
              <a:off x="9862160" y="1513660"/>
              <a:ext cx="579699" cy="606799"/>
            </a:xfrm>
            <a:custGeom>
              <a:avLst/>
              <a:gdLst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64876 w 692798"/>
                <a:gd name="connsiteY2" fmla="*/ 168539 h 510610"/>
                <a:gd name="connsiteX3" fmla="*/ 0 w 692798"/>
                <a:gd name="connsiteY3" fmla="*/ 0 h 510610"/>
                <a:gd name="connsiteX4" fmla="*/ 692798 w 692798"/>
                <a:gd name="connsiteY4" fmla="*/ 224339 h 510610"/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0 w 692798"/>
                <a:gd name="connsiteY2" fmla="*/ 0 h 510610"/>
                <a:gd name="connsiteX3" fmla="*/ 692798 w 692798"/>
                <a:gd name="connsiteY3" fmla="*/ 224339 h 510610"/>
                <a:gd name="connsiteX0" fmla="*/ 487806 w 487806"/>
                <a:gd name="connsiteY0" fmla="*/ 171848 h 510610"/>
                <a:gd name="connsiteX1" fmla="*/ 308036 w 487806"/>
                <a:gd name="connsiteY1" fmla="*/ 510610 h 510610"/>
                <a:gd name="connsiteX2" fmla="*/ 0 w 487806"/>
                <a:gd name="connsiteY2" fmla="*/ 0 h 510610"/>
                <a:gd name="connsiteX3" fmla="*/ 487806 w 487806"/>
                <a:gd name="connsiteY3" fmla="*/ 171848 h 510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87806" h="510610">
                  <a:moveTo>
                    <a:pt x="487806" y="171848"/>
                  </a:moveTo>
                  <a:lnTo>
                    <a:pt x="308036" y="510610"/>
                  </a:lnTo>
                  <a:lnTo>
                    <a:pt x="0" y="0"/>
                  </a:lnTo>
                  <a:lnTo>
                    <a:pt x="487806" y="171848"/>
                  </a:lnTo>
                  <a:close/>
                </a:path>
              </a:pathLst>
            </a:cu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26" name="Freeform: Shape 25" title="triangles">
              <a:extLst>
                <a:ext uri="{FF2B5EF4-FFF2-40B4-BE49-F238E27FC236}">
                  <a16:creationId xmlns:a16="http://schemas.microsoft.com/office/drawing/2014/main" xmlns="" id="{A4E2ACF8-4066-4DB9-B5D5-E8AA3B152710}"/>
                </a:ext>
              </a:extLst>
            </p:cNvPr>
            <p:cNvSpPr/>
            <p:nvPr/>
          </p:nvSpPr>
          <p:spPr>
            <a:xfrm>
              <a:off x="10639428" y="1814668"/>
              <a:ext cx="316887" cy="233554"/>
            </a:xfrm>
            <a:custGeom>
              <a:avLst/>
              <a:gdLst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64876 w 692798"/>
                <a:gd name="connsiteY2" fmla="*/ 168539 h 510610"/>
                <a:gd name="connsiteX3" fmla="*/ 0 w 692798"/>
                <a:gd name="connsiteY3" fmla="*/ 0 h 510610"/>
                <a:gd name="connsiteX4" fmla="*/ 692798 w 692798"/>
                <a:gd name="connsiteY4" fmla="*/ 224339 h 510610"/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0 w 692798"/>
                <a:gd name="connsiteY2" fmla="*/ 0 h 510610"/>
                <a:gd name="connsiteX3" fmla="*/ 692798 w 692798"/>
                <a:gd name="connsiteY3" fmla="*/ 224339 h 510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2798" h="510610">
                  <a:moveTo>
                    <a:pt x="692798" y="224339"/>
                  </a:moveTo>
                  <a:lnTo>
                    <a:pt x="308036" y="510610"/>
                  </a:lnTo>
                  <a:lnTo>
                    <a:pt x="0" y="0"/>
                  </a:lnTo>
                  <a:lnTo>
                    <a:pt x="692798" y="224339"/>
                  </a:lnTo>
                  <a:close/>
                </a:path>
              </a:pathLst>
            </a:cu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27" name="Freeform: Shape 26" title="triangles">
              <a:extLst>
                <a:ext uri="{FF2B5EF4-FFF2-40B4-BE49-F238E27FC236}">
                  <a16:creationId xmlns:a16="http://schemas.microsoft.com/office/drawing/2014/main" xmlns="" id="{74FCCA2A-37FF-4031-AF2F-A894DBE6EE0E}"/>
                </a:ext>
              </a:extLst>
            </p:cNvPr>
            <p:cNvSpPr/>
            <p:nvPr/>
          </p:nvSpPr>
          <p:spPr>
            <a:xfrm rot="20761418">
              <a:off x="11280262" y="2096947"/>
              <a:ext cx="162256" cy="119587"/>
            </a:xfrm>
            <a:custGeom>
              <a:avLst/>
              <a:gdLst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64876 w 692798"/>
                <a:gd name="connsiteY2" fmla="*/ 168539 h 510610"/>
                <a:gd name="connsiteX3" fmla="*/ 0 w 692798"/>
                <a:gd name="connsiteY3" fmla="*/ 0 h 510610"/>
                <a:gd name="connsiteX4" fmla="*/ 692798 w 692798"/>
                <a:gd name="connsiteY4" fmla="*/ 224339 h 510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2798" h="510610">
                  <a:moveTo>
                    <a:pt x="692798" y="224339"/>
                  </a:moveTo>
                  <a:lnTo>
                    <a:pt x="308036" y="510610"/>
                  </a:lnTo>
                  <a:lnTo>
                    <a:pt x="64876" y="168539"/>
                  </a:lnTo>
                  <a:lnTo>
                    <a:pt x="0" y="0"/>
                  </a:lnTo>
                  <a:lnTo>
                    <a:pt x="692798" y="224339"/>
                  </a:lnTo>
                  <a:close/>
                </a:path>
              </a:pathLst>
            </a:cu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28" name="Freeform: Shape 27" title="triangles">
              <a:extLst>
                <a:ext uri="{FF2B5EF4-FFF2-40B4-BE49-F238E27FC236}">
                  <a16:creationId xmlns:a16="http://schemas.microsoft.com/office/drawing/2014/main" xmlns="" id="{5C7D7734-820D-40CE-BBBA-6E6D9452D308}"/>
                </a:ext>
              </a:extLst>
            </p:cNvPr>
            <p:cNvSpPr/>
            <p:nvPr/>
          </p:nvSpPr>
          <p:spPr>
            <a:xfrm rot="1160487">
              <a:off x="10059320" y="2226127"/>
              <a:ext cx="316887" cy="233554"/>
            </a:xfrm>
            <a:custGeom>
              <a:avLst/>
              <a:gdLst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64876 w 692798"/>
                <a:gd name="connsiteY2" fmla="*/ 168539 h 510610"/>
                <a:gd name="connsiteX3" fmla="*/ 0 w 692798"/>
                <a:gd name="connsiteY3" fmla="*/ 0 h 510610"/>
                <a:gd name="connsiteX4" fmla="*/ 692798 w 692798"/>
                <a:gd name="connsiteY4" fmla="*/ 224339 h 510610"/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0 w 692798"/>
                <a:gd name="connsiteY2" fmla="*/ 0 h 510610"/>
                <a:gd name="connsiteX3" fmla="*/ 692798 w 692798"/>
                <a:gd name="connsiteY3" fmla="*/ 224339 h 510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2798" h="510610">
                  <a:moveTo>
                    <a:pt x="692798" y="224339"/>
                  </a:moveTo>
                  <a:lnTo>
                    <a:pt x="308036" y="510610"/>
                  </a:lnTo>
                  <a:lnTo>
                    <a:pt x="0" y="0"/>
                  </a:lnTo>
                  <a:lnTo>
                    <a:pt x="692798" y="224339"/>
                  </a:lnTo>
                  <a:close/>
                </a:path>
              </a:pathLst>
            </a:cu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29" name="Freeform: Shape 28" title="triangles">
              <a:extLst>
                <a:ext uri="{FF2B5EF4-FFF2-40B4-BE49-F238E27FC236}">
                  <a16:creationId xmlns:a16="http://schemas.microsoft.com/office/drawing/2014/main" xmlns="" id="{5BCE508A-E107-4075-9976-73D3ED8272C2}"/>
                </a:ext>
              </a:extLst>
            </p:cNvPr>
            <p:cNvSpPr/>
            <p:nvPr/>
          </p:nvSpPr>
          <p:spPr>
            <a:xfrm rot="803026">
              <a:off x="11353765" y="2627540"/>
              <a:ext cx="162256" cy="119587"/>
            </a:xfrm>
            <a:custGeom>
              <a:avLst/>
              <a:gdLst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64876 w 692798"/>
                <a:gd name="connsiteY2" fmla="*/ 168539 h 510610"/>
                <a:gd name="connsiteX3" fmla="*/ 0 w 692798"/>
                <a:gd name="connsiteY3" fmla="*/ 0 h 510610"/>
                <a:gd name="connsiteX4" fmla="*/ 692798 w 692798"/>
                <a:gd name="connsiteY4" fmla="*/ 224339 h 510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2798" h="510610">
                  <a:moveTo>
                    <a:pt x="692798" y="224339"/>
                  </a:moveTo>
                  <a:lnTo>
                    <a:pt x="308036" y="510610"/>
                  </a:lnTo>
                  <a:lnTo>
                    <a:pt x="64876" y="168539"/>
                  </a:lnTo>
                  <a:lnTo>
                    <a:pt x="0" y="0"/>
                  </a:lnTo>
                  <a:lnTo>
                    <a:pt x="692798" y="224339"/>
                  </a:lnTo>
                  <a:close/>
                </a:path>
              </a:pathLst>
            </a:cu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1DAF16E1-87DB-4920-A90B-23E1C72DDC7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2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795754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Placeholder 18" descr="arial view of ocean and land near the ocean">
            <a:extLst>
              <a:ext uri="{FF2B5EF4-FFF2-40B4-BE49-F238E27FC236}">
                <a16:creationId xmlns:a16="http://schemas.microsoft.com/office/drawing/2014/main" xmlns="" id="{7DD607C7-7CF7-4A0F-BFF7-6F3C46205E68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" r="11"/>
          <a:stretch>
            <a:fillRect/>
          </a:stretch>
        </p:blipFill>
        <p:spPr>
          <a:xfrm>
            <a:off x="173428" y="0"/>
            <a:ext cx="12018572" cy="6684572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xmlns="" id="{EBDC24D3-EEF0-4B69-A174-E4DFF78848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15069" y="2802865"/>
            <a:ext cx="5282503" cy="1447344"/>
          </a:xfrm>
          <a:noFill/>
        </p:spPr>
        <p:txBody>
          <a:bodyPr/>
          <a:lstStyle/>
          <a:p>
            <a:r>
              <a:rPr lang="en-ZA" dirty="0"/>
              <a:t>Thank You</a:t>
            </a:r>
          </a:p>
        </p:txBody>
      </p:sp>
      <p:cxnSp>
        <p:nvCxnSpPr>
          <p:cNvPr id="5" name="Straight Connector 4" descr="Divider line">
            <a:extLst>
              <a:ext uri="{FF2B5EF4-FFF2-40B4-BE49-F238E27FC236}">
                <a16:creationId xmlns:a16="http://schemas.microsoft.com/office/drawing/2014/main" xmlns="" id="{FE07C9EC-5158-440C-995A-EAC50D3E05D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/>
        </p:nvCxnSpPr>
        <p:spPr>
          <a:xfrm>
            <a:off x="7777113" y="2412127"/>
            <a:ext cx="0" cy="11001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Graphic 12" descr="User" title="Icon - Presenter Name">
            <a:extLst>
              <a:ext uri="{FF2B5EF4-FFF2-40B4-BE49-F238E27FC236}">
                <a16:creationId xmlns:a16="http://schemas.microsoft.com/office/drawing/2014/main" xmlns="" id="{708AF784-88DE-4E89-A28B-BECD54FC11C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7284624" y="3886690"/>
            <a:ext cx="164463" cy="164463"/>
          </a:xfrm>
          <a:prstGeom prst="rect">
            <a:avLst/>
          </a:prstGeom>
        </p:spPr>
      </p:pic>
      <p:pic>
        <p:nvPicPr>
          <p:cNvPr id="15" name="Graphic 14" descr="Smart Phone" title="Icon - Presenter Phone Number">
            <a:extLst>
              <a:ext uri="{FF2B5EF4-FFF2-40B4-BE49-F238E27FC236}">
                <a16:creationId xmlns:a16="http://schemas.microsoft.com/office/drawing/2014/main" xmlns="" id="{E276E47B-4C08-4FEC-AAE8-3DCCBA7EE72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7284624" y="4196776"/>
            <a:ext cx="164463" cy="164463"/>
          </a:xfrm>
          <a:prstGeom prst="rect">
            <a:avLst/>
          </a:prstGeom>
        </p:spPr>
      </p:pic>
      <p:pic>
        <p:nvPicPr>
          <p:cNvPr id="14" name="Graphic 13" descr="Envelope" title="Icon Presenter Email">
            <a:extLst>
              <a:ext uri="{FF2B5EF4-FFF2-40B4-BE49-F238E27FC236}">
                <a16:creationId xmlns:a16="http://schemas.microsoft.com/office/drawing/2014/main" xmlns="" id="{4F2D4997-93AD-4A62-8488-4572923DB817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7284624" y="4530964"/>
            <a:ext cx="164463" cy="164463"/>
          </a:xfrm>
          <a:prstGeom prst="rect">
            <a:avLst/>
          </a:prstGeom>
        </p:spPr>
      </p:pic>
      <p:sp>
        <p:nvSpPr>
          <p:cNvPr id="26" name="Text Placeholder 25">
            <a:extLst>
              <a:ext uri="{FF2B5EF4-FFF2-40B4-BE49-F238E27FC236}">
                <a16:creationId xmlns:a16="http://schemas.microsoft.com/office/drawing/2014/main" xmlns="" id="{88557579-7DEF-FF4C-AD37-0E81A6BB3B7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>
                <a:hlinkClick r:id="rId10"/>
              </a:rPr>
              <a:t>www.fabrikam.com</a:t>
            </a:r>
            <a:r>
              <a:rPr lang="en-US" dirty="0"/>
              <a:t> </a:t>
            </a:r>
          </a:p>
        </p:txBody>
      </p:sp>
      <p:pic>
        <p:nvPicPr>
          <p:cNvPr id="30" name="Graphic 29" descr="World">
            <a:extLst>
              <a:ext uri="{FF2B5EF4-FFF2-40B4-BE49-F238E27FC236}">
                <a16:creationId xmlns:a16="http://schemas.microsoft.com/office/drawing/2014/main" xmlns="" id="{07973E30-0C12-8442-90B5-47D1C45545A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2"/>
              </a:ext>
            </a:extLst>
          </a:blip>
          <a:stretch>
            <a:fillRect/>
          </a:stretch>
        </p:blipFill>
        <p:spPr>
          <a:xfrm>
            <a:off x="7278999" y="4843614"/>
            <a:ext cx="170088" cy="170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1429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52D215A-7D9D-4B71-81A1-3220FCFE31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The </a:t>
            </a:r>
            <a:r>
              <a:rPr lang="en-ZA" dirty="0" smtClean="0"/>
              <a:t>Problems</a:t>
            </a:r>
            <a:endParaRPr lang="en-ZA" dirty="0"/>
          </a:p>
        </p:txBody>
      </p:sp>
      <p:pic>
        <p:nvPicPr>
          <p:cNvPr id="67" name="Picture Placeholder 66" descr="Cloud">
            <a:extLst>
              <a:ext uri="{FF2B5EF4-FFF2-40B4-BE49-F238E27FC236}">
                <a16:creationId xmlns:a16="http://schemas.microsoft.com/office/drawing/2014/main" xmlns="" id="{83A6FB07-C3E8-FC4B-818B-404D48DAF4FA}"/>
              </a:ext>
            </a:extLst>
          </p:cNvPr>
          <p:cNvPicPr>
            <a:picLocks noGrp="1" noChangeAspect="1"/>
          </p:cNvPicPr>
          <p:nvPr>
            <p:ph type="pic" sz="quarter" idx="27"/>
          </p:nvPr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/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xmlns="" id="{E6971D8C-ECC5-4EDD-AC10-DDF4CA7E9DC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ZA" dirty="0" smtClean="0"/>
              <a:t>1. Climate change</a:t>
            </a:r>
            <a:endParaRPr lang="en-ZA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xmlns="" id="{A6B0E616-411B-4401-BC87-821D72B9D614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32094" y="4683350"/>
            <a:ext cx="2160000" cy="1223180"/>
          </a:xfrm>
        </p:spPr>
        <p:txBody>
          <a:bodyPr/>
          <a:lstStyle/>
          <a:p>
            <a:r>
              <a:rPr lang="en-US" dirty="0" smtClean="0"/>
              <a:t>Global Warming. Average temperature on earth has gone up by about 0.9 degrees compared to pre-industrialization. </a:t>
            </a:r>
            <a:endParaRPr lang="ru-RU" dirty="0"/>
          </a:p>
        </p:txBody>
      </p:sp>
      <p:pic>
        <p:nvPicPr>
          <p:cNvPr id="159" name="Picture Placeholder 158" descr="Cactus">
            <a:extLst>
              <a:ext uri="{FF2B5EF4-FFF2-40B4-BE49-F238E27FC236}">
                <a16:creationId xmlns:a16="http://schemas.microsoft.com/office/drawing/2014/main" xmlns="" id="{9F99EF5B-831D-4852-A739-269399B8FA71}"/>
              </a:ext>
            </a:extLst>
          </p:cNvPr>
          <p:cNvPicPr>
            <a:picLocks noGrp="1" noChangeAspect="1"/>
          </p:cNvPicPr>
          <p:nvPr>
            <p:ph type="pic" sz="quarter" idx="28"/>
          </p:nvPr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/>
        </p:blipFill>
        <p:spPr/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xmlns="" id="{A6E9F776-E542-4D93-851A-A3A10F6D2A7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ZA" dirty="0" smtClean="0"/>
              <a:t>2. Excessive use of natural resources </a:t>
            </a:r>
            <a:endParaRPr lang="en-ZA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79CEA89E-0B03-4727-AB47-73EA4E2DF94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726075" y="4688112"/>
            <a:ext cx="2160588" cy="1218418"/>
          </a:xfrm>
        </p:spPr>
        <p:txBody>
          <a:bodyPr/>
          <a:lstStyle/>
          <a:p>
            <a:r>
              <a:rPr lang="en-US" dirty="0" smtClean="0"/>
              <a:t>The earth overshoot day.</a:t>
            </a:r>
          </a:p>
          <a:p>
            <a:r>
              <a:rPr lang="en-US" dirty="0" smtClean="0"/>
              <a:t>Last year it was on 2</a:t>
            </a:r>
            <a:r>
              <a:rPr lang="en-US" baseline="30000" dirty="0" smtClean="0"/>
              <a:t>nd</a:t>
            </a:r>
            <a:r>
              <a:rPr lang="en-US" dirty="0" smtClean="0"/>
              <a:t> August. </a:t>
            </a:r>
            <a:endParaRPr lang="ru-RU" dirty="0"/>
          </a:p>
        </p:txBody>
      </p:sp>
      <p:pic>
        <p:nvPicPr>
          <p:cNvPr id="161" name="Picture Placeholder 160">
            <a:extLst>
              <a:ext uri="{FF2B5EF4-FFF2-40B4-BE49-F238E27FC236}">
                <a16:creationId xmlns:a16="http://schemas.microsoft.com/office/drawing/2014/main" xmlns="" id="{22C4A1E7-2C42-4D5E-9D5C-DB503F231A34}"/>
              </a:ext>
            </a:extLst>
          </p:cNvPr>
          <p:cNvPicPr>
            <a:picLocks noGrp="1" noChangeAspect="1"/>
          </p:cNvPicPr>
          <p:nvPr>
            <p:ph type="pic" sz="quarter" idx="29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9903" y="2052013"/>
            <a:ext cx="1396313" cy="1616545"/>
          </a:xfr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xmlns="" id="{CE222CAE-9234-4B0E-90FC-584C469313C6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ZA" dirty="0" smtClean="0"/>
              <a:t>Loss of Biodiversity</a:t>
            </a:r>
            <a:endParaRPr lang="en-ZA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C4F969E5-6F82-4658-A735-72D16DDDD1D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This is one of the major problems that is going to spiral the degradation of environment further. </a:t>
            </a:r>
            <a:endParaRPr lang="ru-RU" dirty="0"/>
          </a:p>
        </p:txBody>
      </p:sp>
      <p:pic>
        <p:nvPicPr>
          <p:cNvPr id="163" name="Picture Placeholder 162">
            <a:extLst>
              <a:ext uri="{FF2B5EF4-FFF2-40B4-BE49-F238E27FC236}">
                <a16:creationId xmlns:a16="http://schemas.microsoft.com/office/drawing/2014/main" xmlns="" id="{B21D58C1-B806-40E0-9006-675AF7916756}"/>
              </a:ext>
            </a:extLst>
          </p:cNvPr>
          <p:cNvPicPr>
            <a:picLocks noGrp="1" noChangeAspect="1"/>
          </p:cNvPicPr>
          <p:nvPr>
            <p:ph type="pic" sz="quarter" idx="30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7048" y="1971298"/>
            <a:ext cx="1556951" cy="1777973"/>
          </a:xfrm>
        </p:spPr>
      </p:pic>
      <p:sp>
        <p:nvSpPr>
          <p:cNvPr id="11" name="Text Placeholder 10">
            <a:extLst>
              <a:ext uri="{FF2B5EF4-FFF2-40B4-BE49-F238E27FC236}">
                <a16:creationId xmlns:a16="http://schemas.microsoft.com/office/drawing/2014/main" xmlns="" id="{ACD29343-5246-427C-BFCC-F61B25177CF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7636476" y="3926335"/>
            <a:ext cx="1458097" cy="504000"/>
          </a:xfrm>
        </p:spPr>
        <p:txBody>
          <a:bodyPr/>
          <a:lstStyle/>
          <a:p>
            <a:r>
              <a:rPr lang="en-ZA" dirty="0" smtClean="0"/>
              <a:t>Health impact </a:t>
            </a:r>
          </a:p>
          <a:p>
            <a:endParaRPr lang="en-ZA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A163F1F1-E70E-4823-905B-45B18FCD35F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Major human ailments are on the rise. </a:t>
            </a:r>
            <a:endParaRPr lang="ru-RU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B2A7A116-BC28-4E39-B586-25212F9948F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3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737687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Comparing Natural and present day Carbon cycle</a:t>
            </a:r>
            <a:endParaRPr lang="en-IN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4</a:t>
            </a:fld>
            <a:endParaRPr lang="en-ZA" dirty="0"/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5060" y="1224615"/>
            <a:ext cx="5823309" cy="4388985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114" y="1224615"/>
            <a:ext cx="5815885" cy="4381300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3009900" y="6155190"/>
            <a:ext cx="5448300" cy="4320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en-IN" sz="3200" dirty="0" smtClean="0">
                <a:solidFill>
                  <a:schemeClr val="accent1"/>
                </a:solidFill>
                <a:latin typeface="+mn-lt"/>
              </a:rPr>
              <a:t>What is the difference ?</a:t>
            </a:r>
          </a:p>
        </p:txBody>
      </p:sp>
    </p:spTree>
    <p:extLst>
      <p:ext uri="{BB962C8B-B14F-4D97-AF65-F5344CB8AC3E}">
        <p14:creationId xmlns:p14="http://schemas.microsoft.com/office/powerpoint/2010/main" val="560882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z="2000" dirty="0" smtClean="0"/>
              <a:t>How CO2 is causing the earth and the Oceans to warm up</a:t>
            </a:r>
            <a:endParaRPr lang="en-IN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5</a:t>
            </a:fld>
            <a:endParaRPr lang="en-Z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544" y="984428"/>
            <a:ext cx="5521594" cy="32527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2831" y="3013656"/>
            <a:ext cx="5597391" cy="3141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22552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sz="2000" dirty="0" smtClean="0">
                <a:solidFill>
                  <a:schemeClr val="accent1"/>
                </a:solidFill>
              </a:rPr>
              <a:t>We are now adding 38 </a:t>
            </a:r>
            <a:r>
              <a:rPr lang="en-IN" sz="2000" dirty="0" err="1" smtClean="0">
                <a:solidFill>
                  <a:schemeClr val="accent1"/>
                </a:solidFill>
              </a:rPr>
              <a:t>Gigatons</a:t>
            </a:r>
            <a:r>
              <a:rPr lang="en-IN" sz="2000" dirty="0" smtClean="0">
                <a:solidFill>
                  <a:schemeClr val="accent1"/>
                </a:solidFill>
              </a:rPr>
              <a:t> of CO2.</a:t>
            </a:r>
            <a:endParaRPr lang="en-IN" sz="2000" dirty="0">
              <a:solidFill>
                <a:schemeClr val="accent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6</a:t>
            </a:fld>
            <a:endParaRPr lang="en-ZA" dirty="0"/>
          </a:p>
        </p:txBody>
      </p:sp>
      <p:sp>
        <p:nvSpPr>
          <p:cNvPr id="5" name="TextBox 4"/>
          <p:cNvSpPr txBox="1"/>
          <p:nvPr/>
        </p:nvSpPr>
        <p:spPr>
          <a:xfrm>
            <a:off x="1287585" y="5645609"/>
            <a:ext cx="8636000" cy="56311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en-IN" sz="2000" dirty="0" smtClean="0">
                <a:solidFill>
                  <a:srgbClr val="FF0000"/>
                </a:solidFill>
                <a:latin typeface="+mn-lt"/>
              </a:rPr>
              <a:t>This is leading to climate change and global warming. </a:t>
            </a:r>
          </a:p>
          <a:p>
            <a:pPr algn="ctr"/>
            <a:r>
              <a:rPr lang="en-IN" sz="2000" dirty="0" smtClean="0">
                <a:solidFill>
                  <a:srgbClr val="FF0000"/>
                </a:solidFill>
                <a:latin typeface="+mn-lt"/>
              </a:rPr>
              <a:t>This is equal to 400,000 aircraft carries weighing 100,000 tons each</a:t>
            </a:r>
            <a:r>
              <a:rPr lang="en-IN" sz="1200" dirty="0" smtClean="0">
                <a:solidFill>
                  <a:srgbClr val="FF0000"/>
                </a:solidFill>
                <a:latin typeface="+mn-lt"/>
              </a:rPr>
              <a:t>.</a:t>
            </a:r>
          </a:p>
        </p:txBody>
      </p:sp>
      <p:pic>
        <p:nvPicPr>
          <p:cNvPr id="1027" name="Picture 3" descr="C:\Users\ebfl21457\Downloads\CO2-by-sourc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7046" y="797170"/>
            <a:ext cx="8206153" cy="4378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344614" y="6330462"/>
            <a:ext cx="6729047" cy="328246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Source :https://ourworldindata.org/co2-and-other-greenhouse-gas-emissions</a:t>
            </a:r>
            <a:endParaRPr lang="en-US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35673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000" dirty="0" smtClean="0"/>
              <a:t>The effect of CO2 emissions in the Atmosphere</a:t>
            </a:r>
            <a:endParaRPr lang="en-US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7</a:t>
            </a:fld>
            <a:endParaRPr lang="en-ZA" dirty="0"/>
          </a:p>
        </p:txBody>
      </p:sp>
      <p:pic>
        <p:nvPicPr>
          <p:cNvPr id="2050" name="Picture 2" descr="C:\Users\ebfl21457\Downloads\co2-concentration-long-ter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246" y="1161619"/>
            <a:ext cx="9823939" cy="4676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364522" y="6268917"/>
            <a:ext cx="4947139" cy="29893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Source: https://ourworldindata.org/co2-and-other-greenhouse-gas-emissions</a:t>
            </a:r>
            <a:endParaRPr lang="en-US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39044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Green house gas emissions in CO2 equivalent</a:t>
            </a:r>
            <a:endParaRPr lang="en-US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8</a:t>
            </a:fld>
            <a:endParaRPr lang="en-ZA" dirty="0"/>
          </a:p>
        </p:txBody>
      </p:sp>
      <p:pic>
        <p:nvPicPr>
          <p:cNvPr id="3075" name="Picture 3" descr="D:\documents\Personal\Environment\greenhouse-gas-emissions-coe-by-ga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384" y="996115"/>
            <a:ext cx="10144857" cy="5064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622432" y="6224954"/>
            <a:ext cx="5615354" cy="375138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Source: https://ourworldindata.org/co2-and-other-greenhouse-gas-emissions</a:t>
            </a:r>
          </a:p>
          <a:p>
            <a:pPr algn="ctr"/>
            <a:endParaRPr lang="en-US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07620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9</a:t>
            </a:fld>
            <a:endParaRPr lang="en-ZA" dirty="0"/>
          </a:p>
        </p:txBody>
      </p:sp>
      <p:pic>
        <p:nvPicPr>
          <p:cNvPr id="4098" name="Picture 2" descr="D:\documents\Personal\Environment\Greenhouse-gas-emission-scenarios-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892" y="1091595"/>
            <a:ext cx="10585939" cy="4975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2045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Great Pitch Decks - Environment">
      <a:dk1>
        <a:sysClr val="windowText" lastClr="000000"/>
      </a:dk1>
      <a:lt1>
        <a:sysClr val="window" lastClr="FFFFFF"/>
      </a:lt1>
      <a:dk2>
        <a:srgbClr val="375C1E"/>
      </a:dk2>
      <a:lt2>
        <a:srgbClr val="E2DFCC"/>
      </a:lt2>
      <a:accent1>
        <a:srgbClr val="9ACB39"/>
      </a:accent1>
      <a:accent2>
        <a:srgbClr val="64C24A"/>
      </a:accent2>
      <a:accent3>
        <a:srgbClr val="297D53"/>
      </a:accent3>
      <a:accent4>
        <a:srgbClr val="FECF3F"/>
      </a:accent4>
      <a:accent5>
        <a:srgbClr val="F99D40"/>
      </a:accent5>
      <a:accent6>
        <a:srgbClr val="715C21"/>
      </a:accent6>
      <a:hlink>
        <a:srgbClr val="63A537"/>
      </a:hlink>
      <a:folHlink>
        <a:srgbClr val="63A537"/>
      </a:folHlink>
    </a:clrScheme>
    <a:fontScheme name="Custom 143">
      <a:majorFont>
        <a:latin typeface="Rockwell"/>
        <a:ea typeface=""/>
        <a:cs typeface=""/>
      </a:majorFont>
      <a:minorFont>
        <a:latin typeface="Calibr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>
            <a:lumMod val="95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noAutofit/>
      </a:bodyPr>
      <a:lstStyle>
        <a:defPPr algn="l">
          <a:defRPr sz="1200" dirty="0" smtClean="0">
            <a:solidFill>
              <a:schemeClr val="tx1">
                <a:lumMod val="75000"/>
                <a:lumOff val="25000"/>
              </a:schemeClr>
            </a:solidFill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Environment Pitch Deck_02_SB - v5" id="{F63FE430-5644-4F05-849D-C9CB6428E269}" vid="{60A773A0-1B43-4916-B129-DBAB878CC78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EEA25CC0A0AC24199CDC46C25B8B0BC" ma:contentTypeVersion="10" ma:contentTypeDescription="Create a new document." ma:contentTypeScope="" ma:versionID="e3b47856d4cf355c0dacb39e1084d14f">
  <xsd:schema xmlns:xsd="http://www.w3.org/2001/XMLSchema" xmlns:xs="http://www.w3.org/2001/XMLSchema" xmlns:p="http://schemas.microsoft.com/office/2006/metadata/properties" xmlns:ns1="http://schemas.microsoft.com/sharepoint/v3" xmlns:ns2="6dc4bcd6-49db-4c07-9060-8acfc67cef9f" xmlns:ns3="fb0879af-3eba-417a-a55a-ffe6dcd6ca77" targetNamespace="http://schemas.microsoft.com/office/2006/metadata/properties" ma:root="true" ma:fieldsID="a845a615265fdb1f7b12cc65ac20ecbd" ns1:_="" ns2:_="" ns3:_="">
    <xsd:import namespace="http://schemas.microsoft.com/sharepoint/v3"/>
    <xsd:import namespace="6dc4bcd6-49db-4c07-9060-8acfc67cef9f"/>
    <xsd:import namespace="fb0879af-3eba-417a-a55a-ffe6dcd6ca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3:SharedWithUsers" minOccurs="0"/>
                <xsd:element ref="ns3:SharedWithDetails" minOccurs="0"/>
                <xsd:element ref="ns3:LastSharedByUser" minOccurs="0"/>
                <xsd:element ref="ns3:LastSharedByTime" minOccurs="0"/>
                <xsd:element ref="ns1:_ip_UnifiedCompliancePolicyProperties" minOccurs="0"/>
                <xsd:element ref="ns1:_ip_UnifiedCompliancePolicyUIAction" minOccurs="0"/>
                <xsd:element ref="ns2:MediaServiceAuto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5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6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c4bcd6-49db-4c07-9060-8acfc67cef9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7" nillable="true" ma:displayName="MediaServiceAutoTags" ma:internalName="MediaServiceAutoTag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0879af-3eba-417a-a55a-ffe6dcd6ca77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3" nillable="true" ma:displayName="Last Shared By User" ma:hidden="true" ma:internalName="LastSharedByUser" ma:readOnly="true">
      <xsd:simpleType>
        <xsd:restriction base="dms:Note"/>
      </xsd:simpleType>
    </xsd:element>
    <xsd:element name="LastSharedByTime" ma:index="14" nillable="true" ma:displayName="Last Shared By Time" ma:hidden="true" ma:internalName="LastSharedByTime" ma:readOnly="true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C2DC042-4EA3-46C1-9734-DD129AB95369}">
  <ds:schemaRefs>
    <ds:schemaRef ds:uri="http://purl.org/dc/dcmitype/"/>
    <ds:schemaRef ds:uri="http://www.w3.org/XML/1998/namespace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http://schemas.microsoft.com/sharepoint/v3"/>
    <ds:schemaRef ds:uri="6dc4bcd6-49db-4c07-9060-8acfc67cef9f"/>
    <ds:schemaRef ds:uri="fb0879af-3eba-417a-a55a-ffe6dcd6ca77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61F002D0-04DD-4C91-8A7F-B6785BDED00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063763D-4CF4-47FA-AEFD-CB6B011C2E5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dc4bcd6-49db-4c07-9060-8acfc67cef9f"/>
    <ds:schemaRef ds:uri="fb0879af-3eba-417a-a55a-ffe6dcd6ca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Green pitch deck</Template>
  <TotalTime>0</TotalTime>
  <Words>549</Words>
  <Application>Microsoft Office PowerPoint</Application>
  <PresentationFormat>Widescreen</PresentationFormat>
  <Paragraphs>105</Paragraphs>
  <Slides>20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Arial</vt:lpstr>
      <vt:lpstr>Calibri</vt:lpstr>
      <vt:lpstr>Calibri Light</vt:lpstr>
      <vt:lpstr>inherit</vt:lpstr>
      <vt:lpstr>Rockwell</vt:lpstr>
      <vt:lpstr>Times New Roman</vt:lpstr>
      <vt:lpstr>Office Theme</vt:lpstr>
      <vt:lpstr>Sustainability the only way forward</vt:lpstr>
      <vt:lpstr>What is sustainability?</vt:lpstr>
      <vt:lpstr>The Problems</vt:lpstr>
      <vt:lpstr>Comparing Natural and present day Carbon cycle</vt:lpstr>
      <vt:lpstr>How CO2 is causing the earth and the Oceans to warm up</vt:lpstr>
      <vt:lpstr>We are now adding 38 Gigatons of CO2.</vt:lpstr>
      <vt:lpstr>The effect of CO2 emissions in the Atmosphere</vt:lpstr>
      <vt:lpstr>Green house gas emissions in CO2 equivalent</vt:lpstr>
      <vt:lpstr>PowerPoint Presentation</vt:lpstr>
      <vt:lpstr>PowerPoint Presentation</vt:lpstr>
      <vt:lpstr>Excessive use of natural resources. Living beyond our means</vt:lpstr>
      <vt:lpstr>Let us look at our Ecological Footprint, Countrywise </vt:lpstr>
      <vt:lpstr>Here is a list of Creditor and debtor countries. India is in the debtor’s list on 57th place with 148% excess.</vt:lpstr>
      <vt:lpstr>Bio Diversity a status report https://www.youtube.com/watch?v=yo51Re1JO4U</vt:lpstr>
      <vt:lpstr>Rise in Human ailments.</vt:lpstr>
      <vt:lpstr>The Solution</vt:lpstr>
      <vt:lpstr>Why transition to Solar energy</vt:lpstr>
      <vt:lpstr>Some data on renewable</vt:lpstr>
      <vt:lpstr>Summary</vt:lpstr>
      <vt:lpstr>Thank You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2019-02-24T11:57:19Z</dcterms:created>
  <dcterms:modified xsi:type="dcterms:W3CDTF">2019-03-08T10:23:11Z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0x010100DEEA25CC0A0AC24199CDC46C25B8B0BC</vt:lpwstr>
  </property>
</Properties>
</file>