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5.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6.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media/image30.jpg" ContentType="image/jpg"/>
  <Override PartName="/ppt/media/image31.jpg" ContentType="image/jpg"/>
  <Override PartName="/ppt/media/image32.jpg" ContentType="image/jpg"/>
  <Override PartName="/ppt/media/image35.jpg" ContentType="image/jpg"/>
  <Override PartName="/ppt/notesSlides/notesSlide13.xml" ContentType="application/vnd.openxmlformats-officedocument.presentationml.notesSlide+xml"/>
  <Override PartName="/ppt/media/image36.jpg" ContentType="image/jpg"/>
  <Override PartName="/ppt/media/image37.jpg" ContentType="image/jpg"/>
  <Override PartName="/ppt/media/image38.jpg" ContentType="image/jpg"/>
  <Override PartName="/ppt/media/image39.jpg" ContentType="image/jpg"/>
  <Override PartName="/ppt/media/image40.jpg" ContentType="image/jpg"/>
  <Override PartName="/ppt/media/image41.jpg" ContentType="image/jpg"/>
  <Override PartName="/ppt/media/image42.jpg" ContentType="image/jpg"/>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4" r:id="rId1"/>
    <p:sldMasterId id="2147483898" r:id="rId2"/>
    <p:sldMasterId id="2147483948" r:id="rId3"/>
    <p:sldMasterId id="2147483973" r:id="rId4"/>
    <p:sldMasterId id="2147483985" r:id="rId5"/>
    <p:sldMasterId id="2147484009" r:id="rId6"/>
    <p:sldMasterId id="2147484021" r:id="rId7"/>
  </p:sldMasterIdLst>
  <p:notesMasterIdLst>
    <p:notesMasterId r:id="rId46"/>
  </p:notesMasterIdLst>
  <p:sldIdLst>
    <p:sldId id="429" r:id="rId8"/>
    <p:sldId id="4173" r:id="rId9"/>
    <p:sldId id="424" r:id="rId10"/>
    <p:sldId id="431" r:id="rId11"/>
    <p:sldId id="273" r:id="rId12"/>
    <p:sldId id="263" r:id="rId13"/>
    <p:sldId id="4172" r:id="rId14"/>
    <p:sldId id="409" r:id="rId15"/>
    <p:sldId id="280" r:id="rId16"/>
    <p:sldId id="257" r:id="rId17"/>
    <p:sldId id="412" r:id="rId18"/>
    <p:sldId id="441" r:id="rId19"/>
    <p:sldId id="420" r:id="rId20"/>
    <p:sldId id="421" r:id="rId21"/>
    <p:sldId id="423" r:id="rId22"/>
    <p:sldId id="358" r:id="rId23"/>
    <p:sldId id="4175" r:id="rId24"/>
    <p:sldId id="297" r:id="rId25"/>
    <p:sldId id="332" r:id="rId26"/>
    <p:sldId id="425" r:id="rId27"/>
    <p:sldId id="334" r:id="rId28"/>
    <p:sldId id="371" r:id="rId29"/>
    <p:sldId id="493" r:id="rId30"/>
    <p:sldId id="500" r:id="rId31"/>
    <p:sldId id="501" r:id="rId32"/>
    <p:sldId id="411" r:id="rId33"/>
    <p:sldId id="549" r:id="rId34"/>
    <p:sldId id="542" r:id="rId35"/>
    <p:sldId id="4171" r:id="rId36"/>
    <p:sldId id="375" r:id="rId37"/>
    <p:sldId id="313" r:id="rId38"/>
    <p:sldId id="314" r:id="rId39"/>
    <p:sldId id="292" r:id="rId40"/>
    <p:sldId id="394" r:id="rId41"/>
    <p:sldId id="555" r:id="rId42"/>
    <p:sldId id="440" r:id="rId43"/>
    <p:sldId id="4174" r:id="rId44"/>
    <p:sldId id="414" r:id="rId4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rebuchet MS" panose="020B0603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Trebuchet MS" panose="020B0603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Trebuchet MS" panose="020B0603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Trebuchet MS" panose="020B0603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Trebuchet MS" panose="020B0603020202020204" pitchFamily="34" charset="0"/>
        <a:ea typeface="+mn-ea"/>
        <a:cs typeface="+mn-cs"/>
      </a:defRPr>
    </a:lvl5pPr>
    <a:lvl6pPr marL="2286000" algn="l" defTabSz="914400" rtl="0" eaLnBrk="1" latinLnBrk="0" hangingPunct="1">
      <a:defRPr kern="1200">
        <a:solidFill>
          <a:schemeClr val="tx1"/>
        </a:solidFill>
        <a:latin typeface="Trebuchet MS" panose="020B0603020202020204" pitchFamily="34" charset="0"/>
        <a:ea typeface="+mn-ea"/>
        <a:cs typeface="+mn-cs"/>
      </a:defRPr>
    </a:lvl6pPr>
    <a:lvl7pPr marL="2743200" algn="l" defTabSz="914400" rtl="0" eaLnBrk="1" latinLnBrk="0" hangingPunct="1">
      <a:defRPr kern="1200">
        <a:solidFill>
          <a:schemeClr val="tx1"/>
        </a:solidFill>
        <a:latin typeface="Trebuchet MS" panose="020B0603020202020204" pitchFamily="34" charset="0"/>
        <a:ea typeface="+mn-ea"/>
        <a:cs typeface="+mn-cs"/>
      </a:defRPr>
    </a:lvl7pPr>
    <a:lvl8pPr marL="3200400" algn="l" defTabSz="914400" rtl="0" eaLnBrk="1" latinLnBrk="0" hangingPunct="1">
      <a:defRPr kern="1200">
        <a:solidFill>
          <a:schemeClr val="tx1"/>
        </a:solidFill>
        <a:latin typeface="Trebuchet MS" panose="020B0603020202020204" pitchFamily="34" charset="0"/>
        <a:ea typeface="+mn-ea"/>
        <a:cs typeface="+mn-cs"/>
      </a:defRPr>
    </a:lvl8pPr>
    <a:lvl9pPr marL="3657600" algn="l" defTabSz="914400" rtl="0" eaLnBrk="1" latinLnBrk="0" hangingPunct="1">
      <a:defRPr kern="1200">
        <a:solidFill>
          <a:schemeClr val="tx1"/>
        </a:solidFill>
        <a:latin typeface="Trebuchet MS" panose="020B0603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06" autoAdjust="0"/>
    <p:restoredTop sz="92686" autoAdjust="0"/>
  </p:normalViewPr>
  <p:slideViewPr>
    <p:cSldViewPr>
      <p:cViewPr varScale="1">
        <p:scale>
          <a:sx n="63" d="100"/>
          <a:sy n="63" d="100"/>
        </p:scale>
        <p:origin x="1416" y="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viewProps" Target="viewProps.xml"/><Relationship Id="rId8" Type="http://schemas.openxmlformats.org/officeDocument/2006/relationships/slide" Target="slides/slide1.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notesMaster" Target="notesMasters/notesMaster1.xml"/><Relationship Id="rId20" Type="http://schemas.openxmlformats.org/officeDocument/2006/relationships/slide" Target="slides/slide13.xml"/><Relationship Id="rId41" Type="http://schemas.openxmlformats.org/officeDocument/2006/relationships/slide" Target="slides/slide34.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diagrams/_rels/data1.xml.rels><?xml version="1.0" encoding="UTF-8" standalone="yes"?>
<Relationships xmlns="http://schemas.openxmlformats.org/package/2006/relationships"><Relationship Id="rId3" Type="http://schemas.openxmlformats.org/officeDocument/2006/relationships/image" Target="../media/image52.svg"/><Relationship Id="rId2" Type="http://schemas.openxmlformats.org/officeDocument/2006/relationships/image" Target="../media/image51.png"/><Relationship Id="rId1" Type="http://schemas.openxmlformats.org/officeDocument/2006/relationships/image" Target="../media/image50.png"/><Relationship Id="rId4" Type="http://schemas.openxmlformats.org/officeDocument/2006/relationships/image" Target="../media/image53.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3.svg"/><Relationship Id="rId2" Type="http://schemas.openxmlformats.org/officeDocument/2006/relationships/image" Target="../media/image51.png"/><Relationship Id="rId1" Type="http://schemas.openxmlformats.org/officeDocument/2006/relationships/image" Target="../media/image50.png"/><Relationship Id="rId4" Type="http://schemas.openxmlformats.org/officeDocument/2006/relationships/image" Target="../media/image52.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F552A3-AE89-4AC0-90CB-C9C615FD02CC}" type="doc">
      <dgm:prSet loTypeId="urn:microsoft.com/office/officeart/2008/layout/BubblePictureList" loCatId="picture" qsTypeId="urn:microsoft.com/office/officeart/2005/8/quickstyle/3d1" qsCatId="3D" csTypeId="urn:microsoft.com/office/officeart/2005/8/colors/accent1_2" csCatId="accent1" phldr="1"/>
      <dgm:spPr/>
      <dgm:t>
        <a:bodyPr/>
        <a:lstStyle/>
        <a:p>
          <a:endParaRPr lang="en-GB"/>
        </a:p>
      </dgm:t>
    </dgm:pt>
    <dgm:pt modelId="{A360C487-D00C-48DD-9200-EA7EE5437CC6}">
      <dgm:prSet phldrT="[Text]" custT="1"/>
      <dgm:spPr/>
      <dgm:t>
        <a:bodyPr/>
        <a:lstStyle/>
        <a:p>
          <a:r>
            <a:rPr lang="en-GB" sz="1600" dirty="0">
              <a:solidFill>
                <a:srgbClr val="0070C0"/>
              </a:solidFill>
            </a:rPr>
            <a:t>Promote    Mental Health Awareness</a:t>
          </a:r>
        </a:p>
      </dgm:t>
    </dgm:pt>
    <dgm:pt modelId="{EB9E5421-468F-4F4F-AA20-827A106D7F12}" type="parTrans" cxnId="{DD0B9B72-5EEA-46EE-B260-9787C9B35254}">
      <dgm:prSet/>
      <dgm:spPr/>
      <dgm:t>
        <a:bodyPr/>
        <a:lstStyle/>
        <a:p>
          <a:endParaRPr lang="en-GB"/>
        </a:p>
      </dgm:t>
    </dgm:pt>
    <dgm:pt modelId="{F1D908F6-CBE6-407A-8E70-7EDD13CCF145}" type="sibTrans" cxnId="{DD0B9B72-5EEA-46EE-B260-9787C9B35254}">
      <dgm:prSet/>
      <dgm:spPr>
        <a:blipFill rotWithShape="1">
          <a:blip xmlns:r="http://schemas.openxmlformats.org/officeDocument/2006/relationships" r:embed="rId1"/>
          <a:srcRect/>
          <a:stretch>
            <a:fillRect/>
          </a:stretch>
        </a:blipFill>
      </dgm:spPr>
      <dgm:t>
        <a:bodyPr/>
        <a:lstStyle/>
        <a:p>
          <a:endParaRPr lang="en-GB"/>
        </a:p>
      </dgm:t>
    </dgm:pt>
    <dgm:pt modelId="{E367AF3D-C6C0-4994-B7C8-2F022969593F}">
      <dgm:prSet phldrT="[Text]" custT="1"/>
      <dgm:spPr/>
      <dgm:t>
        <a:bodyPr/>
        <a:lstStyle/>
        <a:p>
          <a:r>
            <a:rPr lang="en-GB" sz="1600" dirty="0">
              <a:solidFill>
                <a:srgbClr val="0070C0"/>
              </a:solidFill>
            </a:rPr>
            <a:t>Increase your Understanding </a:t>
          </a:r>
        </a:p>
      </dgm:t>
    </dgm:pt>
    <dgm:pt modelId="{2452C302-DF2A-40E7-9782-3CA4572790E4}" type="parTrans" cxnId="{9A88C29A-4495-44EB-8812-4B1FCC26C2CD}">
      <dgm:prSet/>
      <dgm:spPr/>
      <dgm:t>
        <a:bodyPr/>
        <a:lstStyle/>
        <a:p>
          <a:endParaRPr lang="en-GB"/>
        </a:p>
      </dgm:t>
    </dgm:pt>
    <dgm:pt modelId="{EFBFB4F8-5FCD-49A2-91AE-49C341ECC0B0}" type="sibTrans" cxnId="{9A88C29A-4495-44EB-8812-4B1FCC26C2CD}">
      <dgm:prSet/>
      <dgm:spPr>
        <a:blipFill rotWithShape="1">
          <a:blip xmlns:r="http://schemas.openxmlformats.org/officeDocument/2006/relationships" r:embed="rId1"/>
          <a:srcRect/>
          <a:stretch>
            <a:fillRect/>
          </a:stretch>
        </a:blipFill>
      </dgm:spPr>
      <dgm:t>
        <a:bodyPr/>
        <a:lstStyle/>
        <a:p>
          <a:endParaRPr lang="en-GB"/>
        </a:p>
      </dgm:t>
    </dgm:pt>
    <dgm:pt modelId="{ED4B2FDA-0052-4809-A85A-919B25D2C8F0}">
      <dgm:prSet custT="1"/>
      <dgm:spPr/>
      <dgm:t>
        <a:bodyPr/>
        <a:lstStyle/>
        <a:p>
          <a:r>
            <a:rPr lang="en-GB" sz="1600" dirty="0">
              <a:solidFill>
                <a:srgbClr val="0070C0"/>
              </a:solidFill>
            </a:rPr>
            <a:t>Ask Questions</a:t>
          </a:r>
        </a:p>
      </dgm:t>
    </dgm:pt>
    <dgm:pt modelId="{628AB2EF-A1E6-4CA6-9D9F-B349FA29CF5E}" type="parTrans" cxnId="{0556424E-F79B-4367-92FE-38A7B251CD97}">
      <dgm:prSet/>
      <dgm:spPr/>
      <dgm:t>
        <a:bodyPr/>
        <a:lstStyle/>
        <a:p>
          <a:endParaRPr lang="en-GB"/>
        </a:p>
      </dgm:t>
    </dgm:pt>
    <dgm:pt modelId="{0CCCDEEB-B619-4589-96CD-BCAE2F7794BE}" type="sibTrans" cxnId="{0556424E-F79B-4367-92FE-38A7B251CD97}">
      <dgm:prSet/>
      <dgm:spPr>
        <a:blipFill rotWithShape="1">
          <a:blip xmlns:r="http://schemas.openxmlformats.org/officeDocument/2006/relationships" r:embed="rId1"/>
          <a:srcRect/>
          <a:stretch>
            <a:fillRect/>
          </a:stretch>
        </a:blipFill>
      </dgm:spPr>
      <dgm:t>
        <a:bodyPr/>
        <a:lstStyle/>
        <a:p>
          <a:endParaRPr lang="en-GB"/>
        </a:p>
      </dgm:t>
    </dgm:pt>
    <dgm:pt modelId="{1E3FB853-B5DC-4B0F-B214-2EEF3A5312F0}">
      <dgm:prSet custT="1"/>
      <dgm:spPr/>
      <dgm:t>
        <a:bodyPr/>
        <a:lstStyle/>
        <a:p>
          <a:r>
            <a:rPr lang="en-GB" sz="1600" dirty="0">
              <a:solidFill>
                <a:srgbClr val="0070C0"/>
              </a:solidFill>
            </a:rPr>
            <a:t>Watch your language</a:t>
          </a:r>
        </a:p>
      </dgm:t>
    </dgm:pt>
    <dgm:pt modelId="{C0992F72-EC5C-4395-B3E7-66183AC11BD1}" type="parTrans" cxnId="{FDFD894B-38DE-490D-B681-27782B65DC55}">
      <dgm:prSet/>
      <dgm:spPr/>
      <dgm:t>
        <a:bodyPr/>
        <a:lstStyle/>
        <a:p>
          <a:endParaRPr lang="en-GB"/>
        </a:p>
      </dgm:t>
    </dgm:pt>
    <dgm:pt modelId="{5DF57855-9D3D-44A2-9E62-A8AEE57D4941}" type="sibTrans" cxnId="{FDFD894B-38DE-490D-B681-27782B65DC55}">
      <dgm:prSet/>
      <dgm:spPr>
        <a:blipFill rotWithShape="1">
          <a:blip xmlns:r="http://schemas.openxmlformats.org/officeDocument/2006/relationships" r:embed="rId1"/>
          <a:srcRect/>
          <a:stretch>
            <a:fillRect/>
          </a:stretch>
        </a:blipFill>
      </dgm:spPr>
      <dgm:t>
        <a:bodyPr/>
        <a:lstStyle/>
        <a:p>
          <a:endParaRPr lang="en-GB"/>
        </a:p>
      </dgm:t>
    </dgm:pt>
    <dgm:pt modelId="{A26C8DF8-6FF9-4A28-9950-686D0B93E990}">
      <dgm:prSet custT="1"/>
      <dgm:spPr/>
      <dgm:t>
        <a:bodyPr/>
        <a:lstStyle/>
        <a:p>
          <a:r>
            <a:rPr lang="en-GB" sz="1600" dirty="0">
              <a:solidFill>
                <a:srgbClr val="0070C0"/>
              </a:solidFill>
            </a:rPr>
            <a:t>Challenge your thinking</a:t>
          </a:r>
        </a:p>
      </dgm:t>
    </dgm:pt>
    <dgm:pt modelId="{D4BEC67A-0F9F-4F5C-9FD5-6CD5DBF297CA}" type="parTrans" cxnId="{E2AED62C-2A22-4F52-AE3D-22B020FCBFA7}">
      <dgm:prSet/>
      <dgm:spPr/>
      <dgm:t>
        <a:bodyPr/>
        <a:lstStyle/>
        <a:p>
          <a:endParaRPr lang="en-GB"/>
        </a:p>
      </dgm:t>
    </dgm:pt>
    <dgm:pt modelId="{443B22E0-CAAF-4FA2-B079-7BAAB7E134BF}" type="sibTrans" cxnId="{E2AED62C-2A22-4F52-AE3D-22B020FCBFA7}">
      <dgm:prSet/>
      <dgm:spPr>
        <a:blipFill>
          <a:blip xmlns:r="http://schemas.openxmlformats.org/officeDocument/2006/relationships" r:embed="rId2">
            <a:extLst>
              <a:ext uri="{96DAC541-7B7A-43D3-8B79-37D633B846F1}">
                <asvg:svgBlip xmlns:asvg="http://schemas.microsoft.com/office/drawing/2016/SVG/main" r:embed="rId3"/>
              </a:ext>
            </a:extLst>
          </a:blip>
          <a:srcRect/>
          <a:stretch>
            <a:fillRect/>
          </a:stretch>
        </a:blipFill>
      </dgm:spPr>
      <dgm:t>
        <a:bodyPr/>
        <a:lstStyle/>
        <a:p>
          <a:endParaRPr lang="en-GB"/>
        </a:p>
      </dgm:t>
      <dgm:extLst>
        <a:ext uri="{E40237B7-FDA0-4F09-8148-C483321AD2D9}">
          <dgm14:cNvPr xmlns:dgm14="http://schemas.microsoft.com/office/drawing/2010/diagram" id="0" name="" descr="Puzzle with solid fill"/>
        </a:ext>
      </dgm:extLst>
    </dgm:pt>
    <dgm:pt modelId="{734A0026-9D87-45F8-B088-3FCF0ADE3677}">
      <dgm:prSet custT="1"/>
      <dgm:spPr/>
      <dgm:t>
        <a:bodyPr/>
        <a:lstStyle/>
        <a:p>
          <a:r>
            <a:rPr lang="en-GB" sz="1600" dirty="0">
              <a:solidFill>
                <a:srgbClr val="0070C0"/>
              </a:solidFill>
            </a:rPr>
            <a:t>Talk about  Mental Health &amp; Wellbeing</a:t>
          </a:r>
        </a:p>
      </dgm:t>
    </dgm:pt>
    <dgm:pt modelId="{324EE44A-94FC-4969-853F-EE329A0FA2F1}" type="parTrans" cxnId="{01345B2F-724F-44C3-AAEA-B8C1BEF3BBBD}">
      <dgm:prSet/>
      <dgm:spPr/>
      <dgm:t>
        <a:bodyPr/>
        <a:lstStyle/>
        <a:p>
          <a:endParaRPr lang="en-GB"/>
        </a:p>
      </dgm:t>
    </dgm:pt>
    <dgm:pt modelId="{CF25A7E8-45D6-4E21-B8FB-0F65FEE095B4}" type="sibTrans" cxnId="{01345B2F-724F-44C3-AAEA-B8C1BEF3BBBD}">
      <dgm:prSet/>
      <dgm:spPr>
        <a:blipFill rotWithShape="1">
          <a:blip xmlns:r="http://schemas.openxmlformats.org/officeDocument/2006/relationships" r:embed="rId1"/>
          <a:srcRect/>
          <a:stretch>
            <a:fillRect/>
          </a:stretch>
        </a:blipFill>
      </dgm:spPr>
      <dgm:t>
        <a:bodyPr/>
        <a:lstStyle/>
        <a:p>
          <a:endParaRPr lang="en-GB"/>
        </a:p>
      </dgm:t>
    </dgm:pt>
    <dgm:pt modelId="{171CB5D3-C564-43C0-95E1-FEFAE91F4EE2}">
      <dgm:prSet custT="1"/>
      <dgm:spPr/>
      <dgm:t>
        <a:bodyPr/>
        <a:lstStyle/>
        <a:p>
          <a:r>
            <a:rPr lang="en-GB" sz="1600" dirty="0">
              <a:solidFill>
                <a:srgbClr val="0070C0"/>
              </a:solidFill>
            </a:rPr>
            <a:t>Ask Are you OK?</a:t>
          </a:r>
        </a:p>
      </dgm:t>
    </dgm:pt>
    <dgm:pt modelId="{D407971A-703E-491F-BDAC-715A19D9901B}" type="parTrans" cxnId="{9339A767-55FD-4547-855A-92B641139D01}">
      <dgm:prSet/>
      <dgm:spPr/>
      <dgm:t>
        <a:bodyPr/>
        <a:lstStyle/>
        <a:p>
          <a:endParaRPr lang="en-GB"/>
        </a:p>
      </dgm:t>
    </dgm:pt>
    <dgm:pt modelId="{E37DB85B-C331-4246-A891-34E6DBED60DC}" type="sibTrans" cxnId="{9339A767-55FD-4547-855A-92B641139D01}">
      <dgm:prSet/>
      <dgm:spPr>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t>
        <a:bodyPr/>
        <a:lstStyle/>
        <a:p>
          <a:endParaRPr lang="en-GB"/>
        </a:p>
      </dgm:t>
      <dgm:extLst>
        <a:ext uri="{E40237B7-FDA0-4F09-8148-C483321AD2D9}">
          <dgm14:cNvPr xmlns:dgm14="http://schemas.microsoft.com/office/drawing/2010/diagram" id="0" name="" descr="Puzzle with solid fill"/>
        </a:ext>
      </dgm:extLst>
    </dgm:pt>
    <dgm:pt modelId="{E6247AA5-F368-4E28-91E6-799BD657B2E3}" type="pres">
      <dgm:prSet presAssocID="{25F552A3-AE89-4AC0-90CB-C9C615FD02CC}" presName="Name0" presStyleCnt="0">
        <dgm:presLayoutVars>
          <dgm:chMax val="8"/>
          <dgm:chPref val="8"/>
          <dgm:dir/>
        </dgm:presLayoutVars>
      </dgm:prSet>
      <dgm:spPr/>
    </dgm:pt>
    <dgm:pt modelId="{E4BD52E3-92F1-491C-924B-6295C29B8E16}" type="pres">
      <dgm:prSet presAssocID="{25F552A3-AE89-4AC0-90CB-C9C615FD02CC}" presName="accent_6" presStyleLbl="alignNode1" presStyleIdx="0" presStyleCnt="13"/>
      <dgm:spPr/>
    </dgm:pt>
    <dgm:pt modelId="{4AD19694-A1A5-4D36-B68D-E129574E9129}" type="pres">
      <dgm:prSet presAssocID="{A360C487-D00C-48DD-9200-EA7EE5437CC6}" presName="parent_text_1" presStyleLbl="revTx" presStyleIdx="0" presStyleCnt="7" custScaleY="167123" custLinFactNeighborX="5064" custLinFactNeighborY="-31709">
        <dgm:presLayoutVars>
          <dgm:chMax val="0"/>
          <dgm:chPref val="0"/>
          <dgm:bulletEnabled val="1"/>
        </dgm:presLayoutVars>
      </dgm:prSet>
      <dgm:spPr/>
    </dgm:pt>
    <dgm:pt modelId="{0BC4F5DE-844F-45F7-A89D-EF4FC7DF2E89}" type="pres">
      <dgm:prSet presAssocID="{A360C487-D00C-48DD-9200-EA7EE5437CC6}" presName="image_accent_1" presStyleCnt="0"/>
      <dgm:spPr/>
    </dgm:pt>
    <dgm:pt modelId="{0987E50D-4952-45FE-8140-4DA04C80ACD2}" type="pres">
      <dgm:prSet presAssocID="{A360C487-D00C-48DD-9200-EA7EE5437CC6}" presName="imageAccentRepeatNode" presStyleLbl="alignNode1" presStyleIdx="1" presStyleCnt="13"/>
      <dgm:spPr/>
    </dgm:pt>
    <dgm:pt modelId="{7FA530C4-9F64-4E93-B7A1-A348F7385BC7}" type="pres">
      <dgm:prSet presAssocID="{A360C487-D00C-48DD-9200-EA7EE5437CC6}" presName="accent_1" presStyleLbl="alignNode1" presStyleIdx="2" presStyleCnt="13"/>
      <dgm:spPr/>
    </dgm:pt>
    <dgm:pt modelId="{D5D9ADC0-32EC-49C9-A331-D43AA5D2BD38}" type="pres">
      <dgm:prSet presAssocID="{F1D908F6-CBE6-407A-8E70-7EDD13CCF145}" presName="image_1" presStyleCnt="0"/>
      <dgm:spPr/>
    </dgm:pt>
    <dgm:pt modelId="{56A0E40A-1ED9-4CA1-A192-9B5F0AEF4034}" type="pres">
      <dgm:prSet presAssocID="{F1D908F6-CBE6-407A-8E70-7EDD13CCF145}" presName="imageRepeatNode" presStyleLbl="fgImgPlace1" presStyleIdx="0" presStyleCnt="7"/>
      <dgm:spPr/>
    </dgm:pt>
    <dgm:pt modelId="{6D4D9DE5-D139-4E59-9830-B11F8018B749}" type="pres">
      <dgm:prSet presAssocID="{734A0026-9D87-45F8-B088-3FCF0ADE3677}" presName="parent_text_2" presStyleLbl="revTx" presStyleIdx="1" presStyleCnt="7" custLinFactY="81028" custLinFactNeighborX="848" custLinFactNeighborY="100000">
        <dgm:presLayoutVars>
          <dgm:chMax val="0"/>
          <dgm:chPref val="0"/>
          <dgm:bulletEnabled val="1"/>
        </dgm:presLayoutVars>
      </dgm:prSet>
      <dgm:spPr/>
    </dgm:pt>
    <dgm:pt modelId="{37E1CA82-9FC8-4093-B238-970BD4D00973}" type="pres">
      <dgm:prSet presAssocID="{734A0026-9D87-45F8-B088-3FCF0ADE3677}" presName="image_accent_2" presStyleCnt="0"/>
      <dgm:spPr/>
    </dgm:pt>
    <dgm:pt modelId="{BEC5A6DD-CAB7-4DB2-9865-63808E1D7063}" type="pres">
      <dgm:prSet presAssocID="{734A0026-9D87-45F8-B088-3FCF0ADE3677}" presName="imageAccentRepeatNode" presStyleLbl="alignNode1" presStyleIdx="3" presStyleCnt="13"/>
      <dgm:spPr/>
    </dgm:pt>
    <dgm:pt modelId="{5534E992-669C-4A95-82C3-FC5CF9785F4C}" type="pres">
      <dgm:prSet presAssocID="{CF25A7E8-45D6-4E21-B8FB-0F65FEE095B4}" presName="image_2" presStyleCnt="0"/>
      <dgm:spPr/>
    </dgm:pt>
    <dgm:pt modelId="{004B4B6D-C647-4759-9FE2-A3AD9A5BA783}" type="pres">
      <dgm:prSet presAssocID="{CF25A7E8-45D6-4E21-B8FB-0F65FEE095B4}" presName="imageRepeatNode" presStyleLbl="fgImgPlace1" presStyleIdx="1" presStyleCnt="7"/>
      <dgm:spPr/>
    </dgm:pt>
    <dgm:pt modelId="{8CB55B58-212D-4861-B281-0B6DD5EE77C8}" type="pres">
      <dgm:prSet presAssocID="{E367AF3D-C6C0-4994-B7C8-2F022969593F}" presName="image_accent_3" presStyleCnt="0"/>
      <dgm:spPr/>
    </dgm:pt>
    <dgm:pt modelId="{5BEBA736-2683-4693-BF8C-BDFA0E52B281}" type="pres">
      <dgm:prSet presAssocID="{E367AF3D-C6C0-4994-B7C8-2F022969593F}" presName="imageAccentRepeatNode" presStyleLbl="alignNode1" presStyleIdx="4" presStyleCnt="13"/>
      <dgm:spPr/>
    </dgm:pt>
    <dgm:pt modelId="{4907D810-BA3F-405A-8C90-8CE59131AC47}" type="pres">
      <dgm:prSet presAssocID="{E367AF3D-C6C0-4994-B7C8-2F022969593F}" presName="parent_text_3" presStyleLbl="revTx" presStyleIdx="2" presStyleCnt="7" custLinFactNeighborX="4557" custLinFactNeighborY="48625">
        <dgm:presLayoutVars>
          <dgm:chMax val="0"/>
          <dgm:chPref val="0"/>
          <dgm:bulletEnabled val="1"/>
        </dgm:presLayoutVars>
      </dgm:prSet>
      <dgm:spPr/>
    </dgm:pt>
    <dgm:pt modelId="{A0EE5803-0FDC-4618-9B51-F1A6752DA843}" type="pres">
      <dgm:prSet presAssocID="{E367AF3D-C6C0-4994-B7C8-2F022969593F}" presName="accent_2" presStyleLbl="alignNode1" presStyleIdx="5" presStyleCnt="13"/>
      <dgm:spPr/>
    </dgm:pt>
    <dgm:pt modelId="{7E862216-E34D-447E-B254-CD5ABA47680E}" type="pres">
      <dgm:prSet presAssocID="{E367AF3D-C6C0-4994-B7C8-2F022969593F}" presName="accent_3" presStyleLbl="alignNode1" presStyleIdx="6" presStyleCnt="13"/>
      <dgm:spPr/>
    </dgm:pt>
    <dgm:pt modelId="{D7D8ADB9-7E47-4E16-8438-559A6D57EE7B}" type="pres">
      <dgm:prSet presAssocID="{EFBFB4F8-5FCD-49A2-91AE-49C341ECC0B0}" presName="image_3" presStyleCnt="0"/>
      <dgm:spPr/>
    </dgm:pt>
    <dgm:pt modelId="{987289D6-9B91-4FA3-9E03-6BFD816203CC}" type="pres">
      <dgm:prSet presAssocID="{EFBFB4F8-5FCD-49A2-91AE-49C341ECC0B0}" presName="imageRepeatNode" presStyleLbl="fgImgPlace1" presStyleIdx="2" presStyleCnt="7"/>
      <dgm:spPr/>
    </dgm:pt>
    <dgm:pt modelId="{B56DB499-0603-45F0-8F86-1957C51C9965}" type="pres">
      <dgm:prSet presAssocID="{ED4B2FDA-0052-4809-A85A-919B25D2C8F0}" presName="image_accent_4" presStyleCnt="0"/>
      <dgm:spPr/>
    </dgm:pt>
    <dgm:pt modelId="{6E2B1FF3-24CC-4550-BFCB-E7E61EEA7CBE}" type="pres">
      <dgm:prSet presAssocID="{ED4B2FDA-0052-4809-A85A-919B25D2C8F0}" presName="imageAccentRepeatNode" presStyleLbl="alignNode1" presStyleIdx="7" presStyleCnt="13"/>
      <dgm:spPr/>
    </dgm:pt>
    <dgm:pt modelId="{41799A65-35C0-43A4-8F82-B40D5D69AC90}" type="pres">
      <dgm:prSet presAssocID="{ED4B2FDA-0052-4809-A85A-919B25D2C8F0}" presName="parent_text_4" presStyleLbl="revTx" presStyleIdx="3" presStyleCnt="7" custLinFactNeighborX="-1894" custLinFactNeighborY="34930">
        <dgm:presLayoutVars>
          <dgm:chMax val="0"/>
          <dgm:chPref val="0"/>
          <dgm:bulletEnabled val="1"/>
        </dgm:presLayoutVars>
      </dgm:prSet>
      <dgm:spPr/>
    </dgm:pt>
    <dgm:pt modelId="{916334B6-5C47-45A6-8942-5060297394D8}" type="pres">
      <dgm:prSet presAssocID="{ED4B2FDA-0052-4809-A85A-919B25D2C8F0}" presName="accent_4" presStyleLbl="alignNode1" presStyleIdx="8" presStyleCnt="13"/>
      <dgm:spPr/>
    </dgm:pt>
    <dgm:pt modelId="{8F5B9ABF-159A-4AF5-84D9-88A86EE14E82}" type="pres">
      <dgm:prSet presAssocID="{0CCCDEEB-B619-4589-96CD-BCAE2F7794BE}" presName="image_4" presStyleCnt="0"/>
      <dgm:spPr/>
    </dgm:pt>
    <dgm:pt modelId="{6A31D9FC-5221-446E-98EF-6756838A674F}" type="pres">
      <dgm:prSet presAssocID="{0CCCDEEB-B619-4589-96CD-BCAE2F7794BE}" presName="imageRepeatNode" presStyleLbl="fgImgPlace1" presStyleIdx="3" presStyleCnt="7"/>
      <dgm:spPr/>
    </dgm:pt>
    <dgm:pt modelId="{D6AC7897-F5BC-498E-83D0-CBD8DEDB680A}" type="pres">
      <dgm:prSet presAssocID="{1E3FB853-B5DC-4B0F-B214-2EEF3A5312F0}" presName="image_accent_5" presStyleCnt="0"/>
      <dgm:spPr/>
    </dgm:pt>
    <dgm:pt modelId="{D9276E02-6A6A-42F3-B2B9-E2994610862B}" type="pres">
      <dgm:prSet presAssocID="{1E3FB853-B5DC-4B0F-B214-2EEF3A5312F0}" presName="imageAccentRepeatNode" presStyleLbl="alignNode1" presStyleIdx="9" presStyleCnt="13"/>
      <dgm:spPr/>
    </dgm:pt>
    <dgm:pt modelId="{8DE39EDF-F2FB-4153-89FC-66DAE0EFA7D3}" type="pres">
      <dgm:prSet presAssocID="{1E3FB853-B5DC-4B0F-B214-2EEF3A5312F0}" presName="parent_text_5" presStyleLbl="revTx" presStyleIdx="4" presStyleCnt="7" custLinFactNeighborX="-154" custLinFactNeighborY="35347">
        <dgm:presLayoutVars>
          <dgm:chMax val="0"/>
          <dgm:chPref val="0"/>
          <dgm:bulletEnabled val="1"/>
        </dgm:presLayoutVars>
      </dgm:prSet>
      <dgm:spPr/>
    </dgm:pt>
    <dgm:pt modelId="{661D33A3-36B3-41D3-8491-4FCA3B33BFE0}" type="pres">
      <dgm:prSet presAssocID="{5DF57855-9D3D-44A2-9E62-A8AEE57D4941}" presName="image_5" presStyleCnt="0"/>
      <dgm:spPr/>
    </dgm:pt>
    <dgm:pt modelId="{DAA2D682-6E79-4B1D-AD48-082E58E3BDBB}" type="pres">
      <dgm:prSet presAssocID="{5DF57855-9D3D-44A2-9E62-A8AEE57D4941}" presName="imageRepeatNode" presStyleLbl="fgImgPlace1" presStyleIdx="4" presStyleCnt="7"/>
      <dgm:spPr/>
    </dgm:pt>
    <dgm:pt modelId="{A80A394C-02E6-469D-A7C1-8E5163C6CB47}" type="pres">
      <dgm:prSet presAssocID="{171CB5D3-C564-43C0-95E1-FEFAE91F4EE2}" presName="parent_text_6" presStyleLbl="revTx" presStyleIdx="5" presStyleCnt="7">
        <dgm:presLayoutVars>
          <dgm:chMax val="0"/>
          <dgm:chPref val="0"/>
          <dgm:bulletEnabled val="1"/>
        </dgm:presLayoutVars>
      </dgm:prSet>
      <dgm:spPr/>
    </dgm:pt>
    <dgm:pt modelId="{F36344F0-6F33-4B08-863C-70B5EBE9C477}" type="pres">
      <dgm:prSet presAssocID="{171CB5D3-C564-43C0-95E1-FEFAE91F4EE2}" presName="image_accent_6" presStyleCnt="0"/>
      <dgm:spPr/>
    </dgm:pt>
    <dgm:pt modelId="{351CE1C3-D968-460C-88A4-52AAC806F3AA}" type="pres">
      <dgm:prSet presAssocID="{171CB5D3-C564-43C0-95E1-FEFAE91F4EE2}" presName="imageAccentRepeatNode" presStyleLbl="alignNode1" presStyleIdx="10" presStyleCnt="13"/>
      <dgm:spPr/>
    </dgm:pt>
    <dgm:pt modelId="{C3102C01-A746-4469-AE14-73C67C9A8392}" type="pres">
      <dgm:prSet presAssocID="{171CB5D3-C564-43C0-95E1-FEFAE91F4EE2}" presName="accent_5" presStyleLbl="alignNode1" presStyleIdx="11" presStyleCnt="13"/>
      <dgm:spPr/>
    </dgm:pt>
    <dgm:pt modelId="{227A6AAA-1194-40D8-9242-FFAC728712DC}" type="pres">
      <dgm:prSet presAssocID="{E37DB85B-C331-4246-A891-34E6DBED60DC}" presName="image_6" presStyleCnt="0"/>
      <dgm:spPr/>
    </dgm:pt>
    <dgm:pt modelId="{903BB1D4-EF0D-4C92-B7BE-DA57F5D4307C}" type="pres">
      <dgm:prSet presAssocID="{E37DB85B-C331-4246-A891-34E6DBED60DC}" presName="imageRepeatNode" presStyleLbl="fgImgPlace1" presStyleIdx="5" presStyleCnt="7"/>
      <dgm:spPr/>
    </dgm:pt>
    <dgm:pt modelId="{5074E63F-F8B2-4A2F-937F-1C6A83D72A0F}" type="pres">
      <dgm:prSet presAssocID="{A26C8DF8-6FF9-4A28-9950-686D0B93E990}" presName="parent_text_7" presStyleLbl="revTx" presStyleIdx="6" presStyleCnt="7">
        <dgm:presLayoutVars>
          <dgm:chMax val="0"/>
          <dgm:chPref val="0"/>
          <dgm:bulletEnabled val="1"/>
        </dgm:presLayoutVars>
      </dgm:prSet>
      <dgm:spPr/>
    </dgm:pt>
    <dgm:pt modelId="{8727DB28-330F-4823-86DE-BDAF128C6ABA}" type="pres">
      <dgm:prSet presAssocID="{A26C8DF8-6FF9-4A28-9950-686D0B93E990}" presName="image_accent_7" presStyleCnt="0"/>
      <dgm:spPr/>
    </dgm:pt>
    <dgm:pt modelId="{24A39339-94CE-4C19-BF4E-EC8B67CF33B6}" type="pres">
      <dgm:prSet presAssocID="{A26C8DF8-6FF9-4A28-9950-686D0B93E990}" presName="imageAccentRepeatNode" presStyleLbl="alignNode1" presStyleIdx="12" presStyleCnt="13"/>
      <dgm:spPr/>
    </dgm:pt>
    <dgm:pt modelId="{7B33A708-6E6B-40A4-8268-34367656C903}" type="pres">
      <dgm:prSet presAssocID="{443B22E0-CAAF-4FA2-B079-7BAAB7E134BF}" presName="image_7" presStyleCnt="0"/>
      <dgm:spPr/>
    </dgm:pt>
    <dgm:pt modelId="{E1733EFB-FD0D-479E-9F22-1EF3B799D9A5}" type="pres">
      <dgm:prSet presAssocID="{443B22E0-CAAF-4FA2-B079-7BAAB7E134BF}" presName="imageRepeatNode" presStyleLbl="fgImgPlace1" presStyleIdx="6" presStyleCnt="7"/>
      <dgm:spPr/>
    </dgm:pt>
  </dgm:ptLst>
  <dgm:cxnLst>
    <dgm:cxn modelId="{E1CA7807-D93D-415D-9544-A01F268455B8}" type="presOf" srcId="{5DF57855-9D3D-44A2-9E62-A8AEE57D4941}" destId="{DAA2D682-6E79-4B1D-AD48-082E58E3BDBB}" srcOrd="0" destOrd="0" presId="urn:microsoft.com/office/officeart/2008/layout/BubblePictureList"/>
    <dgm:cxn modelId="{1786E219-16AC-45AA-9274-0485B9FCA358}" type="presOf" srcId="{25F552A3-AE89-4AC0-90CB-C9C615FD02CC}" destId="{E6247AA5-F368-4E28-91E6-799BD657B2E3}" srcOrd="0" destOrd="0" presId="urn:microsoft.com/office/officeart/2008/layout/BubblePictureList"/>
    <dgm:cxn modelId="{E2AED62C-2A22-4F52-AE3D-22B020FCBFA7}" srcId="{25F552A3-AE89-4AC0-90CB-C9C615FD02CC}" destId="{A26C8DF8-6FF9-4A28-9950-686D0B93E990}" srcOrd="6" destOrd="0" parTransId="{D4BEC67A-0F9F-4F5C-9FD5-6CD5DBF297CA}" sibTransId="{443B22E0-CAAF-4FA2-B079-7BAAB7E134BF}"/>
    <dgm:cxn modelId="{01345B2F-724F-44C3-AAEA-B8C1BEF3BBBD}" srcId="{25F552A3-AE89-4AC0-90CB-C9C615FD02CC}" destId="{734A0026-9D87-45F8-B088-3FCF0ADE3677}" srcOrd="1" destOrd="0" parTransId="{324EE44A-94FC-4969-853F-EE329A0FA2F1}" sibTransId="{CF25A7E8-45D6-4E21-B8FB-0F65FEE095B4}"/>
    <dgm:cxn modelId="{F08B235D-7E2B-4FE5-BC1C-01487E35E7C9}" type="presOf" srcId="{E367AF3D-C6C0-4994-B7C8-2F022969593F}" destId="{4907D810-BA3F-405A-8C90-8CE59131AC47}" srcOrd="0" destOrd="0" presId="urn:microsoft.com/office/officeart/2008/layout/BubblePictureList"/>
    <dgm:cxn modelId="{15651A63-1E77-43D6-A0C7-F09FACB56F91}" type="presOf" srcId="{0CCCDEEB-B619-4589-96CD-BCAE2F7794BE}" destId="{6A31D9FC-5221-446E-98EF-6756838A674F}" srcOrd="0" destOrd="0" presId="urn:microsoft.com/office/officeart/2008/layout/BubblePictureList"/>
    <dgm:cxn modelId="{9339A767-55FD-4547-855A-92B641139D01}" srcId="{25F552A3-AE89-4AC0-90CB-C9C615FD02CC}" destId="{171CB5D3-C564-43C0-95E1-FEFAE91F4EE2}" srcOrd="5" destOrd="0" parTransId="{D407971A-703E-491F-BDAC-715A19D9901B}" sibTransId="{E37DB85B-C331-4246-A891-34E6DBED60DC}"/>
    <dgm:cxn modelId="{834A5768-B069-4FBB-9BE7-1BD90AF54734}" type="presOf" srcId="{A26C8DF8-6FF9-4A28-9950-686D0B93E990}" destId="{5074E63F-F8B2-4A2F-937F-1C6A83D72A0F}" srcOrd="0" destOrd="0" presId="urn:microsoft.com/office/officeart/2008/layout/BubblePictureList"/>
    <dgm:cxn modelId="{FDFD894B-38DE-490D-B681-27782B65DC55}" srcId="{25F552A3-AE89-4AC0-90CB-C9C615FD02CC}" destId="{1E3FB853-B5DC-4B0F-B214-2EEF3A5312F0}" srcOrd="4" destOrd="0" parTransId="{C0992F72-EC5C-4395-B3E7-66183AC11BD1}" sibTransId="{5DF57855-9D3D-44A2-9E62-A8AEE57D4941}"/>
    <dgm:cxn modelId="{B72C404D-78F5-4CD3-A40D-3AABF64D58D1}" type="presOf" srcId="{CF25A7E8-45D6-4E21-B8FB-0F65FEE095B4}" destId="{004B4B6D-C647-4759-9FE2-A3AD9A5BA783}" srcOrd="0" destOrd="0" presId="urn:microsoft.com/office/officeart/2008/layout/BubblePictureList"/>
    <dgm:cxn modelId="{0556424E-F79B-4367-92FE-38A7B251CD97}" srcId="{25F552A3-AE89-4AC0-90CB-C9C615FD02CC}" destId="{ED4B2FDA-0052-4809-A85A-919B25D2C8F0}" srcOrd="3" destOrd="0" parTransId="{628AB2EF-A1E6-4CA6-9D9F-B349FA29CF5E}" sibTransId="{0CCCDEEB-B619-4589-96CD-BCAE2F7794BE}"/>
    <dgm:cxn modelId="{DD0B9B72-5EEA-46EE-B260-9787C9B35254}" srcId="{25F552A3-AE89-4AC0-90CB-C9C615FD02CC}" destId="{A360C487-D00C-48DD-9200-EA7EE5437CC6}" srcOrd="0" destOrd="0" parTransId="{EB9E5421-468F-4F4F-AA20-827A106D7F12}" sibTransId="{F1D908F6-CBE6-407A-8E70-7EDD13CCF145}"/>
    <dgm:cxn modelId="{4559327B-4448-4832-A162-8A9950CB2C46}" type="presOf" srcId="{171CB5D3-C564-43C0-95E1-FEFAE91F4EE2}" destId="{A80A394C-02E6-469D-A7C1-8E5163C6CB47}" srcOrd="0" destOrd="0" presId="urn:microsoft.com/office/officeart/2008/layout/BubblePictureList"/>
    <dgm:cxn modelId="{7B8A4C95-6528-4D50-B0FC-71B5B2678411}" type="presOf" srcId="{EFBFB4F8-5FCD-49A2-91AE-49C341ECC0B0}" destId="{987289D6-9B91-4FA3-9E03-6BFD816203CC}" srcOrd="0" destOrd="0" presId="urn:microsoft.com/office/officeart/2008/layout/BubblePictureList"/>
    <dgm:cxn modelId="{9A88C29A-4495-44EB-8812-4B1FCC26C2CD}" srcId="{25F552A3-AE89-4AC0-90CB-C9C615FD02CC}" destId="{E367AF3D-C6C0-4994-B7C8-2F022969593F}" srcOrd="2" destOrd="0" parTransId="{2452C302-DF2A-40E7-9782-3CA4572790E4}" sibTransId="{EFBFB4F8-5FCD-49A2-91AE-49C341ECC0B0}"/>
    <dgm:cxn modelId="{1FCA3AA7-6274-4B5B-9B04-4185E2D64E85}" type="presOf" srcId="{F1D908F6-CBE6-407A-8E70-7EDD13CCF145}" destId="{56A0E40A-1ED9-4CA1-A192-9B5F0AEF4034}" srcOrd="0" destOrd="0" presId="urn:microsoft.com/office/officeart/2008/layout/BubblePictureList"/>
    <dgm:cxn modelId="{610A04D6-0EAE-4CD0-B413-007001A1BCC2}" type="presOf" srcId="{ED4B2FDA-0052-4809-A85A-919B25D2C8F0}" destId="{41799A65-35C0-43A4-8F82-B40D5D69AC90}" srcOrd="0" destOrd="0" presId="urn:microsoft.com/office/officeart/2008/layout/BubblePictureList"/>
    <dgm:cxn modelId="{3F5B07D6-2CC3-4AEC-9EEE-9610B27CA97C}" type="presOf" srcId="{734A0026-9D87-45F8-B088-3FCF0ADE3677}" destId="{6D4D9DE5-D139-4E59-9830-B11F8018B749}" srcOrd="0" destOrd="0" presId="urn:microsoft.com/office/officeart/2008/layout/BubblePictureList"/>
    <dgm:cxn modelId="{548163DC-7B89-4462-A15C-1752C67331DF}" type="presOf" srcId="{443B22E0-CAAF-4FA2-B079-7BAAB7E134BF}" destId="{E1733EFB-FD0D-479E-9F22-1EF3B799D9A5}" srcOrd="0" destOrd="0" presId="urn:microsoft.com/office/officeart/2008/layout/BubblePictureList"/>
    <dgm:cxn modelId="{86914BF6-AADE-45D8-B80D-225AEB2A93F4}" type="presOf" srcId="{A360C487-D00C-48DD-9200-EA7EE5437CC6}" destId="{4AD19694-A1A5-4D36-B68D-E129574E9129}" srcOrd="0" destOrd="0" presId="urn:microsoft.com/office/officeart/2008/layout/BubblePictureList"/>
    <dgm:cxn modelId="{DE1CE4F9-D25D-4C94-BB1D-9E490AB6F5B6}" type="presOf" srcId="{1E3FB853-B5DC-4B0F-B214-2EEF3A5312F0}" destId="{8DE39EDF-F2FB-4153-89FC-66DAE0EFA7D3}" srcOrd="0" destOrd="0" presId="urn:microsoft.com/office/officeart/2008/layout/BubblePictureList"/>
    <dgm:cxn modelId="{416C37FC-4C8A-4FCA-8B6E-76B9BE4D40EB}" type="presOf" srcId="{E37DB85B-C331-4246-A891-34E6DBED60DC}" destId="{903BB1D4-EF0D-4C92-B7BE-DA57F5D4307C}" srcOrd="0" destOrd="0" presId="urn:microsoft.com/office/officeart/2008/layout/BubblePictureList"/>
    <dgm:cxn modelId="{75CE6C54-5143-4F88-9AF3-802406D763AE}" type="presParOf" srcId="{E6247AA5-F368-4E28-91E6-799BD657B2E3}" destId="{E4BD52E3-92F1-491C-924B-6295C29B8E16}" srcOrd="0" destOrd="0" presId="urn:microsoft.com/office/officeart/2008/layout/BubblePictureList"/>
    <dgm:cxn modelId="{29239CB3-319B-4727-B8E1-3DB290AEEAE6}" type="presParOf" srcId="{E6247AA5-F368-4E28-91E6-799BD657B2E3}" destId="{4AD19694-A1A5-4D36-B68D-E129574E9129}" srcOrd="1" destOrd="0" presId="urn:microsoft.com/office/officeart/2008/layout/BubblePictureList"/>
    <dgm:cxn modelId="{CA8CAFA0-C1E5-4056-901F-A83BC22C8F4F}" type="presParOf" srcId="{E6247AA5-F368-4E28-91E6-799BD657B2E3}" destId="{0BC4F5DE-844F-45F7-A89D-EF4FC7DF2E89}" srcOrd="2" destOrd="0" presId="urn:microsoft.com/office/officeart/2008/layout/BubblePictureList"/>
    <dgm:cxn modelId="{43191C94-95A2-4D50-8506-9D5E42A938BD}" type="presParOf" srcId="{0BC4F5DE-844F-45F7-A89D-EF4FC7DF2E89}" destId="{0987E50D-4952-45FE-8140-4DA04C80ACD2}" srcOrd="0" destOrd="0" presId="urn:microsoft.com/office/officeart/2008/layout/BubblePictureList"/>
    <dgm:cxn modelId="{CA365AF3-DFDE-406D-B62A-D8B1DEEC68A0}" type="presParOf" srcId="{E6247AA5-F368-4E28-91E6-799BD657B2E3}" destId="{7FA530C4-9F64-4E93-B7A1-A348F7385BC7}" srcOrd="3" destOrd="0" presId="urn:microsoft.com/office/officeart/2008/layout/BubblePictureList"/>
    <dgm:cxn modelId="{99DAC095-51D7-45DD-B503-3FDE8F0273A6}" type="presParOf" srcId="{E6247AA5-F368-4E28-91E6-799BD657B2E3}" destId="{D5D9ADC0-32EC-49C9-A331-D43AA5D2BD38}" srcOrd="4" destOrd="0" presId="urn:microsoft.com/office/officeart/2008/layout/BubblePictureList"/>
    <dgm:cxn modelId="{A7B69111-CEBC-4599-8151-65290CB868A8}" type="presParOf" srcId="{D5D9ADC0-32EC-49C9-A331-D43AA5D2BD38}" destId="{56A0E40A-1ED9-4CA1-A192-9B5F0AEF4034}" srcOrd="0" destOrd="0" presId="urn:microsoft.com/office/officeart/2008/layout/BubblePictureList"/>
    <dgm:cxn modelId="{E1C7AFAB-2149-40C7-814D-824F87C7AE7E}" type="presParOf" srcId="{E6247AA5-F368-4E28-91E6-799BD657B2E3}" destId="{6D4D9DE5-D139-4E59-9830-B11F8018B749}" srcOrd="5" destOrd="0" presId="urn:microsoft.com/office/officeart/2008/layout/BubblePictureList"/>
    <dgm:cxn modelId="{CEE5C3CD-190E-4B19-BB81-5D46C3138AD1}" type="presParOf" srcId="{E6247AA5-F368-4E28-91E6-799BD657B2E3}" destId="{37E1CA82-9FC8-4093-B238-970BD4D00973}" srcOrd="6" destOrd="0" presId="urn:microsoft.com/office/officeart/2008/layout/BubblePictureList"/>
    <dgm:cxn modelId="{F7F7C38B-25EF-485F-9ACE-174D3CF0AEE9}" type="presParOf" srcId="{37E1CA82-9FC8-4093-B238-970BD4D00973}" destId="{BEC5A6DD-CAB7-4DB2-9865-63808E1D7063}" srcOrd="0" destOrd="0" presId="urn:microsoft.com/office/officeart/2008/layout/BubblePictureList"/>
    <dgm:cxn modelId="{8444F743-06A0-4319-B9D8-39CC292F2F6A}" type="presParOf" srcId="{E6247AA5-F368-4E28-91E6-799BD657B2E3}" destId="{5534E992-669C-4A95-82C3-FC5CF9785F4C}" srcOrd="7" destOrd="0" presId="urn:microsoft.com/office/officeart/2008/layout/BubblePictureList"/>
    <dgm:cxn modelId="{C914DBC4-50C1-4F26-99F6-3F5894E3D926}" type="presParOf" srcId="{5534E992-669C-4A95-82C3-FC5CF9785F4C}" destId="{004B4B6D-C647-4759-9FE2-A3AD9A5BA783}" srcOrd="0" destOrd="0" presId="urn:microsoft.com/office/officeart/2008/layout/BubblePictureList"/>
    <dgm:cxn modelId="{0A8A54A7-050D-4BEA-8C68-ABA6DD944975}" type="presParOf" srcId="{E6247AA5-F368-4E28-91E6-799BD657B2E3}" destId="{8CB55B58-212D-4861-B281-0B6DD5EE77C8}" srcOrd="8" destOrd="0" presId="urn:microsoft.com/office/officeart/2008/layout/BubblePictureList"/>
    <dgm:cxn modelId="{279E613A-92E9-4A70-A790-2CE2C7762E32}" type="presParOf" srcId="{8CB55B58-212D-4861-B281-0B6DD5EE77C8}" destId="{5BEBA736-2683-4693-BF8C-BDFA0E52B281}" srcOrd="0" destOrd="0" presId="urn:microsoft.com/office/officeart/2008/layout/BubblePictureList"/>
    <dgm:cxn modelId="{8D670EFC-E235-41F9-BCD6-1220012D78E5}" type="presParOf" srcId="{E6247AA5-F368-4E28-91E6-799BD657B2E3}" destId="{4907D810-BA3F-405A-8C90-8CE59131AC47}" srcOrd="9" destOrd="0" presId="urn:microsoft.com/office/officeart/2008/layout/BubblePictureList"/>
    <dgm:cxn modelId="{F58DE597-5C1F-4A7B-AC48-0E8560D28F92}" type="presParOf" srcId="{E6247AA5-F368-4E28-91E6-799BD657B2E3}" destId="{A0EE5803-0FDC-4618-9B51-F1A6752DA843}" srcOrd="10" destOrd="0" presId="urn:microsoft.com/office/officeart/2008/layout/BubblePictureList"/>
    <dgm:cxn modelId="{2DEDA66E-EC99-4A27-86A5-9551568122ED}" type="presParOf" srcId="{E6247AA5-F368-4E28-91E6-799BD657B2E3}" destId="{7E862216-E34D-447E-B254-CD5ABA47680E}" srcOrd="11" destOrd="0" presId="urn:microsoft.com/office/officeart/2008/layout/BubblePictureList"/>
    <dgm:cxn modelId="{77F6E909-062A-4FD8-82B9-F4B50F00BD2F}" type="presParOf" srcId="{E6247AA5-F368-4E28-91E6-799BD657B2E3}" destId="{D7D8ADB9-7E47-4E16-8438-559A6D57EE7B}" srcOrd="12" destOrd="0" presId="urn:microsoft.com/office/officeart/2008/layout/BubblePictureList"/>
    <dgm:cxn modelId="{5957F0B7-1640-4373-81AF-12C0ACA93B08}" type="presParOf" srcId="{D7D8ADB9-7E47-4E16-8438-559A6D57EE7B}" destId="{987289D6-9B91-4FA3-9E03-6BFD816203CC}" srcOrd="0" destOrd="0" presId="urn:microsoft.com/office/officeart/2008/layout/BubblePictureList"/>
    <dgm:cxn modelId="{03ED0765-E1F4-4392-BCB1-79F125CE7ECE}" type="presParOf" srcId="{E6247AA5-F368-4E28-91E6-799BD657B2E3}" destId="{B56DB499-0603-45F0-8F86-1957C51C9965}" srcOrd="13" destOrd="0" presId="urn:microsoft.com/office/officeart/2008/layout/BubblePictureList"/>
    <dgm:cxn modelId="{C5CDE2A1-7379-4032-B886-7E6F70A13409}" type="presParOf" srcId="{B56DB499-0603-45F0-8F86-1957C51C9965}" destId="{6E2B1FF3-24CC-4550-BFCB-E7E61EEA7CBE}" srcOrd="0" destOrd="0" presId="urn:microsoft.com/office/officeart/2008/layout/BubblePictureList"/>
    <dgm:cxn modelId="{20852113-6345-4A12-A0FD-DD2C8FB6D4A8}" type="presParOf" srcId="{E6247AA5-F368-4E28-91E6-799BD657B2E3}" destId="{41799A65-35C0-43A4-8F82-B40D5D69AC90}" srcOrd="14" destOrd="0" presId="urn:microsoft.com/office/officeart/2008/layout/BubblePictureList"/>
    <dgm:cxn modelId="{B6A37DA7-80C8-4913-BB74-146CA642DF86}" type="presParOf" srcId="{E6247AA5-F368-4E28-91E6-799BD657B2E3}" destId="{916334B6-5C47-45A6-8942-5060297394D8}" srcOrd="15" destOrd="0" presId="urn:microsoft.com/office/officeart/2008/layout/BubblePictureList"/>
    <dgm:cxn modelId="{C08483F6-3EB8-447A-957D-68631B42FFF3}" type="presParOf" srcId="{E6247AA5-F368-4E28-91E6-799BD657B2E3}" destId="{8F5B9ABF-159A-4AF5-84D9-88A86EE14E82}" srcOrd="16" destOrd="0" presId="urn:microsoft.com/office/officeart/2008/layout/BubblePictureList"/>
    <dgm:cxn modelId="{14FFA09D-AF37-4A75-99F8-1A5E4B3849F6}" type="presParOf" srcId="{8F5B9ABF-159A-4AF5-84D9-88A86EE14E82}" destId="{6A31D9FC-5221-446E-98EF-6756838A674F}" srcOrd="0" destOrd="0" presId="urn:microsoft.com/office/officeart/2008/layout/BubblePictureList"/>
    <dgm:cxn modelId="{65A5BC01-E98C-4378-BBB7-DC30341EE8A7}" type="presParOf" srcId="{E6247AA5-F368-4E28-91E6-799BD657B2E3}" destId="{D6AC7897-F5BC-498E-83D0-CBD8DEDB680A}" srcOrd="17" destOrd="0" presId="urn:microsoft.com/office/officeart/2008/layout/BubblePictureList"/>
    <dgm:cxn modelId="{917E0CF0-2E5E-488A-8B93-13540DDA6473}" type="presParOf" srcId="{D6AC7897-F5BC-498E-83D0-CBD8DEDB680A}" destId="{D9276E02-6A6A-42F3-B2B9-E2994610862B}" srcOrd="0" destOrd="0" presId="urn:microsoft.com/office/officeart/2008/layout/BubblePictureList"/>
    <dgm:cxn modelId="{106CBDC9-83D1-447A-8450-0A0CC92ED115}" type="presParOf" srcId="{E6247AA5-F368-4E28-91E6-799BD657B2E3}" destId="{8DE39EDF-F2FB-4153-89FC-66DAE0EFA7D3}" srcOrd="18" destOrd="0" presId="urn:microsoft.com/office/officeart/2008/layout/BubblePictureList"/>
    <dgm:cxn modelId="{A65C0982-EF2A-48AB-ADED-888E0850200C}" type="presParOf" srcId="{E6247AA5-F368-4E28-91E6-799BD657B2E3}" destId="{661D33A3-36B3-41D3-8491-4FCA3B33BFE0}" srcOrd="19" destOrd="0" presId="urn:microsoft.com/office/officeart/2008/layout/BubblePictureList"/>
    <dgm:cxn modelId="{2CD1CC25-F548-4CBA-B284-DEDA1342360D}" type="presParOf" srcId="{661D33A3-36B3-41D3-8491-4FCA3B33BFE0}" destId="{DAA2D682-6E79-4B1D-AD48-082E58E3BDBB}" srcOrd="0" destOrd="0" presId="urn:microsoft.com/office/officeart/2008/layout/BubblePictureList"/>
    <dgm:cxn modelId="{DA9CB232-255E-4DBD-ADD2-184B4941EDE7}" type="presParOf" srcId="{E6247AA5-F368-4E28-91E6-799BD657B2E3}" destId="{A80A394C-02E6-469D-A7C1-8E5163C6CB47}" srcOrd="20" destOrd="0" presId="urn:microsoft.com/office/officeart/2008/layout/BubblePictureList"/>
    <dgm:cxn modelId="{6EC82DB1-CA90-49F1-B1DC-17A77B44BF53}" type="presParOf" srcId="{E6247AA5-F368-4E28-91E6-799BD657B2E3}" destId="{F36344F0-6F33-4B08-863C-70B5EBE9C477}" srcOrd="21" destOrd="0" presId="urn:microsoft.com/office/officeart/2008/layout/BubblePictureList"/>
    <dgm:cxn modelId="{E5BE78AB-B6C3-4841-A21E-5943EBE1EC69}" type="presParOf" srcId="{F36344F0-6F33-4B08-863C-70B5EBE9C477}" destId="{351CE1C3-D968-460C-88A4-52AAC806F3AA}" srcOrd="0" destOrd="0" presId="urn:microsoft.com/office/officeart/2008/layout/BubblePictureList"/>
    <dgm:cxn modelId="{8472292C-363F-4456-8EFD-7443E9D85034}" type="presParOf" srcId="{E6247AA5-F368-4E28-91E6-799BD657B2E3}" destId="{C3102C01-A746-4469-AE14-73C67C9A8392}" srcOrd="22" destOrd="0" presId="urn:microsoft.com/office/officeart/2008/layout/BubblePictureList"/>
    <dgm:cxn modelId="{9F883D80-CE33-4D8E-86FC-8A1857F1DA70}" type="presParOf" srcId="{E6247AA5-F368-4E28-91E6-799BD657B2E3}" destId="{227A6AAA-1194-40D8-9242-FFAC728712DC}" srcOrd="23" destOrd="0" presId="urn:microsoft.com/office/officeart/2008/layout/BubblePictureList"/>
    <dgm:cxn modelId="{42398847-7285-46D1-90E6-B5C948F03E3C}" type="presParOf" srcId="{227A6AAA-1194-40D8-9242-FFAC728712DC}" destId="{903BB1D4-EF0D-4C92-B7BE-DA57F5D4307C}" srcOrd="0" destOrd="0" presId="urn:microsoft.com/office/officeart/2008/layout/BubblePictureList"/>
    <dgm:cxn modelId="{084ABBEC-8541-45DC-9148-B296051B72A7}" type="presParOf" srcId="{E6247AA5-F368-4E28-91E6-799BD657B2E3}" destId="{5074E63F-F8B2-4A2F-937F-1C6A83D72A0F}" srcOrd="24" destOrd="0" presId="urn:microsoft.com/office/officeart/2008/layout/BubblePictureList"/>
    <dgm:cxn modelId="{B7C7B2EA-5026-4F2A-9C62-AD8B78F0F630}" type="presParOf" srcId="{E6247AA5-F368-4E28-91E6-799BD657B2E3}" destId="{8727DB28-330F-4823-86DE-BDAF128C6ABA}" srcOrd="25" destOrd="0" presId="urn:microsoft.com/office/officeart/2008/layout/BubblePictureList"/>
    <dgm:cxn modelId="{3226D1D6-25D1-4CD0-9E54-9DE449086924}" type="presParOf" srcId="{8727DB28-330F-4823-86DE-BDAF128C6ABA}" destId="{24A39339-94CE-4C19-BF4E-EC8B67CF33B6}" srcOrd="0" destOrd="0" presId="urn:microsoft.com/office/officeart/2008/layout/BubblePictureList"/>
    <dgm:cxn modelId="{4C1E64F1-1466-41F4-863B-EBEF287753E1}" type="presParOf" srcId="{E6247AA5-F368-4E28-91E6-799BD657B2E3}" destId="{7B33A708-6E6B-40A4-8268-34367656C903}" srcOrd="26" destOrd="0" presId="urn:microsoft.com/office/officeart/2008/layout/BubblePictureList"/>
    <dgm:cxn modelId="{AED35D1E-215B-430C-A7BF-AA64AC01EDCB}" type="presParOf" srcId="{7B33A708-6E6B-40A4-8268-34367656C903}" destId="{E1733EFB-FD0D-479E-9F22-1EF3B799D9A5}" srcOrd="0" destOrd="0" presId="urn:microsoft.com/office/officeart/2008/layout/Bubble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BD52E3-92F1-491C-924B-6295C29B8E16}">
      <dsp:nvSpPr>
        <dsp:cNvPr id="0" name=""/>
        <dsp:cNvSpPr/>
      </dsp:nvSpPr>
      <dsp:spPr>
        <a:xfrm>
          <a:off x="2758622" y="3567087"/>
          <a:ext cx="173537" cy="173717"/>
        </a:xfrm>
        <a:prstGeom prst="donut">
          <a:avLst>
            <a:gd name="adj" fmla="val 746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0987E50D-4952-45FE-8140-4DA04C80ACD2}">
      <dsp:nvSpPr>
        <dsp:cNvPr id="0" name=""/>
        <dsp:cNvSpPr/>
      </dsp:nvSpPr>
      <dsp:spPr>
        <a:xfrm>
          <a:off x="1042126" y="2831829"/>
          <a:ext cx="1053815" cy="1053594"/>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FA530C4-9F64-4E93-B7A1-A348F7385BC7}">
      <dsp:nvSpPr>
        <dsp:cNvPr id="0" name=""/>
        <dsp:cNvSpPr/>
      </dsp:nvSpPr>
      <dsp:spPr>
        <a:xfrm>
          <a:off x="3395677" y="5072780"/>
          <a:ext cx="173537" cy="173717"/>
        </a:xfrm>
        <a:prstGeom prst="donut">
          <a:avLst>
            <a:gd name="adj" fmla="val 746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6A0E40A-1ED9-4CA1-A192-9B5F0AEF4034}">
      <dsp:nvSpPr>
        <dsp:cNvPr id="0" name=""/>
        <dsp:cNvSpPr/>
      </dsp:nvSpPr>
      <dsp:spPr>
        <a:xfrm>
          <a:off x="1082588" y="2872218"/>
          <a:ext cx="972891" cy="972816"/>
        </a:xfrm>
        <a:prstGeom prst="ellipse">
          <a:avLst/>
        </a:prstGeom>
        <a:blipFill rotWithShape="1">
          <a:blip xmlns:r="http://schemas.openxmlformats.org/officeDocument/2006/relationships" r:embed="rId1"/>
          <a:srcRect/>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BEC5A6DD-CAB7-4DB2-9865-63808E1D7063}">
      <dsp:nvSpPr>
        <dsp:cNvPr id="0" name=""/>
        <dsp:cNvSpPr/>
      </dsp:nvSpPr>
      <dsp:spPr>
        <a:xfrm>
          <a:off x="2172370" y="3031169"/>
          <a:ext cx="551185" cy="551117"/>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004B4B6D-C647-4759-9FE2-A3AD9A5BA783}">
      <dsp:nvSpPr>
        <dsp:cNvPr id="0" name=""/>
        <dsp:cNvSpPr/>
      </dsp:nvSpPr>
      <dsp:spPr>
        <a:xfrm>
          <a:off x="2204740" y="3063307"/>
          <a:ext cx="486445" cy="486408"/>
        </a:xfrm>
        <a:prstGeom prst="ellipse">
          <a:avLst/>
        </a:prstGeom>
        <a:blipFill rotWithShape="1">
          <a:blip xmlns:r="http://schemas.openxmlformats.org/officeDocument/2006/relationships" r:embed="rId1"/>
          <a:srcRect/>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5BEBA736-2683-4693-BF8C-BDFA0E52B281}">
      <dsp:nvSpPr>
        <dsp:cNvPr id="0" name=""/>
        <dsp:cNvSpPr/>
      </dsp:nvSpPr>
      <dsp:spPr>
        <a:xfrm>
          <a:off x="1956572" y="2252917"/>
          <a:ext cx="707189" cy="707028"/>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A0EE5803-0FDC-4618-9B51-F1A6752DA843}">
      <dsp:nvSpPr>
        <dsp:cNvPr id="0" name=""/>
        <dsp:cNvSpPr/>
      </dsp:nvSpPr>
      <dsp:spPr>
        <a:xfrm>
          <a:off x="1714248" y="2055748"/>
          <a:ext cx="312907" cy="312690"/>
        </a:xfrm>
        <a:prstGeom prst="donut">
          <a:avLst>
            <a:gd name="adj" fmla="val 746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E862216-E34D-447E-B254-CD5ABA47680E}">
      <dsp:nvSpPr>
        <dsp:cNvPr id="0" name=""/>
        <dsp:cNvSpPr/>
      </dsp:nvSpPr>
      <dsp:spPr>
        <a:xfrm>
          <a:off x="3164144" y="903569"/>
          <a:ext cx="115991" cy="115956"/>
        </a:xfrm>
        <a:prstGeom prst="donut">
          <a:avLst>
            <a:gd name="adj" fmla="val 746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987289D6-9B91-4FA3-9E03-6BFD816203CC}">
      <dsp:nvSpPr>
        <dsp:cNvPr id="0" name=""/>
        <dsp:cNvSpPr/>
      </dsp:nvSpPr>
      <dsp:spPr>
        <a:xfrm>
          <a:off x="1993887" y="2290266"/>
          <a:ext cx="632559" cy="632330"/>
        </a:xfrm>
        <a:prstGeom prst="ellipse">
          <a:avLst/>
        </a:prstGeom>
        <a:blipFill rotWithShape="1">
          <a:blip xmlns:r="http://schemas.openxmlformats.org/officeDocument/2006/relationships" r:embed="rId1"/>
          <a:srcRect/>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6E2B1FF3-24CC-4550-BFCB-E7E61EEA7CBE}">
      <dsp:nvSpPr>
        <dsp:cNvPr id="0" name=""/>
        <dsp:cNvSpPr/>
      </dsp:nvSpPr>
      <dsp:spPr>
        <a:xfrm>
          <a:off x="2035698" y="1624060"/>
          <a:ext cx="495886" cy="495528"/>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916334B6-5C47-45A6-8942-5060297394D8}">
      <dsp:nvSpPr>
        <dsp:cNvPr id="0" name=""/>
        <dsp:cNvSpPr/>
      </dsp:nvSpPr>
      <dsp:spPr>
        <a:xfrm>
          <a:off x="2816618" y="996073"/>
          <a:ext cx="231533" cy="231478"/>
        </a:xfrm>
        <a:prstGeom prst="donut">
          <a:avLst>
            <a:gd name="adj" fmla="val 746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6A31D9FC-5221-446E-98EF-6756838A674F}">
      <dsp:nvSpPr>
        <dsp:cNvPr id="0" name=""/>
        <dsp:cNvSpPr/>
      </dsp:nvSpPr>
      <dsp:spPr>
        <a:xfrm>
          <a:off x="2064920" y="1653158"/>
          <a:ext cx="437441" cy="437332"/>
        </a:xfrm>
        <a:prstGeom prst="ellipse">
          <a:avLst/>
        </a:prstGeom>
        <a:blipFill rotWithShape="1">
          <a:blip xmlns:r="http://schemas.openxmlformats.org/officeDocument/2006/relationships" r:embed="rId1"/>
          <a:srcRect/>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D9276E02-6A6A-42F3-B2B9-E2994610862B}">
      <dsp:nvSpPr>
        <dsp:cNvPr id="0" name=""/>
        <dsp:cNvSpPr/>
      </dsp:nvSpPr>
      <dsp:spPr>
        <a:xfrm>
          <a:off x="2383223" y="1160670"/>
          <a:ext cx="459470" cy="45948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DAA2D682-6E79-4B1D-AD48-082E58E3BDBB}">
      <dsp:nvSpPr>
        <dsp:cNvPr id="0" name=""/>
        <dsp:cNvSpPr/>
      </dsp:nvSpPr>
      <dsp:spPr>
        <a:xfrm>
          <a:off x="2410198" y="1187596"/>
          <a:ext cx="405521" cy="405195"/>
        </a:xfrm>
        <a:prstGeom prst="ellipse">
          <a:avLst/>
        </a:prstGeom>
        <a:blipFill rotWithShape="1">
          <a:blip xmlns:r="http://schemas.openxmlformats.org/officeDocument/2006/relationships" r:embed="rId1"/>
          <a:srcRect/>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351CE1C3-D968-460C-88A4-52AAC806F3AA}">
      <dsp:nvSpPr>
        <dsp:cNvPr id="0" name=""/>
        <dsp:cNvSpPr/>
      </dsp:nvSpPr>
      <dsp:spPr>
        <a:xfrm>
          <a:off x="1737177" y="3856760"/>
          <a:ext cx="789912" cy="789978"/>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C3102C01-A746-4469-AE14-73C67C9A8392}">
      <dsp:nvSpPr>
        <dsp:cNvPr id="0" name=""/>
        <dsp:cNvSpPr/>
      </dsp:nvSpPr>
      <dsp:spPr>
        <a:xfrm>
          <a:off x="2932160" y="4899063"/>
          <a:ext cx="312907" cy="312690"/>
        </a:xfrm>
        <a:prstGeom prst="donut">
          <a:avLst>
            <a:gd name="adj" fmla="val 746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903BB1D4-EF0D-4C92-B7BE-DA57F5D4307C}">
      <dsp:nvSpPr>
        <dsp:cNvPr id="0" name=""/>
        <dsp:cNvSpPr/>
      </dsp:nvSpPr>
      <dsp:spPr>
        <a:xfrm>
          <a:off x="1778988" y="3898452"/>
          <a:ext cx="706739" cy="706594"/>
        </a:xfrm>
        <a:prstGeom prst="ellipse">
          <a:avLst/>
        </a:prstGeom>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24A39339-94CE-4C19-BF4E-EC8B67CF33B6}">
      <dsp:nvSpPr>
        <dsp:cNvPr id="0" name=""/>
        <dsp:cNvSpPr/>
      </dsp:nvSpPr>
      <dsp:spPr>
        <a:xfrm>
          <a:off x="2378727" y="4519057"/>
          <a:ext cx="495886" cy="495528"/>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E1733EFB-FD0D-479E-9F22-1EF3B799D9A5}">
      <dsp:nvSpPr>
        <dsp:cNvPr id="0" name=""/>
        <dsp:cNvSpPr/>
      </dsp:nvSpPr>
      <dsp:spPr>
        <a:xfrm>
          <a:off x="2407950" y="4548154"/>
          <a:ext cx="437441" cy="437332"/>
        </a:xfrm>
        <a:prstGeom prst="ellipse">
          <a:avLst/>
        </a:prstGeom>
        <a:blipFill>
          <a:blip xmlns:r="http://schemas.openxmlformats.org/officeDocument/2006/relationships" r:embed="rId2">
            <a:extLst>
              <a:ext uri="{96DAC541-7B7A-43D3-8B79-37D633B846F1}">
                <asvg:svgBlip xmlns:asvg="http://schemas.microsoft.com/office/drawing/2016/SVG/main" r:embed="rId4"/>
              </a:ext>
            </a:extLst>
          </a:blip>
          <a:srcRect/>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4AD19694-A1A5-4D36-B68D-E129574E9129}">
      <dsp:nvSpPr>
        <dsp:cNvPr id="0" name=""/>
        <dsp:cNvSpPr/>
      </dsp:nvSpPr>
      <dsp:spPr>
        <a:xfrm>
          <a:off x="79182" y="1964281"/>
          <a:ext cx="1563639" cy="8346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 numCol="1" spcCol="1270" anchor="b" anchorCtr="0">
          <a:noAutofit/>
        </a:bodyPr>
        <a:lstStyle/>
        <a:p>
          <a:pPr marL="0" lvl="0" indent="0" algn="r" defTabSz="711200">
            <a:lnSpc>
              <a:spcPct val="90000"/>
            </a:lnSpc>
            <a:spcBef>
              <a:spcPct val="0"/>
            </a:spcBef>
            <a:spcAft>
              <a:spcPct val="35000"/>
            </a:spcAft>
            <a:buNone/>
          </a:pPr>
          <a:r>
            <a:rPr lang="en-GB" sz="1600" kern="1200" dirty="0">
              <a:solidFill>
                <a:srgbClr val="0070C0"/>
              </a:solidFill>
            </a:rPr>
            <a:t>Promote    Mental Health Awareness</a:t>
          </a:r>
        </a:p>
      </dsp:txBody>
      <dsp:txXfrm>
        <a:off x="79182" y="1964281"/>
        <a:ext cx="1563639" cy="834673"/>
      </dsp:txXfrm>
    </dsp:sp>
    <dsp:sp modelId="{6D4D9DE5-D139-4E59-9830-B11F8018B749}">
      <dsp:nvSpPr>
        <dsp:cNvPr id="0" name=""/>
        <dsp:cNvSpPr/>
      </dsp:nvSpPr>
      <dsp:spPr>
        <a:xfrm>
          <a:off x="2850559" y="3943842"/>
          <a:ext cx="1563639" cy="486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l" defTabSz="711200">
            <a:lnSpc>
              <a:spcPct val="90000"/>
            </a:lnSpc>
            <a:spcBef>
              <a:spcPct val="0"/>
            </a:spcBef>
            <a:spcAft>
              <a:spcPct val="35000"/>
            </a:spcAft>
            <a:buNone/>
          </a:pPr>
          <a:r>
            <a:rPr lang="en-GB" sz="1600" kern="1200" dirty="0">
              <a:solidFill>
                <a:srgbClr val="0070C0"/>
              </a:solidFill>
            </a:rPr>
            <a:t>Talk about  Mental Health &amp; Wellbeing</a:t>
          </a:r>
        </a:p>
      </dsp:txBody>
      <dsp:txXfrm>
        <a:off x="2850559" y="3943842"/>
        <a:ext cx="1563639" cy="486408"/>
      </dsp:txXfrm>
    </dsp:sp>
    <dsp:sp modelId="{4907D810-BA3F-405A-8C90-8CE59131AC47}">
      <dsp:nvSpPr>
        <dsp:cNvPr id="0" name=""/>
        <dsp:cNvSpPr/>
      </dsp:nvSpPr>
      <dsp:spPr>
        <a:xfrm>
          <a:off x="2850558" y="2597736"/>
          <a:ext cx="1563639" cy="6323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l" defTabSz="711200">
            <a:lnSpc>
              <a:spcPct val="90000"/>
            </a:lnSpc>
            <a:spcBef>
              <a:spcPct val="0"/>
            </a:spcBef>
            <a:spcAft>
              <a:spcPct val="35000"/>
            </a:spcAft>
            <a:buNone/>
          </a:pPr>
          <a:r>
            <a:rPr lang="en-GB" sz="1600" kern="1200" dirty="0">
              <a:solidFill>
                <a:srgbClr val="0070C0"/>
              </a:solidFill>
            </a:rPr>
            <a:t>Increase your Understanding </a:t>
          </a:r>
        </a:p>
      </dsp:txBody>
      <dsp:txXfrm>
        <a:off x="2850558" y="2597736"/>
        <a:ext cx="1563639" cy="632330"/>
      </dsp:txXfrm>
    </dsp:sp>
    <dsp:sp modelId="{41799A65-35C0-43A4-8F82-B40D5D69AC90}">
      <dsp:nvSpPr>
        <dsp:cNvPr id="0" name=""/>
        <dsp:cNvSpPr/>
      </dsp:nvSpPr>
      <dsp:spPr>
        <a:xfrm>
          <a:off x="2613015" y="1805918"/>
          <a:ext cx="1563639" cy="4373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l" defTabSz="711200">
            <a:lnSpc>
              <a:spcPct val="90000"/>
            </a:lnSpc>
            <a:spcBef>
              <a:spcPct val="0"/>
            </a:spcBef>
            <a:spcAft>
              <a:spcPct val="35000"/>
            </a:spcAft>
            <a:buNone/>
          </a:pPr>
          <a:r>
            <a:rPr lang="en-GB" sz="1600" kern="1200" dirty="0">
              <a:solidFill>
                <a:srgbClr val="0070C0"/>
              </a:solidFill>
            </a:rPr>
            <a:t>Ask Questions</a:t>
          </a:r>
        </a:p>
      </dsp:txBody>
      <dsp:txXfrm>
        <a:off x="2613015" y="1805918"/>
        <a:ext cx="1563639" cy="437332"/>
      </dsp:txXfrm>
    </dsp:sp>
    <dsp:sp modelId="{8DE39EDF-F2FB-4153-89FC-66DAE0EFA7D3}">
      <dsp:nvSpPr>
        <dsp:cNvPr id="0" name=""/>
        <dsp:cNvSpPr/>
      </dsp:nvSpPr>
      <dsp:spPr>
        <a:xfrm>
          <a:off x="2929752" y="1330820"/>
          <a:ext cx="1563639" cy="405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l" defTabSz="711200">
            <a:lnSpc>
              <a:spcPct val="90000"/>
            </a:lnSpc>
            <a:spcBef>
              <a:spcPct val="0"/>
            </a:spcBef>
            <a:spcAft>
              <a:spcPct val="35000"/>
            </a:spcAft>
            <a:buNone/>
          </a:pPr>
          <a:r>
            <a:rPr lang="en-GB" sz="1600" kern="1200" dirty="0">
              <a:solidFill>
                <a:srgbClr val="0070C0"/>
              </a:solidFill>
            </a:rPr>
            <a:t>Watch your language</a:t>
          </a:r>
        </a:p>
      </dsp:txBody>
      <dsp:txXfrm>
        <a:off x="2929752" y="1330820"/>
        <a:ext cx="1563639" cy="405195"/>
      </dsp:txXfrm>
    </dsp:sp>
    <dsp:sp modelId="{A80A394C-02E6-469D-A7C1-8E5163C6CB47}">
      <dsp:nvSpPr>
        <dsp:cNvPr id="0" name=""/>
        <dsp:cNvSpPr/>
      </dsp:nvSpPr>
      <dsp:spPr>
        <a:xfrm>
          <a:off x="89915" y="3898452"/>
          <a:ext cx="1563639" cy="7065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r" defTabSz="711200">
            <a:lnSpc>
              <a:spcPct val="90000"/>
            </a:lnSpc>
            <a:spcBef>
              <a:spcPct val="0"/>
            </a:spcBef>
            <a:spcAft>
              <a:spcPct val="35000"/>
            </a:spcAft>
            <a:buNone/>
          </a:pPr>
          <a:r>
            <a:rPr lang="en-GB" sz="1600" kern="1200" dirty="0">
              <a:solidFill>
                <a:srgbClr val="0070C0"/>
              </a:solidFill>
            </a:rPr>
            <a:t>Ask Are you OK?</a:t>
          </a:r>
        </a:p>
      </dsp:txBody>
      <dsp:txXfrm>
        <a:off x="89915" y="3898452"/>
        <a:ext cx="1563639" cy="706594"/>
      </dsp:txXfrm>
    </dsp:sp>
    <dsp:sp modelId="{5074E63F-F8B2-4A2F-937F-1C6A83D72A0F}">
      <dsp:nvSpPr>
        <dsp:cNvPr id="0" name=""/>
        <dsp:cNvSpPr/>
      </dsp:nvSpPr>
      <dsp:spPr>
        <a:xfrm>
          <a:off x="472058" y="4681917"/>
          <a:ext cx="1829790" cy="5645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t" anchorCtr="0">
          <a:noAutofit/>
        </a:bodyPr>
        <a:lstStyle/>
        <a:p>
          <a:pPr marL="0" lvl="0" indent="0" algn="r" defTabSz="711200">
            <a:lnSpc>
              <a:spcPct val="90000"/>
            </a:lnSpc>
            <a:spcBef>
              <a:spcPct val="0"/>
            </a:spcBef>
            <a:spcAft>
              <a:spcPct val="35000"/>
            </a:spcAft>
            <a:buNone/>
          </a:pPr>
          <a:r>
            <a:rPr lang="en-GB" sz="1600" kern="1200" dirty="0">
              <a:solidFill>
                <a:srgbClr val="0070C0"/>
              </a:solidFill>
            </a:rPr>
            <a:t>Challenge your thinking</a:t>
          </a:r>
        </a:p>
      </dsp:txBody>
      <dsp:txXfrm>
        <a:off x="472058" y="4681917"/>
        <a:ext cx="1829790" cy="564580"/>
      </dsp:txXfrm>
    </dsp:sp>
  </dsp:spTree>
</dsp:drawing>
</file>

<file path=ppt/diagrams/layout1.xml><?xml version="1.0" encoding="utf-8"?>
<dgm:layoutDef xmlns:dgm="http://schemas.openxmlformats.org/drawingml/2006/diagram" xmlns:a="http://schemas.openxmlformats.org/drawingml/2006/main" uniqueId="urn:microsoft.com/office/officeart/2008/layout/BubblePictureList">
  <dgm:title val=""/>
  <dgm:desc val=""/>
  <dgm:catLst>
    <dgm:cat type="picture" pri="22000"/>
    <dgm:cat type="pictureconvert" pri="22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8"/>
      <dgm:chPref val="8"/>
      <dgm:dir/>
    </dgm:varLst>
    <dgm:shape xmlns:r="http://schemas.openxmlformats.org/officeDocument/2006/relationships" r:blip="">
      <dgm:adjLst/>
    </dgm:shape>
    <dgm:choose name="Name1">
      <dgm:if name="Name2" axis="ch" ptType="node" func="cnt" op="equ" val="1">
        <dgm:alg type="composite">
          <dgm:param type="ar" val="1.7423"/>
        </dgm:alg>
        <dgm:choose name="Name3">
          <dgm:if name="Name4" func="var" arg="dir" op="equ" val="norm">
            <dgm:constrLst>
              <dgm:constr type="primFontSz" for="des" ptType="node" op="equ" val="65"/>
              <dgm:constr type="l" for="ch" forName="parent_text_1" refType="w" fact="0"/>
              <dgm:constr type="t" for="ch" forName="parent_text_1" refType="h" fact="0"/>
              <dgm:constr type="w" for="ch" forName="parent_text_1" refType="w" fact="0.6457"/>
              <dgm:constr type="h" for="ch" forName="parent_text_1" refType="h" fact="0.225"/>
              <dgm:constr type="l" for="ch" forName="image_accent_1" refType="w" fact="0.4305"/>
              <dgm:constr type="t" for="ch" forName="image_accent_1" refType="h" fact="0.2417"/>
              <dgm:constr type="w" for="ch" forName="image_accent_1" refType="w" fact="0.4352"/>
              <dgm:constr type="h" for="ch" forName="image_accent_1" refType="h" fact="0.7583"/>
              <dgm:constr type="l" for="ch" forName="accent_1" refType="w" fact="0.8709"/>
              <dgm:constr type="t" for="ch" forName="accent_1" refType="h" fact="0.1491"/>
              <dgm:constr type="w" for="ch" forName="accent_1" refType="w" fact="0.1291"/>
              <dgm:constr type="h" for="ch" forName="accent_1" refType="h" fact="0.225"/>
              <dgm:constr type="l" for="ch" forName="image_1" refType="w" fact="0.4457"/>
              <dgm:constr type="t" for="ch" forName="image_1" refType="h" fact="0.2709"/>
              <dgm:constr type="w" for="ch" forName="image_1" refType="w" fact="0.4018"/>
              <dgm:constr type="h" for="ch" forName="image_1" refType="h" fact="0.7"/>
            </dgm:constrLst>
          </dgm:if>
          <dgm:else name="Name5">
            <dgm:constrLst>
              <dgm:constr type="primFontSz" for="des" ptType="node" op="equ" val="65"/>
              <dgm:constr type="l" for="ch" forName="parent_text_1" refType="w" fact="0.3543"/>
              <dgm:constr type="t" for="ch" forName="parent_text_1" refType="h" fact="0"/>
              <dgm:constr type="w" for="ch" forName="parent_text_1" refType="w" fact="0.6457"/>
              <dgm:constr type="h" for="ch" forName="parent_text_1" refType="h" fact="0.225"/>
              <dgm:constr type="l" for="ch" forName="image_accent_1" refType="w" fact="0.1344"/>
              <dgm:constr type="t" for="ch" forName="image_accent_1" refType="h" fact="0.2417"/>
              <dgm:constr type="w" for="ch" forName="image_accent_1" refType="w" fact="0.4352"/>
              <dgm:constr type="h" for="ch" forName="image_accent_1" refType="h" fact="0.7583"/>
              <dgm:constr type="l" for="ch" forName="accent_1" refType="w" fact="0"/>
              <dgm:constr type="t" for="ch" forName="accent_1" refType="h" fact="0.1491"/>
              <dgm:constr type="w" for="ch" forName="accent_1" refType="w" fact="0.1291"/>
              <dgm:constr type="h" for="ch" forName="accent_1" refType="h" fact="0.225"/>
              <dgm:constr type="l" for="ch" forName="image_1" refType="w" fact="0.1525"/>
              <dgm:constr type="t" for="ch" forName="image_1" refType="h" fact="0.2709"/>
              <dgm:constr type="w" for="ch" forName="image_1" refType="w" fact="0.4018"/>
              <dgm:constr type="h" for="ch" forName="image_1" refType="h" fact="0.7"/>
            </dgm:constrLst>
          </dgm:else>
        </dgm:choose>
      </dgm:if>
      <dgm:if name="Name6" axis="ch" ptType="node" func="cnt" op="equ" val="2">
        <dgm:alg type="composite">
          <dgm:param type="ar" val="3.193"/>
        </dgm:alg>
        <dgm:choose name="Name7">
          <dgm:if name="Name8" func="var" arg="dir" op="equ" val="norm">
            <dgm:constrLst>
              <dgm:constr type="primFontSz" for="des" ptType="node" op="equ" val="65"/>
              <dgm:constr type="l" for="ch" forName="image_accent_1" refType="w" fact="0.2342"/>
              <dgm:constr type="t" for="ch" forName="image_accent_1" refType="h" fact="0.2354"/>
              <dgm:constr type="w" for="ch" forName="image_accent_1" refType="w" fact="0.2394"/>
              <dgm:constr type="h" for="ch" forName="image_accent_1" refType="h" fact="0.7646"/>
              <dgm:constr type="l" for="ch" forName="image_1" refType="w" fact="0.2434"/>
              <dgm:constr type="t" for="ch" forName="image_1" refType="h" fact="0.2648"/>
              <dgm:constr type="w" for="ch" forName="image_1" refType="w" fact="0.2211"/>
              <dgm:constr type="h" for="ch" forName="image_1" refType="h" fact="0.7058"/>
              <dgm:constr type="l" for="ch" forName="parent_text_1" refType="w" fact="0"/>
              <dgm:constr type="t" for="ch" forName="parent_text_1" refType="h" fact="0"/>
              <dgm:constr type="w" for="ch" forName="parent_text_1" refType="w" fact="0.3553"/>
              <dgm:constr type="h" for="ch" forName="parent_text_1" refType="h" fact="0.215"/>
              <dgm:constr type="l" for="ch" forName="image_accent_2" refType="w" fact="0.5"/>
              <dgm:constr type="t" for="ch" forName="image_accent_2" refType="h" fact="0.3883"/>
              <dgm:constr type="w" for="ch" forName="image_accent_2" refType="w" fact="0.1253"/>
              <dgm:constr type="h" for="ch" forName="image_accent_2" refType="h" fact="0.4"/>
              <dgm:constr type="l" for="ch" forName="image_2" refType="w" fact="0.5074"/>
              <dgm:constr type="t" for="ch" forName="image_2" refType="h" fact="0.4118"/>
              <dgm:constr type="w" for="ch" forName="image_2" refType="w" fact="0.1105"/>
              <dgm:constr type="h" for="ch" forName="image_2" refType="h" fact="0.3529"/>
              <dgm:constr type="l" for="ch" forName="parent_text_2" refType="w" fact="0.6447"/>
              <dgm:constr type="t" for="ch" forName="parent_text_2" refType="h" fact="0.4118"/>
              <dgm:constr type="w" for="ch" forName="parent_text_2" refType="w" fact="0.3553"/>
              <dgm:constr type="h" for="ch" forName="parent_text_2" refType="h" fact="0.3529"/>
              <dgm:constr type="l" for="ch" forName="accent_1" refType="w" fact="0.6316"/>
              <dgm:constr type="t" for="ch" forName="accent_1" refType="h" fact="0.7899"/>
              <dgm:constr type="w" for="ch" forName="accent_1" refType="w" fact="0.0395"/>
              <dgm:constr type="h" for="ch" forName="accent_1" refType="h" fact="0.126"/>
            </dgm:constrLst>
          </dgm:if>
          <dgm:else name="Name9">
            <dgm:constrLst>
              <dgm:constr type="primFontSz" for="des" ptType="node" op="equ" val="65"/>
              <dgm:constr type="l" for="ch" forName="image_accent_2" refType="w" fact="0.3747"/>
              <dgm:constr type="t" for="ch" forName="image_accent_2" refType="h" fact="0.3883"/>
              <dgm:constr type="w" for="ch" forName="image_accent_2" refType="w" fact="0.1253"/>
              <dgm:constr type="h" for="ch" forName="image_accent_2" refType="h" fact="0.4"/>
              <dgm:constr type="l" for="ch" forName="image_2" refType="w" fact="0.3821"/>
              <dgm:constr type="t" for="ch" forName="image_2" refType="h" fact="0.4118"/>
              <dgm:constr type="w" for="ch" forName="image_2" refType="w" fact="0.1105"/>
              <dgm:constr type="h" for="ch" forName="image_2" refType="h" fact="0.3529"/>
              <dgm:constr type="l" for="ch" forName="parent_text_1" refType="w" fact="0.6447"/>
              <dgm:constr type="t" for="ch" forName="parent_text_1" refType="h" fact="0"/>
              <dgm:constr type="w" for="ch" forName="parent_text_1" refType="w" fact="0.3553"/>
              <dgm:constr type="h" for="ch" forName="parent_text_1" refType="h" fact="0.215"/>
              <dgm:constr type="l" for="ch" forName="parent_text_2" refType="w" fact="0"/>
              <dgm:constr type="t" for="ch" forName="parent_text_2" refType="h" fact="0.4118"/>
              <dgm:constr type="w" for="ch" forName="parent_text_2" refType="w" fact="0.3553"/>
              <dgm:constr type="h" for="ch" forName="parent_text_2" refType="h" fact="0.3529"/>
              <dgm:constr type="l" for="ch" forName="image_accent_1" refType="w" fact="0.5263"/>
              <dgm:constr type="t" for="ch" forName="image_accent_1" refType="h" fact="0.2354"/>
              <dgm:constr type="w" for="ch" forName="image_accent_1" refType="w" fact="0.2394"/>
              <dgm:constr type="h" for="ch" forName="image_accent_1" refType="h" fact="0.7646"/>
              <dgm:constr type="l" for="ch" forName="image_1" refType="w" fact="0.5355"/>
              <dgm:constr type="t" for="ch" forName="image_1" refType="h" fact="0.2648"/>
              <dgm:constr type="w" for="ch" forName="image_1" refType="w" fact="0.2211"/>
              <dgm:constr type="h" for="ch" forName="image_1" refType="h" fact="0.7058"/>
              <dgm:constr type="l" for="ch" forName="accent_1" refType="w" fact="0.3289"/>
              <dgm:constr type="t" for="ch" forName="accent_1" refType="h" fact="0.7899"/>
              <dgm:constr type="w" for="ch" forName="accent_1" refType="w" fact="0.0395"/>
              <dgm:constr type="h" for="ch" forName="accent_1" refType="h" fact="0.126"/>
            </dgm:constrLst>
          </dgm:else>
        </dgm:choose>
      </dgm:if>
      <dgm:if name="Name10" axis="ch" ptType="node" func="cnt" op="equ" val="3">
        <dgm:alg type="composite">
          <dgm:param type="ar" val="2.4052"/>
        </dgm:alg>
        <dgm:choose name="Name11">
          <dgm:if name="Name12" func="var" arg="dir" op="equ" val="norm">
            <dgm:constrLst>
              <dgm:constr type="primFontSz" for="des" ptType="node" op="equ" val="65"/>
              <dgm:constr type="l" for="ch" forName="accent_3" refType="w" fact="0.6316"/>
              <dgm:constr type="t" for="ch" forName="accent_3" refType="h" fact="0.8355"/>
              <dgm:constr type="w" for="ch" forName="accent_3" refType="w" fact="0.0395"/>
              <dgm:constr type="h" for="ch" forName="accent_3" refType="h" fact="0.0949"/>
              <dgm:constr type="l" for="ch" forName="image_accent_2" refType="w" fact="0.4936"/>
              <dgm:constr type="t" for="ch" forName="image_accent_2" refType="h" fact="0.5329"/>
              <dgm:constr type="w" for="ch" forName="image_accent_2" refType="w" fact="0.1253"/>
              <dgm:constr type="h" for="ch" forName="image_accent_2" refType="h" fact="0.3013"/>
              <dgm:constr type="l" for="ch" forName="image_2" refType="w" fact="0.501"/>
              <dgm:constr type="t" for="ch" forName="image_2" refType="h" fact="0.5507"/>
              <dgm:constr type="w" for="ch" forName="image_2" refType="w" fact="0.1105"/>
              <dgm:constr type="h" for="ch" forName="image_2" refType="h" fact="0.2658"/>
              <dgm:constr type="l" for="ch" forName="image_accent_3" refType="w" fact="0.4446"/>
              <dgm:constr type="t" for="ch" forName="image_accent_3" refType="h" fact="0.1076"/>
              <dgm:constr type="w" for="ch" forName="image_accent_3" refType="w" fact="0.1606"/>
              <dgm:constr type="h" for="ch" forName="image_accent_3" refType="h" fact="0.3864"/>
              <dgm:constr type="l" for="ch" forName="image_3" refType="w" fact="0.4531"/>
              <dgm:constr type="t" for="ch" forName="image_3" refType="h" fact="0.128"/>
              <dgm:constr type="w" for="ch" forName="image_3" refType="w" fact="0.1437"/>
              <dgm:constr type="h" for="ch" forName="image_3" refType="h" fact="0.3456"/>
              <dgm:constr type="l" for="ch" forName="image_accent_1" refType="w" fact="0.2368"/>
              <dgm:constr type="t" for="ch" forName="image_accent_1" refType="h" fact="0.4241"/>
              <dgm:constr type="w" for="ch" forName="image_accent_1" refType="w" fact="0.2394"/>
              <dgm:constr type="h" for="ch" forName="image_accent_1" refType="h" fact="0.5759"/>
              <dgm:constr type="l" for="ch" forName="image_1" refType="w" fact="0.246"/>
              <dgm:constr type="t" for="ch" forName="image_1" refType="h" fact="0.4462"/>
              <dgm:constr type="w" for="ch" forName="image_1" refType="w" fact="0.2211"/>
              <dgm:constr type="h" for="ch" forName="image_1" refType="h" fact="0.5317"/>
              <dgm:constr type="l" for="ch" forName="parent_text_1" refType="w" fact="0"/>
              <dgm:constr type="t" for="ch" forName="parent_text_1" refType="h" fact="0.128"/>
              <dgm:constr type="w" for="ch" forName="parent_text_1" refType="w" fact="0.3553"/>
              <dgm:constr type="h" for="ch" forName="parent_text_1" refType="h" fact="0.2775"/>
              <dgm:constr type="l" for="ch" forName="accent_1" refType="w" fact="0.3895"/>
              <dgm:constr type="t" for="ch" forName="accent_1" refType="h" fact="0"/>
              <dgm:constr type="w" for="ch" forName="accent_1" refType="w" fact="0.0711"/>
              <dgm:constr type="h" for="ch" forName="accent_1" refType="h" fact="0.1709"/>
              <dgm:constr type="l" for="ch" forName="parent_text_2" refType="w" fact="0.6447"/>
              <dgm:constr type="t" for="ch" forName="parent_text_2" refType="h" fact="0.5507"/>
              <dgm:constr type="w" for="ch" forName="parent_text_2" refType="w" fact="0.3553"/>
              <dgm:constr type="h" for="ch" forName="parent_text_2" refType="h" fact="0.2658"/>
              <dgm:constr type="l" for="ch" forName="parent_text_3" refType="w" fact="0.6316"/>
              <dgm:constr type="t" for="ch" forName="parent_text_3" refType="h" fact="0.128"/>
              <dgm:constr type="w" for="ch" forName="parent_text_3" refType="w" fact="0.3553"/>
              <dgm:constr type="h" for="ch" forName="parent_text_3" refType="h" fact="0.3456"/>
              <dgm:constr type="l" for="ch" forName="accent_2" refType="w" fact="0.5789"/>
              <dgm:constr type="t" for="ch" forName="accent_2" refType="h" fact="0.0127"/>
              <dgm:constr type="w" for="ch" forName="accent_2" refType="w" fact="0.0526"/>
              <dgm:constr type="h" for="ch" forName="accent_2" refType="h" fact="0.1266"/>
            </dgm:constrLst>
          </dgm:if>
          <dgm:else name="Name13">
            <dgm:constrLst>
              <dgm:constr type="primFontSz" for="des" ptType="node" op="equ" val="65"/>
              <dgm:constr type="l" for="ch" forName="accent_1" refType="w" fact="0.3289"/>
              <dgm:constr type="t" for="ch" forName="accent_1" refType="h" fact="0.8355"/>
              <dgm:constr type="w" for="ch" forName="accent_1" refType="w" fact="0.0395"/>
              <dgm:constr type="h" for="ch" forName="accent_1" refType="h" fact="0.0949"/>
              <dgm:constr type="l" for="ch" forName="image_accent_2" refType="w" fact="0.3811"/>
              <dgm:constr type="t" for="ch" forName="image_accent_2" refType="h" fact="0.5329"/>
              <dgm:constr type="w" for="ch" forName="image_accent_2" refType="w" fact="0.1253"/>
              <dgm:constr type="h" for="ch" forName="image_accent_2" refType="h" fact="0.3013"/>
              <dgm:constr type="l" for="ch" forName="image_2" refType="w" fact="0.3885"/>
              <dgm:constr type="t" for="ch" forName="image_2" refType="h" fact="0.5507"/>
              <dgm:constr type="w" for="ch" forName="image_2" refType="w" fact="0.1105"/>
              <dgm:constr type="h" for="ch" forName="image_2" refType="h" fact="0.2658"/>
              <dgm:constr type="l" for="ch" forName="image_accent_3" refType="w" fact="0.3947"/>
              <dgm:constr type="t" for="ch" forName="image_accent_3" refType="h" fact="0.1076"/>
              <dgm:constr type="w" for="ch" forName="image_accent_3" refType="w" fact="0.1606"/>
              <dgm:constr type="h" for="ch" forName="image_accent_3" refType="h" fact="0.3864"/>
              <dgm:constr type="l" for="ch" forName="image_3" refType="w" fact="0.4032"/>
              <dgm:constr type="t" for="ch" forName="image_3" refType="h" fact="0.128"/>
              <dgm:constr type="w" for="ch" forName="image_3" refType="w" fact="0.1437"/>
              <dgm:constr type="h" for="ch" forName="image_3" refType="h" fact="0.3456"/>
              <dgm:constr type="l" for="ch" forName="image_accent_1" refType="w" fact="0.5237"/>
              <dgm:constr type="t" for="ch" forName="image_accent_1" refType="h" fact="0.4241"/>
              <dgm:constr type="w" for="ch" forName="image_accent_1" refType="w" fact="0.2394"/>
              <dgm:constr type="h" for="ch" forName="image_accent_1" refType="h" fact="0.5759"/>
              <dgm:constr type="l" for="ch" forName="image_1" refType="w" fact="0.5329"/>
              <dgm:constr type="t" for="ch" forName="image_1" refType="h" fact="0.4462"/>
              <dgm:constr type="w" for="ch" forName="image_1" refType="w" fact="0.2211"/>
              <dgm:constr type="h" for="ch" forName="image_1" refType="h" fact="0.5317"/>
              <dgm:constr type="l" for="ch" forName="parent_text_1" refType="w" fact="0.6447"/>
              <dgm:constr type="t" for="ch" forName="parent_text_1" refType="h" fact="0.128"/>
              <dgm:constr type="w" for="ch" forName="parent_text_1" refType="w" fact="0.3553"/>
              <dgm:constr type="h" for="ch" forName="parent_text_1" refType="h" fact="0.2775"/>
              <dgm:constr type="l" for="ch" forName="accent_2" refType="w" fact="0.5395"/>
              <dgm:constr type="t" for="ch" forName="accent_2" refType="h" fact="0"/>
              <dgm:constr type="w" for="ch" forName="accent_2" refType="w" fact="0.0711"/>
              <dgm:constr type="h" for="ch" forName="accent_2" refType="h" fact="0.1709"/>
              <dgm:constr type="l" for="ch" forName="parent_text_3" refType="w" fact="0.0132"/>
              <dgm:constr type="t" for="ch" forName="parent_text_3" refType="h" fact="0.128"/>
              <dgm:constr type="w" for="ch" forName="parent_text_3" refType="w" fact="0.3553"/>
              <dgm:constr type="h" for="ch" forName="parent_text_3" refType="h" fact="0.3456"/>
              <dgm:constr type="l" for="ch" forName="parent_text_2" refType="w" fact="0"/>
              <dgm:constr type="t" for="ch" forName="parent_text_2" refType="h" fact="0.5507"/>
              <dgm:constr type="w" for="ch" forName="parent_text_2" refType="w" fact="0.3553"/>
              <dgm:constr type="h" for="ch" forName="parent_text_2" refType="h" fact="0.2658"/>
              <dgm:constr type="l" for="ch" forName="accent_3" refType="w" fact="0.3684"/>
              <dgm:constr type="t" for="ch" forName="accent_3" refType="h" fact="0.0127"/>
              <dgm:constr type="w" for="ch" forName="accent_3" refType="w" fact="0.0526"/>
              <dgm:constr type="h" for="ch" forName="accent_3" refType="h" fact="0.1266"/>
            </dgm:constrLst>
          </dgm:else>
        </dgm:choose>
      </dgm:if>
      <dgm:if name="Name14" axis="ch" ptType="node" func="cnt" op="equ" val="4">
        <dgm:alg type="composite">
          <dgm:param type="ar" val="1.6704"/>
        </dgm:alg>
        <dgm:choose name="Name15">
          <dgm:if name="Name16" func="var" arg="dir" op="equ" val="norm">
            <dgm:constrLst>
              <dgm:constr type="primFontSz" for="des" ptType="node" op="equ" val="65"/>
              <dgm:constr type="l" for="ch" forName="image_accent_4" refType="w" fact="0.4626"/>
              <dgm:constr type="t" for="ch" forName="image_accent_4" refType="h" fact="0.1415"/>
              <dgm:constr type="w" for="ch" forName="image_accent_4" refType="w" fact="0.1126"/>
              <dgm:constr type="h" for="ch" forName="image_accent_4" refType="h" fact="0.1881"/>
              <dgm:constr type="l" for="ch" forName="image_4" refType="w" fact="0.4692"/>
              <dgm:constr type="t" for="ch" forName="image_4" refType="h" fact="0.1526"/>
              <dgm:constr type="w" for="ch" forName="image_4" refType="w" fact="0.0994"/>
              <dgm:constr type="h" for="ch" forName="image_4" refType="h" fact="0.166"/>
              <dgm:constr type="l" for="ch" forName="image_accent_2" refType="w" fact="0.4936"/>
              <dgm:constr type="t" for="ch" forName="image_accent_2" refType="h" fact="0.6756"/>
              <dgm:constr type="w" for="ch" forName="image_accent_2" refType="w" fact="0.1253"/>
              <dgm:constr type="h" for="ch" forName="image_accent_2" refType="h" fact="0.2092"/>
              <dgm:constr type="l" for="ch" forName="image_2" refType="w" fact="0.501"/>
              <dgm:constr type="t" for="ch" forName="image_2" refType="h" fact="0.6879"/>
              <dgm:constr type="w" for="ch" forName="image_2" refType="w" fact="0.1105"/>
              <dgm:constr type="h" for="ch" forName="image_2" refType="h" fact="0.1846"/>
              <dgm:constr type="l" for="ch" forName="image_accent_3" refType="w" fact="0.4446"/>
              <dgm:constr type="t" for="ch" forName="image_accent_3" refType="h" fact="0.3802"/>
              <dgm:constr type="w" for="ch" forName="image_accent_3" refType="w" fact="0.1606"/>
              <dgm:constr type="h" for="ch" forName="image_accent_3" refType="h" fact="0.2683"/>
              <dgm:constr type="l" for="ch" forName="image_3" refType="w" fact="0.4531"/>
              <dgm:constr type="t" for="ch" forName="image_3" refType="h" fact="0.3944"/>
              <dgm:constr type="w" for="ch" forName="image_3" refType="w" fact="0.1437"/>
              <dgm:constr type="h" for="ch" forName="image_3" refType="h" fact="0.24"/>
              <dgm:constr type="l" for="ch" forName="image_accent_1" refType="w" fact="0.2368"/>
              <dgm:constr type="t" for="ch" forName="image_accent_1" refType="h" fact="0.6"/>
              <dgm:constr type="w" for="ch" forName="image_accent_1" refType="w" fact="0.2394"/>
              <dgm:constr type="h" for="ch" forName="image_accent_1" refType="h" fact="0.4"/>
              <dgm:constr type="l" for="ch" forName="image_1" refType="w" fact="0.246"/>
              <dgm:constr type="t" for="ch" forName="image_1" refType="h" fact="0.6154"/>
              <dgm:constr type="w" for="ch" forName="image_1" refType="w" fact="0.2211"/>
              <dgm:constr type="h" for="ch" forName="image_1" refType="h" fact="0.3692"/>
              <dgm:constr type="l" for="ch" forName="parent_text_1" refType="w" fact="0"/>
              <dgm:constr type="t" for="ch" forName="parent_text_1" refType="h" fact="0.3944"/>
              <dgm:constr type="w" for="ch" forName="parent_text_1" refType="w" fact="0.3553"/>
              <dgm:constr type="h" for="ch" forName="parent_text_1" refType="h" fact="0.1931"/>
              <dgm:constr type="l" for="ch" forName="accent_1" refType="w" fact="0.3895"/>
              <dgm:constr type="t" for="ch" forName="accent_1" refType="h" fact="0.3055"/>
              <dgm:constr type="w" for="ch" forName="accent_1" refType="w" fact="0.0711"/>
              <dgm:constr type="h" for="ch" forName="accent_1" refType="h" fact="0.1187"/>
              <dgm:constr type="l" for="ch" forName="parent_text_3" refType="w" fact="0.6316"/>
              <dgm:constr type="t" for="ch" forName="parent_text_3" refType="h" fact="0.3944"/>
              <dgm:constr type="w" for="ch" forName="parent_text_3" refType="w" fact="0.3553"/>
              <dgm:constr type="h" for="ch" forName="parent_text_3" refType="h" fact="0.24"/>
              <dgm:constr type="l" for="ch" forName="parent_text_2" refType="w" fact="0.6447"/>
              <dgm:constr type="t" for="ch" forName="parent_text_2" refType="h" fact="0.6879"/>
              <dgm:constr type="w" for="ch" forName="parent_text_2" refType="w" fact="0.3553"/>
              <dgm:constr type="h" for="ch" forName="parent_text_2" refType="h" fact="0.1846"/>
              <dgm:constr type="l" for="ch" forName="accent_2" refType="w" fact="0.5347"/>
              <dgm:constr type="t" for="ch" forName="accent_2" refType="h" fact="0.044"/>
              <dgm:constr type="w" for="ch" forName="accent_2" refType="w" fact="0.0526"/>
              <dgm:constr type="h" for="ch" forName="accent_2" refType="h" fact="0.0879"/>
              <dgm:constr type="l" for="ch" forName="accent_3" refType="w" fact="0.6005"/>
              <dgm:constr type="t" for="ch" forName="accent_3" refType="h" fact="0"/>
              <dgm:constr type="w" for="ch" forName="accent_3" refType="w" fact="0.0263"/>
              <dgm:constr type="h" for="ch" forName="accent_3" refType="h" fact="0.044"/>
              <dgm:constr type="l" for="ch" forName="parent_text_4" refType="w" fact="0.6005"/>
              <dgm:constr type="t" for="ch" forName="parent_text_4" refType="h" fact="0.1526"/>
              <dgm:constr type="w" for="ch" forName="parent_text_4" refType="w" fact="0.3553"/>
              <dgm:constr type="h" for="ch" forName="parent_text_4" refType="h" fact="0.166"/>
              <dgm:constr type="l" for="ch" forName="accent_4" refType="w" fact="0.6268"/>
              <dgm:constr type="t" for="ch" forName="accent_4" refType="h" fact="0.8791"/>
              <dgm:constr type="w" for="ch" forName="accent_4" refType="w" fact="0.0395"/>
              <dgm:constr type="h" for="ch" forName="accent_4" refType="h" fact="0.0659"/>
            </dgm:constrLst>
          </dgm:if>
          <dgm:else name="Name17">
            <dgm:constrLst>
              <dgm:constr type="primFontSz" for="des" ptType="node" op="equ" val="65"/>
              <dgm:constr type="l" for="ch" forName="image_accent_4" refType="w" fact="0.4248"/>
              <dgm:constr type="t" for="ch" forName="image_accent_4" refType="h" fact="0.1415"/>
              <dgm:constr type="w" for="ch" forName="image_accent_4" refType="w" fact="0.1126"/>
              <dgm:constr type="h" for="ch" forName="image_accent_4" refType="h" fact="0.1881"/>
              <dgm:constr type="l" for="ch" forName="image_4" refType="w" fact="0.4314"/>
              <dgm:constr type="t" for="ch" forName="image_4" refType="h" fact="0.1526"/>
              <dgm:constr type="w" for="ch" forName="image_4" refType="w" fact="0.0994"/>
              <dgm:constr type="h" for="ch" forName="image_4" refType="h" fact="0.166"/>
              <dgm:constr type="l" for="ch" forName="image_accent_2" refType="w" fact="0.3811"/>
              <dgm:constr type="t" for="ch" forName="image_accent_2" refType="h" fact="0.6756"/>
              <dgm:constr type="w" for="ch" forName="image_accent_2" refType="w" fact="0.1253"/>
              <dgm:constr type="h" for="ch" forName="image_accent_2" refType="h" fact="0.2092"/>
              <dgm:constr type="l" for="ch" forName="image_2" refType="w" fact="0.3885"/>
              <dgm:constr type="t" for="ch" forName="image_2" refType="h" fact="0.6879"/>
              <dgm:constr type="w" for="ch" forName="image_2" refType="w" fact="0.1105"/>
              <dgm:constr type="h" for="ch" forName="image_2" refType="h" fact="0.1846"/>
              <dgm:constr type="l" for="ch" forName="image_accent_3" refType="w" fact="0.3947"/>
              <dgm:constr type="t" for="ch" forName="image_accent_3" refType="h" fact="0.3802"/>
              <dgm:constr type="w" for="ch" forName="image_accent_3" refType="w" fact="0.1606"/>
              <dgm:constr type="h" for="ch" forName="image_accent_3" refType="h" fact="0.2683"/>
              <dgm:constr type="l" for="ch" forName="image_3" refType="w" fact="0.4032"/>
              <dgm:constr type="t" for="ch" forName="image_3" refType="h" fact="0.3944"/>
              <dgm:constr type="w" for="ch" forName="image_3" refType="w" fact="0.1437"/>
              <dgm:constr type="h" for="ch" forName="image_3" refType="h" fact="0.24"/>
              <dgm:constr type="l" for="ch" forName="image_accent_1" refType="w" fact="0.5237"/>
              <dgm:constr type="t" for="ch" forName="image_accent_1" refType="h" fact="0.6"/>
              <dgm:constr type="w" for="ch" forName="image_accent_1" refType="w" fact="0.2394"/>
              <dgm:constr type="h" for="ch" forName="image_accent_1" refType="h" fact="0.4"/>
              <dgm:constr type="l" for="ch" forName="image_1" refType="w" fact="0.5329"/>
              <dgm:constr type="t" for="ch" forName="image_1" refType="h" fact="0.6154"/>
              <dgm:constr type="w" for="ch" forName="image_1" refType="w" fact="0.2211"/>
              <dgm:constr type="h" for="ch" forName="image_1" refType="h" fact="0.3692"/>
              <dgm:constr type="l" for="ch" forName="parent_text_1" refType="w" fact="0.6447"/>
              <dgm:constr type="t" for="ch" forName="parent_text_1" refType="h" fact="0.3944"/>
              <dgm:constr type="w" for="ch" forName="parent_text_1" refType="w" fact="0.3553"/>
              <dgm:constr type="h" for="ch" forName="parent_text_1" refType="h" fact="0.1931"/>
              <dgm:constr type="l" for="ch" forName="accent_1" refType="w" fact="0.5395"/>
              <dgm:constr type="t" for="ch" forName="accent_1" refType="h" fact="0.3055"/>
              <dgm:constr type="w" for="ch" forName="accent_1" refType="w" fact="0.0711"/>
              <dgm:constr type="h" for="ch" forName="accent_1" refType="h" fact="0.1187"/>
              <dgm:constr type="l" for="ch" forName="parent_text_3" refType="w" fact="0.0132"/>
              <dgm:constr type="t" for="ch" forName="parent_text_3" refType="h" fact="0.3944"/>
              <dgm:constr type="w" for="ch" forName="parent_text_3" refType="w" fact="0.3553"/>
              <dgm:constr type="h" for="ch" forName="parent_text_3" refType="h" fact="0.24"/>
              <dgm:constr type="l" for="ch" forName="parent_text_2" refType="w" fact="0"/>
              <dgm:constr type="t" for="ch" forName="parent_text_2" refType="h" fact="0.6879"/>
              <dgm:constr type="w" for="ch" forName="parent_text_2" refType="w" fact="0.3553"/>
              <dgm:constr type="h" for="ch" forName="parent_text_2" refType="h" fact="0.1846"/>
              <dgm:constr type="l" for="ch" forName="accent_2" refType="w" fact="0.4126"/>
              <dgm:constr type="t" for="ch" forName="accent_2" refType="h" fact="0.044"/>
              <dgm:constr type="w" for="ch" forName="accent_2" refType="w" fact="0.0526"/>
              <dgm:constr type="h" for="ch" forName="accent_2" refType="h" fact="0.0879"/>
              <dgm:constr type="l" for="ch" forName="accent_3" refType="w" fact="0.3732"/>
              <dgm:constr type="t" for="ch" forName="accent_3" refType="h" fact="0"/>
              <dgm:constr type="w" for="ch" forName="accent_3" refType="w" fact="0.0263"/>
              <dgm:constr type="h" for="ch" forName="accent_3" refType="h" fact="0.044"/>
              <dgm:constr type="l" for="ch" forName="parent_text_4" refType="w" fact="0.0442"/>
              <dgm:constr type="t" for="ch" forName="parent_text_4" refType="h" fact="0.1526"/>
              <dgm:constr type="w" for="ch" forName="parent_text_4" refType="w" fact="0.3553"/>
              <dgm:constr type="h" for="ch" forName="parent_text_4" refType="h" fact="0.166"/>
              <dgm:constr type="l" for="ch" forName="accent_4" refType="w" fact="0.3337"/>
              <dgm:constr type="t" for="ch" forName="accent_4" refType="h" fact="0.8791"/>
              <dgm:constr type="w" for="ch" forName="accent_4" refType="w" fact="0.0395"/>
              <dgm:constr type="h" for="ch" forName="accent_4" refType="h" fact="0.0659"/>
            </dgm:constrLst>
          </dgm:else>
        </dgm:choose>
      </dgm:if>
      <dgm:if name="Name18" axis="ch" ptType="node" func="cnt" op="equ" val="5">
        <dgm:alg type="composite">
          <dgm:param type="ar" val="1.5076"/>
        </dgm:alg>
        <dgm:choose name="Name19">
          <dgm:if name="Name20" func="var" arg="dir" op="equ" val="norm">
            <dgm:constrLst>
              <dgm:constr type="primFontSz" for="des" ptType="node" op="equ" val="65"/>
              <dgm:constr type="l" for="ch" forName="image_accent_5" refType="w" fact="0.5301"/>
              <dgm:constr type="t" for="ch" forName="image_accent_5" refType="h" fact="0.0862"/>
              <dgm:constr type="w" for="ch" forName="image_accent_5" refType="w" fact="0.1022"/>
              <dgm:constr type="h" for="ch" forName="image_accent_5" refType="h" fact="0.1541"/>
              <dgm:constr type="l" for="ch" forName="image_5" refType="w" fact="0.5361"/>
              <dgm:constr type="t" for="ch" forName="image_5" refType="h" fact="0.0953"/>
              <dgm:constr type="w" for="ch" forName="image_5" refType="w" fact="0.0902"/>
              <dgm:constr type="h" for="ch" forName="image_5" refType="h" fact="0.1359"/>
              <dgm:constr type="l" for="ch" forName="image_accent_4" refType="w" fact="0.4528"/>
              <dgm:constr type="t" for="ch" forName="image_accent_4" refType="h" fact="0.2416"/>
              <dgm:constr type="w" for="ch" forName="image_accent_4" refType="w" fact="0.1103"/>
              <dgm:constr type="h" for="ch" forName="image_accent_4" refType="h" fact="0.1662"/>
              <dgm:constr type="l" for="ch" forName="image_4" refType="w" fact="0.4593"/>
              <dgm:constr type="t" for="ch" forName="image_4" refType="h" fact="0.2513"/>
              <dgm:constr type="w" for="ch" forName="image_4" refType="w" fact="0.0973"/>
              <dgm:constr type="h" for="ch" forName="image_4" refType="h" fact="0.1467"/>
              <dgm:constr type="l" for="ch" forName="image_accent_2" refType="w" fact="0.4832"/>
              <dgm:constr type="t" for="ch" forName="image_accent_2" refType="h" fact="0.7134"/>
              <dgm:constr type="w" for="ch" forName="image_accent_2" refType="w" fact="0.1226"/>
              <dgm:constr type="h" for="ch" forName="image_accent_2" refType="h" fact="0.1849"/>
              <dgm:constr type="l" for="ch" forName="image_2" refType="w" fact="0.4904"/>
              <dgm:constr type="t" for="ch" forName="image_2" refType="h" fact="0.7243"/>
              <dgm:constr type="w" for="ch" forName="image_2" refType="w" fact="0.1082"/>
              <dgm:constr type="h" for="ch" forName="image_2" refType="h" fact="0.1631"/>
              <dgm:constr type="l" for="ch" forName="image_accent_3" refType="w" fact="0.4352"/>
              <dgm:constr type="t" for="ch" forName="image_accent_3" refType="h" fact="0.4525"/>
              <dgm:constr type="w" for="ch" forName="image_accent_3" refType="w" fact="0.1573"/>
              <dgm:constr type="h" for="ch" forName="image_accent_3" refType="h" fact="0.2371"/>
              <dgm:constr type="l" for="ch" forName="image_3" refType="w" fact="0.4435"/>
              <dgm:constr type="t" for="ch" forName="image_3" refType="h" fact="0.465"/>
              <dgm:constr type="w" for="ch" forName="image_3" refType="w" fact="0.1407"/>
              <dgm:constr type="h" for="ch" forName="image_3" refType="h" fact="0.212"/>
              <dgm:constr type="l" for="ch" forName="image_accent_1" refType="w" fact="0.2318"/>
              <dgm:constr type="t" for="ch" forName="image_accent_1" refType="h" fact="0.6466"/>
              <dgm:constr type="w" for="ch" forName="image_accent_1" refType="w" fact="0.2344"/>
              <dgm:constr type="h" for="ch" forName="image_accent_1" refType="h" fact="0.3534"/>
              <dgm:constr type="l" for="ch" forName="image_1" refType="w" fact="0.2408"/>
              <dgm:constr type="t" for="ch" forName="image_1" refType="h" fact="0.6602"/>
              <dgm:constr type="w" for="ch" forName="image_1" refType="w" fact="0.2164"/>
              <dgm:constr type="h" for="ch" forName="image_1" refType="h" fact="0.3262"/>
              <dgm:constr type="l" for="ch" forName="parent_text_1" refType="w" fact="0"/>
              <dgm:constr type="t" for="ch" forName="parent_text_1" refType="h" fact="0.465"/>
              <dgm:constr type="w" for="ch" forName="parent_text_1" refType="w" fact="0.3478"/>
              <dgm:constr type="h" for="ch" forName="parent_text_1" refType="h" fact="0.165"/>
              <dgm:constr type="l" for="ch" forName="accent_1" refType="w" fact="0.3813"/>
              <dgm:constr type="t" for="ch" forName="accent_1" refType="h" fact="0.3864"/>
              <dgm:constr type="w" for="ch" forName="accent_1" refType="w" fact="0.0696"/>
              <dgm:constr type="h" for="ch" forName="accent_1" refType="h" fact="0.1049"/>
              <dgm:constr type="l" for="ch" forName="parent_text_3" refType="w" fact="0.6182"/>
              <dgm:constr type="t" for="ch" forName="parent_text_3" refType="h" fact="0.465"/>
              <dgm:constr type="w" for="ch" forName="parent_text_3" refType="w" fact="0.3478"/>
              <dgm:constr type="h" for="ch" forName="parent_text_3" refType="h" fact="0.212"/>
              <dgm:constr type="l" for="ch" forName="parent_text_2" refType="w" fact="0.6311"/>
              <dgm:constr type="t" for="ch" forName="parent_text_2" refType="h" fact="0.7243"/>
              <dgm:constr type="w" for="ch" forName="parent_text_2" refType="w" fact="0.3478"/>
              <dgm:constr type="h" for="ch" forName="parent_text_2" refType="h" fact="0.1631"/>
              <dgm:constr type="l" for="ch" forName="parent_text_4" refType="w" fact="0.5878"/>
              <dgm:constr type="t" for="ch" forName="parent_text_4" refType="h" fact="0.2513"/>
              <dgm:constr type="w" for="ch" forName="parent_text_4" refType="w" fact="0.3478"/>
              <dgm:constr type="h" for="ch" forName="parent_text_4" refType="h" fact="0.1467"/>
              <dgm:constr type="l" for="ch" forName="accent_2" refType="w" fact="0.6265"/>
              <dgm:constr type="t" for="ch" forName="accent_2" refType="h" fact="0.0194"/>
              <dgm:constr type="w" for="ch" forName="accent_2" refType="w" fact="0.0515"/>
              <dgm:constr type="h" for="ch" forName="accent_2" refType="h" fact="0.0777"/>
              <dgm:constr type="l" for="ch" forName="accent_3" refType="w" fact="0.7038"/>
              <dgm:constr type="t" for="ch" forName="accent_3" refType="h" fact="0"/>
              <dgm:constr type="w" for="ch" forName="accent_3" refType="w" fact="0.0258"/>
              <dgm:constr type="h" for="ch" forName="accent_3" refType="h" fact="0.0388"/>
              <dgm:constr type="l" for="ch" forName="parent_text_5" refType="w" fact="0.6522"/>
              <dgm:constr type="t" for="ch" forName="parent_text_5" refType="h" fact="0.0953"/>
              <dgm:constr type="w" for="ch" forName="parent_text_5" refType="w" fact="0.3478"/>
              <dgm:constr type="h" for="ch" forName="parent_text_5" refType="h" fact="0.1359"/>
              <dgm:constr type="l" for="ch" forName="accent_4" refType="w" fact="0.6136"/>
              <dgm:constr type="t" for="ch" forName="accent_4" refType="h" fact="0.8932"/>
              <dgm:constr type="w" for="ch" forName="accent_4" refType="w" fact="0.0386"/>
              <dgm:constr type="h" for="ch" forName="accent_4" refType="h" fact="0.0583"/>
            </dgm:constrLst>
          </dgm:if>
          <dgm:else name="Name21">
            <dgm:constrLst>
              <dgm:constr type="primFontSz" for="des" ptType="node" op="equ" val="65"/>
              <dgm:constr type="l" for="ch" forName="image_accent_5" refType="w" fact="0.3677"/>
              <dgm:constr type="t" for="ch" forName="image_accent_5" refType="h" fact="0.0862"/>
              <dgm:constr type="w" for="ch" forName="image_accent_5" refType="w" fact="0.1022"/>
              <dgm:constr type="h" for="ch" forName="image_accent_5" refType="h" fact="0.1541"/>
              <dgm:constr type="l" for="ch" forName="image_5" refType="w" fact="0.3738"/>
              <dgm:constr type="t" for="ch" forName="image_5" refType="h" fact="0.0953"/>
              <dgm:constr type="w" for="ch" forName="image_5" refType="w" fact="0.0902"/>
              <dgm:constr type="h" for="ch" forName="image_5" refType="h" fact="0.1359"/>
              <dgm:constr type="l" for="ch" forName="image_accent_4" refType="w" fact="0.437"/>
              <dgm:constr type="t" for="ch" forName="image_accent_4" refType="h" fact="0.2416"/>
              <dgm:constr type="w" for="ch" forName="image_accent_4" refType="w" fact="0.1103"/>
              <dgm:constr type="h" for="ch" forName="image_accent_4" refType="h" fact="0.1662"/>
              <dgm:constr type="l" for="ch" forName="image_4" refType="w" fact="0.4434"/>
              <dgm:constr type="t" for="ch" forName="image_4" refType="h" fact="0.2513"/>
              <dgm:constr type="w" for="ch" forName="image_4" refType="w" fact="0.0973"/>
              <dgm:constr type="h" for="ch" forName="image_4" refType="h" fact="0.1467"/>
              <dgm:constr type="l" for="ch" forName="image_accent_2" refType="w" fact="0.3942"/>
              <dgm:constr type="t" for="ch" forName="image_accent_2" refType="h" fact="0.7134"/>
              <dgm:constr type="w" for="ch" forName="image_accent_2" refType="w" fact="0.1226"/>
              <dgm:constr type="h" for="ch" forName="image_accent_2" refType="h" fact="0.1849"/>
              <dgm:constr type="l" for="ch" forName="image_2" refType="w" fact="0.4014"/>
              <dgm:constr type="t" for="ch" forName="image_2" refType="h" fact="0.7243"/>
              <dgm:constr type="w" for="ch" forName="image_2" refType="w" fact="0.1082"/>
              <dgm:constr type="h" for="ch" forName="image_2" refType="h" fact="0.1631"/>
              <dgm:constr type="l" for="ch" forName="image_accent_3" refType="w" fact="0.4075"/>
              <dgm:constr type="t" for="ch" forName="image_accent_3" refType="h" fact="0.4525"/>
              <dgm:constr type="w" for="ch" forName="image_accent_3" refType="w" fact="0.1573"/>
              <dgm:constr type="h" for="ch" forName="image_accent_3" refType="h" fact="0.2371"/>
              <dgm:constr type="l" for="ch" forName="image_3" refType="w" fact="0.4158"/>
              <dgm:constr type="t" for="ch" forName="image_3" refType="h" fact="0.465"/>
              <dgm:constr type="w" for="ch" forName="image_3" refType="w" fact="0.1407"/>
              <dgm:constr type="h" for="ch" forName="image_3" refType="h" fact="0.212"/>
              <dgm:constr type="l" for="ch" forName="image_accent_1" refType="w" fact="0.5338"/>
              <dgm:constr type="t" for="ch" forName="image_accent_1" refType="h" fact="0.6466"/>
              <dgm:constr type="w" for="ch" forName="image_accent_1" refType="w" fact="0.2344"/>
              <dgm:constr type="h" for="ch" forName="image_accent_1" refType="h" fact="0.3534"/>
              <dgm:constr type="l" for="ch" forName="image_1" refType="w" fact="0.5428"/>
              <dgm:constr type="t" for="ch" forName="image_1" refType="h" fact="0.6602"/>
              <dgm:constr type="w" for="ch" forName="image_1" refType="w" fact="0.2164"/>
              <dgm:constr type="h" for="ch" forName="image_1" refType="h" fact="0.3262"/>
              <dgm:constr type="l" for="ch" forName="parent_text_1" refType="w" fact="0.6522"/>
              <dgm:constr type="t" for="ch" forName="parent_text_1" refType="h" fact="0.465"/>
              <dgm:constr type="w" for="ch" forName="parent_text_1" refType="w" fact="0.3478"/>
              <dgm:constr type="h" for="ch" forName="parent_text_1" refType="h" fact="0.165"/>
              <dgm:constr type="l" for="ch" forName="accent_1" refType="w" fact="0.5492"/>
              <dgm:constr type="t" for="ch" forName="accent_1" refType="h" fact="0.3864"/>
              <dgm:constr type="w" for="ch" forName="accent_1" refType="w" fact="0.0696"/>
              <dgm:constr type="h" for="ch" forName="accent_1" refType="h" fact="0.1049"/>
              <dgm:constr type="l" for="ch" forName="parent_text_3" refType="w" fact="0.034"/>
              <dgm:constr type="t" for="ch" forName="parent_text_3" refType="h" fact="0.465"/>
              <dgm:constr type="w" for="ch" forName="parent_text_3" refType="w" fact="0.3478"/>
              <dgm:constr type="h" for="ch" forName="parent_text_3" refType="h" fact="0.212"/>
              <dgm:constr type="l" for="ch" forName="parent_text_2" refType="w" fact="0.0211"/>
              <dgm:constr type="t" for="ch" forName="parent_text_2" refType="h" fact="0.7243"/>
              <dgm:constr type="w" for="ch" forName="parent_text_2" refType="w" fact="0.3478"/>
              <dgm:constr type="h" for="ch" forName="parent_text_2" refType="h" fact="0.1631"/>
              <dgm:constr type="l" for="ch" forName="parent_text_4" refType="w" fact="0.0644"/>
              <dgm:constr type="t" for="ch" forName="parent_text_4" refType="h" fact="0.2513"/>
              <dgm:constr type="w" for="ch" forName="parent_text_4" refType="w" fact="0.3478"/>
              <dgm:constr type="h" for="ch" forName="parent_text_4" refType="h" fact="0.1467"/>
              <dgm:constr type="l" for="ch" forName="accent_2" refType="w" fact="0.322"/>
              <dgm:constr type="t" for="ch" forName="accent_2" refType="h" fact="0.0194"/>
              <dgm:constr type="w" for="ch" forName="accent_2" refType="w" fact="0.0515"/>
              <dgm:constr type="h" for="ch" forName="accent_2" refType="h" fact="0.0777"/>
              <dgm:constr type="l" for="ch" forName="accent_3" refType="w" fact="0.2705"/>
              <dgm:constr type="t" for="ch" forName="accent_3" refType="h" fact="0"/>
              <dgm:constr type="w" for="ch" forName="accent_3" refType="w" fact="0.0258"/>
              <dgm:constr type="h" for="ch" forName="accent_3" refType="h" fact="0.0388"/>
              <dgm:constr type="l" for="ch" forName="parent_text_5" refType="w" fact="0"/>
              <dgm:constr type="t" for="ch" forName="parent_text_5" refType="h" fact="0.0953"/>
              <dgm:constr type="w" for="ch" forName="parent_text_5" refType="w" fact="0.3478"/>
              <dgm:constr type="h" for="ch" forName="parent_text_5" refType="h" fact="0.1359"/>
              <dgm:constr type="l" for="ch" forName="accent_4" refType="w" fact="0.3478"/>
              <dgm:constr type="t" for="ch" forName="accent_4" refType="h" fact="0.8932"/>
              <dgm:constr type="w" for="ch" forName="accent_4" refType="w" fact="0.0386"/>
              <dgm:constr type="h" for="ch" forName="accent_4" refType="h" fact="0.0583"/>
            </dgm:constrLst>
          </dgm:else>
        </dgm:choose>
      </dgm:if>
      <dgm:if name="Name22" axis="ch" ptType="node" func="cnt" op="equ" val="6">
        <dgm:alg type="composite">
          <dgm:param type="ar" val="1.1351"/>
        </dgm:alg>
        <dgm:choose name="Name23">
          <dgm:if name="Name24" func="var" arg="dir" op="equ" val="norm">
            <dgm:constrLst>
              <dgm:constr type="primFontSz" for="des" ptType="node" op="equ" val="65"/>
              <dgm:constr type="l" for="ch" forName="image_accent_6" refType="w" fact="0.3864"/>
              <dgm:constr type="t" for="ch" forName="image_accent_6" refType="h" fact="0.7456"/>
              <dgm:constr type="w" for="ch" forName="image_accent_6" refType="w" fact="0.1757"/>
              <dgm:constr type="h" for="ch" forName="image_accent_6" refType="h" fact="0.1995"/>
              <dgm:constr type="l" for="ch" forName="image_6" refType="w" fact="0.3957"/>
              <dgm:constr type="t" for="ch" forName="image_6" refType="h" fact="0.7561"/>
              <dgm:constr type="w" for="ch" forName="image_6" refType="w" fact="0.1572"/>
              <dgm:constr type="h" for="ch" forName="image_6" refType="h" fact="0.1784"/>
              <dgm:constr type="l" for="ch" forName="image_accent_5" refType="w" fact="0.5301"/>
              <dgm:constr type="t" for="ch" forName="image_accent_5" refType="h" fact="0.0649"/>
              <dgm:constr type="w" for="ch" forName="image_accent_5" refType="w" fact="0.1022"/>
              <dgm:constr type="h" for="ch" forName="image_accent_5" refType="h" fact="0.116"/>
              <dgm:constr type="l" for="ch" forName="image_5" refType="w" fact="0.5361"/>
              <dgm:constr type="t" for="ch" forName="image_5" refType="h" fact="0.0717"/>
              <dgm:constr type="w" for="ch" forName="image_5" refType="w" fact="0.0902"/>
              <dgm:constr type="h" for="ch" forName="image_5" refType="h" fact="0.1023"/>
              <dgm:constr type="l" for="ch" forName="image_accent_4" refType="w" fact="0.4528"/>
              <dgm:constr type="t" for="ch" forName="image_accent_4" refType="h" fact="0.1819"/>
              <dgm:constr type="w" for="ch" forName="image_accent_4" refType="w" fact="0.1103"/>
              <dgm:constr type="h" for="ch" forName="image_accent_4" refType="h" fact="0.1251"/>
              <dgm:constr type="l" for="ch" forName="image_4" refType="w" fact="0.4593"/>
              <dgm:constr type="t" for="ch" forName="image_4" refType="h" fact="0.1892"/>
              <dgm:constr type="w" for="ch" forName="image_4" refType="w" fact="0.0973"/>
              <dgm:constr type="h" for="ch" forName="image_4" refType="h" fact="0.1104"/>
              <dgm:constr type="l" for="ch" forName="image_accent_2" refType="w" fact="0.4832"/>
              <dgm:constr type="t" for="ch" forName="image_accent_2" refType="h" fact="0.5371"/>
              <dgm:constr type="w" for="ch" forName="image_accent_2" refType="w" fact="0.1226"/>
              <dgm:constr type="h" for="ch" forName="image_accent_2" refType="h" fact="0.1392"/>
              <dgm:constr type="l" for="ch" forName="image_2" refType="w" fact="0.4904"/>
              <dgm:constr type="t" for="ch" forName="image_2" refType="h" fact="0.5453"/>
              <dgm:constr type="w" for="ch" forName="image_2" refType="w" fact="0.1082"/>
              <dgm:constr type="h" for="ch" forName="image_2" refType="h" fact="0.1228"/>
              <dgm:constr type="l" for="ch" forName="image_accent_3" refType="w" fact="0.4352"/>
              <dgm:constr type="t" for="ch" forName="image_accent_3" refType="h" fact="0.3407"/>
              <dgm:constr type="w" for="ch" forName="image_accent_3" refType="w" fact="0.1573"/>
              <dgm:constr type="h" for="ch" forName="image_accent_3" refType="h" fact="0.1785"/>
              <dgm:constr type="l" for="ch" forName="image_3" refType="w" fact="0.4435"/>
              <dgm:constr type="t" for="ch" forName="image_3" refType="h" fact="0.3501"/>
              <dgm:constr type="w" for="ch" forName="image_3" refType="w" fact="0.1407"/>
              <dgm:constr type="h" for="ch" forName="image_3" refType="h" fact="0.1596"/>
              <dgm:constr type="l" for="ch" forName="image_accent_1" refType="w" fact="0.2318"/>
              <dgm:constr type="t" for="ch" forName="image_accent_1" refType="h" fact="0.4869"/>
              <dgm:constr type="w" for="ch" forName="image_accent_1" refType="w" fact="0.2344"/>
              <dgm:constr type="h" for="ch" forName="image_accent_1" refType="h" fact="0.2661"/>
              <dgm:constr type="l" for="ch" forName="image_1" refType="w" fact="0.2401"/>
              <dgm:constr type="t" for="ch" forName="image_1" refType="h" fact="0.4971"/>
              <dgm:constr type="w" for="ch" forName="image_1" refType="w" fact="0.2164"/>
              <dgm:constr type="h" for="ch" forName="image_1" refType="h" fact="0.2456"/>
              <dgm:constr type="l" for="ch" forName="parent_text_1" refType="w" fact="0"/>
              <dgm:constr type="t" for="ch" forName="parent_text_1" refType="h" fact="0.3501"/>
              <dgm:constr type="w" for="ch" forName="parent_text_1" refType="w" fact="0.3478"/>
              <dgm:constr type="h" for="ch" forName="parent_text_1" refType="h" fact="0.125"/>
              <dgm:constr type="l" for="ch" forName="accent_1" refType="w" fact="0.3813"/>
              <dgm:constr type="t" for="ch" forName="accent_1" refType="h" fact="0.2909"/>
              <dgm:constr type="w" for="ch" forName="accent_1" refType="w" fact="0.0696"/>
              <dgm:constr type="h" for="ch" forName="accent_1" refType="h" fact="0.0789"/>
              <dgm:constr type="l" for="ch" forName="parent_text_2" refType="w" fact="0.6311"/>
              <dgm:constr type="t" for="ch" forName="parent_text_2" refType="h" fact="0.5453"/>
              <dgm:constr type="w" for="ch" forName="parent_text_2" refType="w" fact="0.3478"/>
              <dgm:constr type="h" for="ch" forName="parent_text_2" refType="h" fact="0.1228"/>
              <dgm:constr type="l" for="ch" forName="parent_text_4" refType="w" fact="0.5878"/>
              <dgm:constr type="t" for="ch" forName="parent_text_4" refType="h" fact="0.1892"/>
              <dgm:constr type="w" for="ch" forName="parent_text_4" refType="w" fact="0.3478"/>
              <dgm:constr type="h" for="ch" forName="parent_text_4" refType="h" fact="0.1104"/>
              <dgm:constr type="l" for="ch" forName="accent_2" refType="w" fact="0.6265"/>
              <dgm:constr type="t" for="ch" forName="accent_2" refType="h" fact="0.0146"/>
              <dgm:constr type="w" for="ch" forName="accent_2" refType="w" fact="0.0515"/>
              <dgm:constr type="h" for="ch" forName="accent_2" refType="h" fact="0.0585"/>
              <dgm:constr type="l" for="ch" forName="accent_3" refType="w" fact="0.7038"/>
              <dgm:constr type="t" for="ch" forName="accent_3" refType="h" fact="0"/>
              <dgm:constr type="w" for="ch" forName="accent_3" refType="w" fact="0.0258"/>
              <dgm:constr type="h" for="ch" forName="accent_3" refType="h" fact="0.0292"/>
              <dgm:constr type="l" for="ch" forName="parent_text_5" refType="w" fact="0.6522"/>
              <dgm:constr type="t" for="ch" forName="parent_text_5" refType="h" fact="0.0717"/>
              <dgm:constr type="w" for="ch" forName="parent_text_5" refType="w" fact="0.3478"/>
              <dgm:constr type="h" for="ch" forName="parent_text_5" refType="h" fact="0.1023"/>
              <dgm:constr type="l" for="ch" forName="parent_text_3" refType="w" fact="0.6182"/>
              <dgm:constr type="t" for="ch" forName="parent_text_3" refType="h" fact="0.3501"/>
              <dgm:constr type="w" for="ch" forName="parent_text_3" refType="w" fact="0.3478"/>
              <dgm:constr type="h" for="ch" forName="parent_text_3" refType="h" fact="0.1596"/>
              <dgm:constr type="l" for="ch" forName="accent_4" refType="w" fact="0.5538"/>
              <dgm:constr type="t" for="ch" forName="accent_4" refType="h" fact="0.9211"/>
              <dgm:constr type="w" for="ch" forName="accent_4" refType="w" fact="0.0696"/>
              <dgm:constr type="h" for="ch" forName="accent_4" refType="h" fact="0.0789"/>
              <dgm:constr type="l" for="ch" forName="parent_text_6" refType="w" fact="0.0195"/>
              <dgm:constr type="t" for="ch" forName="parent_text_6" refType="h" fact="0.7561"/>
              <dgm:constr type="w" for="ch" forName="parent_text_6" refType="w" fact="0.3478"/>
              <dgm:constr type="h" for="ch" forName="parent_text_6" refType="h" fact="0.1784"/>
              <dgm:constr type="l" for="ch" forName="accent_5" refType="w" fact="0.6182"/>
              <dgm:constr type="t" for="ch" forName="accent_5" refType="h" fact="0.6725"/>
              <dgm:constr type="w" for="ch" forName="accent_5" refType="w" fact="0.0386"/>
              <dgm:constr type="h" for="ch" forName="accent_5" refType="h" fact="0.0439"/>
            </dgm:constrLst>
          </dgm:if>
          <dgm:else name="Name25">
            <dgm:constrLst>
              <dgm:constr type="primFontSz" for="des" ptType="node" op="equ" val="65"/>
              <dgm:constr type="l" for="ch" forName="image_accent_6" refType="w" fact="0.4379"/>
              <dgm:constr type="t" for="ch" forName="image_accent_6" refType="h" fact="0.7456"/>
              <dgm:constr type="w" for="ch" forName="image_accent_6" refType="w" fact="0.1757"/>
              <dgm:constr type="h" for="ch" forName="image_accent_6" refType="h" fact="0.1995"/>
              <dgm:constr type="l" for="ch" forName="image_6" refType="w" fact="0.4471"/>
              <dgm:constr type="t" for="ch" forName="image_6" refType="h" fact="0.7561"/>
              <dgm:constr type="w" for="ch" forName="image_6" refType="w" fact="0.1572"/>
              <dgm:constr type="h" for="ch" forName="image_6" refType="h" fact="0.1784"/>
              <dgm:constr type="l" for="ch" forName="image_accent_5" refType="w" fact="0.3677"/>
              <dgm:constr type="t" for="ch" forName="image_accent_5" refType="h" fact="0.0649"/>
              <dgm:constr type="w" for="ch" forName="image_accent_5" refType="w" fact="0.1022"/>
              <dgm:constr type="h" for="ch" forName="image_accent_5" refType="h" fact="0.116"/>
              <dgm:constr type="l" for="ch" forName="image_5" refType="w" fact="0.3738"/>
              <dgm:constr type="t" for="ch" forName="image_5" refType="h" fact="0.0717"/>
              <dgm:constr type="w" for="ch" forName="image_5" refType="w" fact="0.0902"/>
              <dgm:constr type="h" for="ch" forName="image_5" refType="h" fact="0.1023"/>
              <dgm:constr type="l" for="ch" forName="image_accent_4" refType="w" fact="0.437"/>
              <dgm:constr type="t" for="ch" forName="image_accent_4" refType="h" fact="0.1819"/>
              <dgm:constr type="w" for="ch" forName="image_accent_4" refType="w" fact="0.1103"/>
              <dgm:constr type="h" for="ch" forName="image_accent_4" refType="h" fact="0.1251"/>
              <dgm:constr type="l" for="ch" forName="image_4" refType="w" fact="0.4434"/>
              <dgm:constr type="t" for="ch" forName="image_4" refType="h" fact="0.1892"/>
              <dgm:constr type="w" for="ch" forName="image_4" refType="w" fact="0.0973"/>
              <dgm:constr type="h" for="ch" forName="image_4" refType="h" fact="0.1104"/>
              <dgm:constr type="l" for="ch" forName="image_accent_2" refType="w" fact="0.3942"/>
              <dgm:constr type="t" for="ch" forName="image_accent_2" refType="h" fact="0.5371"/>
              <dgm:constr type="w" for="ch" forName="image_accent_2" refType="w" fact="0.1226"/>
              <dgm:constr type="h" for="ch" forName="image_accent_2" refType="h" fact="0.1392"/>
              <dgm:constr type="l" for="ch" forName="image_2" refType="w" fact="0.4014"/>
              <dgm:constr type="t" for="ch" forName="image_2" refType="h" fact="0.5453"/>
              <dgm:constr type="w" for="ch" forName="image_2" refType="w" fact="0.1082"/>
              <dgm:constr type="h" for="ch" forName="image_2" refType="h" fact="0.1228"/>
              <dgm:constr type="l" for="ch" forName="image_accent_3" refType="w" fact="0.4075"/>
              <dgm:constr type="t" for="ch" forName="image_accent_3" refType="h" fact="0.3407"/>
              <dgm:constr type="w" for="ch" forName="image_accent_3" refType="w" fact="0.1573"/>
              <dgm:constr type="h" for="ch" forName="image_accent_3" refType="h" fact="0.1785"/>
              <dgm:constr type="l" for="ch" forName="image_3" refType="w" fact="0.4158"/>
              <dgm:constr type="t" for="ch" forName="image_3" refType="h" fact="0.3501"/>
              <dgm:constr type="w" for="ch" forName="image_3" refType="w" fact="0.1407"/>
              <dgm:constr type="h" for="ch" forName="image_3" refType="h" fact="0.1596"/>
              <dgm:constr type="l" for="ch" forName="image_accent_1" refType="w" fact="0.5338"/>
              <dgm:constr type="t" for="ch" forName="image_accent_1" refType="h" fact="0.4869"/>
              <dgm:constr type="w" for="ch" forName="image_accent_1" refType="w" fact="0.2344"/>
              <dgm:constr type="h" for="ch" forName="image_accent_1" refType="h" fact="0.2661"/>
              <dgm:constr type="l" for="ch" forName="image_1" refType="w" fact="0.5435"/>
              <dgm:constr type="t" for="ch" forName="image_1" refType="h" fact="0.4971"/>
              <dgm:constr type="w" for="ch" forName="image_1" refType="w" fact="0.2164"/>
              <dgm:constr type="h" for="ch" forName="image_1" refType="h" fact="0.2456"/>
              <dgm:constr type="l" for="ch" forName="parent_text_1" refType="w" fact="0.6522"/>
              <dgm:constr type="t" for="ch" forName="parent_text_1" refType="h" fact="0.3501"/>
              <dgm:constr type="w" for="ch" forName="parent_text_1" refType="w" fact="0.3478"/>
              <dgm:constr type="h" for="ch" forName="parent_text_1" refType="h" fact="0.125"/>
              <dgm:constr type="l" for="ch" forName="accent_1" refType="w" fact="0.5492"/>
              <dgm:constr type="t" for="ch" forName="accent_1" refType="h" fact="0.2909"/>
              <dgm:constr type="w" for="ch" forName="accent_1" refType="w" fact="0.0696"/>
              <dgm:constr type="h" for="ch" forName="accent_1" refType="h" fact="0.0789"/>
              <dgm:constr type="l" for="ch" forName="parent_text_2" refType="w" fact="0.0211"/>
              <dgm:constr type="t" for="ch" forName="parent_text_2" refType="h" fact="0.5453"/>
              <dgm:constr type="w" for="ch" forName="parent_text_2" refType="w" fact="0.3478"/>
              <dgm:constr type="h" for="ch" forName="parent_text_2" refType="h" fact="0.1228"/>
              <dgm:constr type="l" for="ch" forName="parent_text_4" refType="w" fact="0.0644"/>
              <dgm:constr type="t" for="ch" forName="parent_text_4" refType="h" fact="0.1892"/>
              <dgm:constr type="w" for="ch" forName="parent_text_4" refType="w" fact="0.3478"/>
              <dgm:constr type="h" for="ch" forName="parent_text_4" refType="h" fact="0.1104"/>
              <dgm:constr type="l" for="ch" forName="accent_2" refType="w" fact="0.322"/>
              <dgm:constr type="t" for="ch" forName="accent_2" refType="h" fact="0.0146"/>
              <dgm:constr type="w" for="ch" forName="accent_2" refType="w" fact="0.0515"/>
              <dgm:constr type="h" for="ch" forName="accent_2" refType="h" fact="0.0585"/>
              <dgm:constr type="l" for="ch" forName="accent_3" refType="w" fact="0.2705"/>
              <dgm:constr type="t" for="ch" forName="accent_3" refType="h" fact="0"/>
              <dgm:constr type="w" for="ch" forName="accent_3" refType="w" fact="0.0258"/>
              <dgm:constr type="h" for="ch" forName="accent_3" refType="h" fact="0.0292"/>
              <dgm:constr type="l" for="ch" forName="parent_text_5" refType="w" fact="0"/>
              <dgm:constr type="t" for="ch" forName="parent_text_5" refType="h" fact="0.0717"/>
              <dgm:constr type="w" for="ch" forName="parent_text_5" refType="w" fact="0.3478"/>
              <dgm:constr type="h" for="ch" forName="parent_text_5" refType="h" fact="0.1023"/>
              <dgm:constr type="l" for="ch" forName="parent_text_3" refType="w" fact="0.034"/>
              <dgm:constr type="t" for="ch" forName="parent_text_3" refType="h" fact="0.3501"/>
              <dgm:constr type="w" for="ch" forName="parent_text_3" refType="w" fact="0.3478"/>
              <dgm:constr type="h" for="ch" forName="parent_text_3" refType="h" fact="0.1596"/>
              <dgm:constr type="l" for="ch" forName="accent_4" refType="w" fact="0.3766"/>
              <dgm:constr type="t" for="ch" forName="accent_4" refType="h" fact="0.9211"/>
              <dgm:constr type="w" for="ch" forName="accent_4" refType="w" fact="0.0696"/>
              <dgm:constr type="h" for="ch" forName="accent_4" refType="h" fact="0.0789"/>
              <dgm:constr type="l" for="ch" forName="parent_text_6" refType="w" fact="0.6328"/>
              <dgm:constr type="t" for="ch" forName="parent_text_6" refType="h" fact="0.7561"/>
              <dgm:constr type="w" for="ch" forName="parent_text_6" refType="w" fact="0.3478"/>
              <dgm:constr type="h" for="ch" forName="parent_text_6" refType="h" fact="0.1784"/>
              <dgm:constr type="l" for="ch" forName="accent_5" refType="w" fact="0.3431"/>
              <dgm:constr type="t" for="ch" forName="accent_5" refType="h" fact="0.6725"/>
              <dgm:constr type="w" for="ch" forName="accent_5" refType="w" fact="0.0386"/>
              <dgm:constr type="h" for="ch" forName="accent_5" refType="h" fact="0.0439"/>
            </dgm:constrLst>
          </dgm:else>
        </dgm:choose>
      </dgm:if>
      <dgm:if name="Name26" axis="ch" ptType="node" func="cnt" op="equ" val="7">
        <dgm:alg type="composite">
          <dgm:param type="ar" val="1.0352"/>
        </dgm:alg>
        <dgm:choose name="Name27">
          <dgm:if name="Name28" func="var" arg="dir" op="equ" val="norm">
            <dgm:constrLst>
              <dgm:constr type="primFontSz" for="des" ptType="node" op="equ" val="65"/>
              <dgm:constr type="l" for="ch" forName="accent_1" refType="w" fact="0.7553"/>
              <dgm:constr type="t" for="ch" forName="accent_1" refType="h" fact="0.96"/>
              <dgm:constr type="w" for="ch" forName="accent_1" refType="w" fact="0.0386"/>
              <dgm:constr type="h" for="ch" forName="accent_1" refType="h" fact="0.04"/>
              <dgm:constr type="l" for="ch" forName="image_accent_2" refType="w" fact="0.4832"/>
              <dgm:constr type="t" for="ch" forName="image_accent_2" refType="h" fact="0.4899"/>
              <dgm:constr type="w" for="ch" forName="image_accent_2" refType="w" fact="0.1226"/>
              <dgm:constr type="h" for="ch" forName="image_accent_2" refType="h" fact="0.1269"/>
              <dgm:constr type="l" for="ch" forName="image_2" refType="w" fact="0.4904"/>
              <dgm:constr type="t" for="ch" forName="image_2" refType="h" fact="0.4973"/>
              <dgm:constr type="w" for="ch" forName="image_2" refType="w" fact="0.1082"/>
              <dgm:constr type="h" for="ch" forName="image_2" refType="h" fact="0.112"/>
              <dgm:constr type="l" for="ch" forName="image_accent_3" refType="w" fact="0.4352"/>
              <dgm:constr type="t" for="ch" forName="image_accent_3" refType="h" fact="0.3107"/>
              <dgm:constr type="w" for="ch" forName="image_accent_3" refType="w" fact="0.1573"/>
              <dgm:constr type="h" for="ch" forName="image_accent_3" refType="h" fact="0.1628"/>
              <dgm:constr type="l" for="ch" forName="image_3" refType="w" fact="0.4435"/>
              <dgm:constr type="t" for="ch" forName="image_3" refType="h" fact="0.3193"/>
              <dgm:constr type="w" for="ch" forName="image_3" refType="w" fact="0.1407"/>
              <dgm:constr type="h" for="ch" forName="image_3" refType="h" fact="0.1456"/>
              <dgm:constr type="l" for="ch" forName="image_accent_4" refType="w" fact="0.4528"/>
              <dgm:constr type="t" for="ch" forName="image_accent_4" refType="h" fact="0.1659"/>
              <dgm:constr type="w" for="ch" forName="image_accent_4" refType="w" fact="0.1103"/>
              <dgm:constr type="h" for="ch" forName="image_accent_4" refType="h" fact="0.1141"/>
              <dgm:constr type="l" for="ch" forName="image_4" refType="w" fact="0.4593"/>
              <dgm:constr type="t" for="ch" forName="image_4" refType="h" fact="0.1726"/>
              <dgm:constr type="w" for="ch" forName="image_4" refType="w" fact="0.0973"/>
              <dgm:constr type="h" for="ch" forName="image_4" refType="h" fact="0.1007"/>
              <dgm:constr type="l" for="ch" forName="image_accent_5" refType="w" fact="0.5301"/>
              <dgm:constr type="t" for="ch" forName="image_accent_5" refType="h" fact="0.0592"/>
              <dgm:constr type="w" for="ch" forName="image_accent_5" refType="w" fact="0.1022"/>
              <dgm:constr type="h" for="ch" forName="image_accent_5" refType="h" fact="0.1058"/>
              <dgm:constr type="l" for="ch" forName="image_5" refType="w" fact="0.5361"/>
              <dgm:constr type="t" for="ch" forName="image_5" refType="h" fact="0.0654"/>
              <dgm:constr type="w" for="ch" forName="image_5" refType="w" fact="0.0902"/>
              <dgm:constr type="h" for="ch" forName="image_5" refType="h" fact="0.0933"/>
              <dgm:constr type="l" for="ch" forName="image_accent_6" refType="w" fact="0.3864"/>
              <dgm:constr type="t" for="ch" forName="image_accent_6" refType="h" fact="0.68"/>
              <dgm:constr type="w" for="ch" forName="image_accent_6" refType="w" fact="0.1757"/>
              <dgm:constr type="h" for="ch" forName="image_accent_6" refType="h" fact="0.1819"/>
              <dgm:constr type="l" for="ch" forName="image_6" refType="w" fact="0.3957"/>
              <dgm:constr type="t" for="ch" forName="image_6" refType="h" fact="0.6896"/>
              <dgm:constr type="w" for="ch" forName="image_6" refType="w" fact="0.1572"/>
              <dgm:constr type="h" for="ch" forName="image_6" refType="h" fact="0.1627"/>
              <dgm:constr type="l" for="ch" forName="image_accent_7" refType="w" fact="0.5291"/>
              <dgm:constr type="t" for="ch" forName="image_accent_7" refType="h" fact="0.8325"/>
              <dgm:constr type="w" for="ch" forName="image_accent_7" refType="w" fact="0.1103"/>
              <dgm:constr type="h" for="ch" forName="image_accent_7" refType="h" fact="0.1141"/>
              <dgm:constr type="l" for="ch" forName="image_7" refType="w" fact="0.5356"/>
              <dgm:constr type="t" for="ch" forName="image_7" refType="h" fact="0.8392"/>
              <dgm:constr type="w" for="ch" forName="image_7" refType="w" fact="0.0973"/>
              <dgm:constr type="h" for="ch" forName="image_7" refType="h" fact="0.1007"/>
              <dgm:constr type="l" for="ch" forName="image_accent_1" refType="w" fact="0.2318"/>
              <dgm:constr type="t" for="ch" forName="image_accent_1" refType="h" fact="0.444"/>
              <dgm:constr type="w" for="ch" forName="image_accent_1" refType="w" fact="0.2344"/>
              <dgm:constr type="h" for="ch" forName="image_accent_1" refType="h" fact="0.2426"/>
              <dgm:constr type="l" for="ch" forName="image_1" refType="w" fact="0.2408"/>
              <dgm:constr type="t" for="ch" forName="image_1" refType="h" fact="0.4533"/>
              <dgm:constr type="w" for="ch" forName="image_1" refType="w" fact="0.2164"/>
              <dgm:constr type="h" for="ch" forName="image_1" refType="h" fact="0.224"/>
              <dgm:constr type="l" for="ch" forName="parent_text_1" refType="w" fact="0"/>
              <dgm:constr type="t" for="ch" forName="parent_text_1" refType="h" fact="0.3193"/>
              <dgm:constr type="w" for="ch" forName="parent_text_1" refType="w" fact="0.3478"/>
              <dgm:constr type="h" for="ch" forName="parent_text_1" refType="h" fact="0.115"/>
              <dgm:constr type="l" for="ch" forName="accent_2" refType="w" fact="0.3813"/>
              <dgm:constr type="t" for="ch" forName="accent_2" refType="h" fact="0.2653"/>
              <dgm:constr type="w" for="ch" forName="accent_2" refType="w" fact="0.0696"/>
              <dgm:constr type="h" for="ch" forName="accent_2" refType="h" fact="0.072"/>
              <dgm:constr type="l" for="ch" forName="parent_text_2" refType="w" fact="0.6311"/>
              <dgm:constr type="t" for="ch" forName="parent_text_2" refType="h" fact="0.4973"/>
              <dgm:constr type="w" for="ch" forName="parent_text_2" refType="w" fact="0.3478"/>
              <dgm:constr type="h" for="ch" forName="parent_text_2" refType="h" fact="0.112"/>
              <dgm:constr type="l" for="ch" forName="parent_text_4" refType="w" fact="0.5878"/>
              <dgm:constr type="t" for="ch" forName="parent_text_4" refType="h" fact="0.1726"/>
              <dgm:constr type="w" for="ch" forName="parent_text_4" refType="w" fact="0.3478"/>
              <dgm:constr type="h" for="ch" forName="parent_text_4" refType="h" fact="0.1007"/>
              <dgm:constr type="l" for="ch" forName="accent_3" refType="w" fact="0.7038"/>
              <dgm:constr type="t" for="ch" forName="accent_3" refType="h" fact="0"/>
              <dgm:constr type="w" for="ch" forName="accent_3" refType="w" fact="0.0258"/>
              <dgm:constr type="h" for="ch" forName="accent_3" refType="h" fact="0.0267"/>
              <dgm:constr type="l" for="ch" forName="parent_text_5" refType="w" fact="0.6522"/>
              <dgm:constr type="t" for="ch" forName="parent_text_5" refType="h" fact="0.0654"/>
              <dgm:constr type="w" for="ch" forName="parent_text_5" refType="w" fact="0.3478"/>
              <dgm:constr type="h" for="ch" forName="parent_text_5" refType="h" fact="0.0933"/>
              <dgm:constr type="l" for="ch" forName="parent_text_3" refType="w" fact="0.6182"/>
              <dgm:constr type="t" for="ch" forName="parent_text_3" refType="h" fact="0.3193"/>
              <dgm:constr type="w" for="ch" forName="parent_text_3" refType="w" fact="0.3478"/>
              <dgm:constr type="h" for="ch" forName="parent_text_3" refType="h" fact="0.1456"/>
              <dgm:constr type="l" for="ch" forName="parent_text_6" refType="w" fact="0.02"/>
              <dgm:constr type="t" for="ch" forName="parent_text_6" refType="h" fact="0.6896"/>
              <dgm:constr type="w" for="ch" forName="parent_text_6" refType="w" fact="0.3478"/>
              <dgm:constr type="h" for="ch" forName="parent_text_6" refType="h" fact="0.1627"/>
              <dgm:constr type="l" for="ch" forName="accent_4" refType="w" fact="0.6265"/>
              <dgm:constr type="t" for="ch" forName="accent_4" refType="h" fact="0.0213"/>
              <dgm:constr type="w" for="ch" forName="accent_4" refType="w" fact="0.0515"/>
              <dgm:constr type="h" for="ch" forName="accent_4" refType="h" fact="0.0533"/>
              <dgm:constr type="l" for="ch" forName="accent_5" refType="w" fact="0.6522"/>
              <dgm:constr type="t" for="ch" forName="accent_5" refType="h" fact="0.92"/>
              <dgm:constr type="w" for="ch" forName="accent_5" refType="w" fact="0.0696"/>
              <dgm:constr type="h" for="ch" forName="accent_5" refType="h" fact="0.072"/>
              <dgm:constr type="l" for="ch" forName="parent_text_7" refType="w" fact="0.105"/>
              <dgm:constr type="t" for="ch" forName="parent_text_7" refType="h" fact="0.87"/>
              <dgm:constr type="w" for="ch" forName="parent_text_7" refType="w" fact="0.407"/>
              <dgm:constr type="h" for="ch" forName="parent_text_7" refType="h" fact="0.13"/>
              <dgm:constr type="l" for="ch" forName="accent_6" refType="w" fact="0.6136"/>
              <dgm:constr type="t" for="ch" forName="accent_6" refType="h" fact="0.6133"/>
              <dgm:constr type="w" for="ch" forName="accent_6" refType="w" fact="0.0386"/>
              <dgm:constr type="h" for="ch" forName="accent_6" refType="h" fact="0.04"/>
            </dgm:constrLst>
          </dgm:if>
          <dgm:else name="Name29">
            <dgm:constrLst>
              <dgm:constr type="primFontSz" for="des" ptType="node" op="equ" val="65"/>
              <dgm:constr type="l" for="ch" forName="accent_1" refType="w" fact="0.2061"/>
              <dgm:constr type="t" for="ch" forName="accent_1" refType="h" fact="0.96"/>
              <dgm:constr type="w" for="ch" forName="accent_1" refType="w" fact="0.0386"/>
              <dgm:constr type="h" for="ch" forName="accent_1" refType="h" fact="0.04"/>
              <dgm:constr type="l" for="ch" forName="image_accent_7" refType="w" fact="0.3606"/>
              <dgm:constr type="t" for="ch" forName="image_accent_7" refType="h" fact="0.8325"/>
              <dgm:constr type="w" for="ch" forName="image_accent_7" refType="w" fact="0.1103"/>
              <dgm:constr type="h" for="ch" forName="image_accent_7" refType="h" fact="0.1141"/>
              <dgm:constr type="l" for="ch" forName="image_7" refType="w" fact="0.3671"/>
              <dgm:constr type="t" for="ch" forName="image_7" refType="h" fact="0.8392"/>
              <dgm:constr type="w" for="ch" forName="image_7" refType="w" fact="0.0973"/>
              <dgm:constr type="h" for="ch" forName="image_7" refType="h" fact="0.1007"/>
              <dgm:constr type="l" for="ch" forName="image_accent_6" refType="w" fact="0.4379"/>
              <dgm:constr type="t" for="ch" forName="image_accent_6" refType="h" fact="0.68"/>
              <dgm:constr type="w" for="ch" forName="image_accent_6" refType="w" fact="0.1757"/>
              <dgm:constr type="h" for="ch" forName="image_accent_6" refType="h" fact="0.1819"/>
              <dgm:constr type="l" for="ch" forName="image_6" refType="w" fact="0.4471"/>
              <dgm:constr type="t" for="ch" forName="image_6" refType="h" fact="0.6896"/>
              <dgm:constr type="w" for="ch" forName="image_6" refType="w" fact="0.1572"/>
              <dgm:constr type="h" for="ch" forName="image_6" refType="h" fact="0.1627"/>
              <dgm:constr type="l" for="ch" forName="image_accent_5" refType="w" fact="0.3677"/>
              <dgm:constr type="t" for="ch" forName="image_accent_5" refType="h" fact="0.0592"/>
              <dgm:constr type="w" for="ch" forName="image_accent_5" refType="w" fact="0.1022"/>
              <dgm:constr type="h" for="ch" forName="image_accent_5" refType="h" fact="0.1058"/>
              <dgm:constr type="l" for="ch" forName="image_5" refType="w" fact="0.3738"/>
              <dgm:constr type="t" for="ch" forName="image_5" refType="h" fact="0.0654"/>
              <dgm:constr type="w" for="ch" forName="image_5" refType="w" fact="0.0902"/>
              <dgm:constr type="h" for="ch" forName="image_5" refType="h" fact="0.0933"/>
              <dgm:constr type="l" for="ch" forName="image_accent_4" refType="w" fact="0.437"/>
              <dgm:constr type="t" for="ch" forName="image_accent_4" refType="h" fact="0.1659"/>
              <dgm:constr type="w" for="ch" forName="image_accent_4" refType="w" fact="0.1103"/>
              <dgm:constr type="h" for="ch" forName="image_accent_4" refType="h" fact="0.1141"/>
              <dgm:constr type="l" for="ch" forName="image_4" refType="w" fact="0.4434"/>
              <dgm:constr type="t" for="ch" forName="image_4" refType="h" fact="0.1726"/>
              <dgm:constr type="w" for="ch" forName="image_4" refType="w" fact="0.0973"/>
              <dgm:constr type="h" for="ch" forName="image_4" refType="h" fact="0.1007"/>
              <dgm:constr type="l" for="ch" forName="image_accent_2" refType="w" fact="0.3942"/>
              <dgm:constr type="t" for="ch" forName="image_accent_2" refType="h" fact="0.4899"/>
              <dgm:constr type="w" for="ch" forName="image_accent_2" refType="w" fact="0.1226"/>
              <dgm:constr type="h" for="ch" forName="image_accent_2" refType="h" fact="0.1269"/>
              <dgm:constr type="l" for="ch" forName="image_2" refType="w" fact="0.4014"/>
              <dgm:constr type="t" for="ch" forName="image_2" refType="h" fact="0.4973"/>
              <dgm:constr type="w" for="ch" forName="image_2" refType="w" fact="0.1082"/>
              <dgm:constr type="h" for="ch" forName="image_2" refType="h" fact="0.112"/>
              <dgm:constr type="l" for="ch" forName="image_accent_3" refType="w" fact="0.4075"/>
              <dgm:constr type="t" for="ch" forName="image_accent_3" refType="h" fact="0.3107"/>
              <dgm:constr type="w" for="ch" forName="image_accent_3" refType="w" fact="0.1573"/>
              <dgm:constr type="h" for="ch" forName="image_accent_3" refType="h" fact="0.1628"/>
              <dgm:constr type="l" for="ch" forName="image_3" refType="w" fact="0.4158"/>
              <dgm:constr type="t" for="ch" forName="image_3" refType="h" fact="0.3193"/>
              <dgm:constr type="w" for="ch" forName="image_3" refType="w" fact="0.1407"/>
              <dgm:constr type="h" for="ch" forName="image_3" refType="h" fact="0.1456"/>
              <dgm:constr type="l" for="ch" forName="image_accent_1" refType="w" fact="0.5338"/>
              <dgm:constr type="t" for="ch" forName="image_accent_1" refType="h" fact="0.444"/>
              <dgm:constr type="w" for="ch" forName="image_accent_1" refType="w" fact="0.2344"/>
              <dgm:constr type="h" for="ch" forName="image_accent_1" refType="h" fact="0.2426"/>
              <dgm:constr type="l" for="ch" forName="image_1" refType="w" fact="0.5428"/>
              <dgm:constr type="t" for="ch" forName="image_1" refType="h" fact="0.4533"/>
              <dgm:constr type="w" for="ch" forName="image_1" refType="w" fact="0.2164"/>
              <dgm:constr type="h" for="ch" forName="image_1" refType="h" fact="0.224"/>
              <dgm:constr type="l" for="ch" forName="parent_text_1" refType="w" fact="0.6522"/>
              <dgm:constr type="t" for="ch" forName="parent_text_1" refType="h" fact="0.3193"/>
              <dgm:constr type="w" for="ch" forName="parent_text_1" refType="w" fact="0.3478"/>
              <dgm:constr type="h" for="ch" forName="parent_text_1" refType="h" fact="0.115"/>
              <dgm:constr type="l" for="ch" forName="accent_2" refType="w" fact="0.5492"/>
              <dgm:constr type="t" for="ch" forName="accent_2" refType="h" fact="0.2653"/>
              <dgm:constr type="w" for="ch" forName="accent_2" refType="w" fact="0.0696"/>
              <dgm:constr type="h" for="ch" forName="accent_2" refType="h" fact="0.072"/>
              <dgm:constr type="l" for="ch" forName="parent_text_2" refType="w" fact="0.0211"/>
              <dgm:constr type="t" for="ch" forName="parent_text_2" refType="h" fact="0.4973"/>
              <dgm:constr type="w" for="ch" forName="parent_text_2" refType="w" fact="0.3478"/>
              <dgm:constr type="h" for="ch" forName="parent_text_2" refType="h" fact="0.112"/>
              <dgm:constr type="l" for="ch" forName="parent_text_4" refType="w" fact="0.0644"/>
              <dgm:constr type="t" for="ch" forName="parent_text_4" refType="h" fact="0.1726"/>
              <dgm:constr type="w" for="ch" forName="parent_text_4" refType="w" fact="0.3478"/>
              <dgm:constr type="h" for="ch" forName="parent_text_4" refType="h" fact="0.1007"/>
              <dgm:constr type="l" for="ch" forName="accent_3" refType="w" fact="0.2705"/>
              <dgm:constr type="t" for="ch" forName="accent_3" refType="h" fact="0"/>
              <dgm:constr type="w" for="ch" forName="accent_3" refType="w" fact="0.0258"/>
              <dgm:constr type="h" for="ch" forName="accent_3" refType="h" fact="0.0267"/>
              <dgm:constr type="l" for="ch" forName="parent_text_5" refType="w" fact="0"/>
              <dgm:constr type="t" for="ch" forName="parent_text_5" refType="h" fact="0.0654"/>
              <dgm:constr type="w" for="ch" forName="parent_text_5" refType="w" fact="0.3478"/>
              <dgm:constr type="h" for="ch" forName="parent_text_5" refType="h" fact="0.0933"/>
              <dgm:constr type="l" for="ch" forName="parent_text_3" refType="w" fact="0.034"/>
              <dgm:constr type="t" for="ch" forName="parent_text_3" refType="h" fact="0.3193"/>
              <dgm:constr type="w" for="ch" forName="parent_text_3" refType="w" fact="0.3478"/>
              <dgm:constr type="h" for="ch" forName="parent_text_3" refType="h" fact="0.1456"/>
              <dgm:constr type="l" for="ch" forName="parent_text_6" refType="w" fact="0.63"/>
              <dgm:constr type="t" for="ch" forName="parent_text_6" refType="h" fact="0.6896"/>
              <dgm:constr type="w" for="ch" forName="parent_text_6" refType="w" fact="0.3478"/>
              <dgm:constr type="h" for="ch" forName="parent_text_6" refType="h" fact="0.1627"/>
              <dgm:constr type="l" for="ch" forName="accent_4" refType="w" fact="0.322"/>
              <dgm:constr type="t" for="ch" forName="accent_4" refType="h" fact="0.0213"/>
              <dgm:constr type="w" for="ch" forName="accent_4" refType="w" fact="0.0515"/>
              <dgm:constr type="h" for="ch" forName="accent_4" refType="h" fact="0.0533"/>
              <dgm:constr type="l" for="ch" forName="accent_5" refType="w" fact="0.2782"/>
              <dgm:constr type="t" for="ch" forName="accent_5" refType="h" fact="0.92"/>
              <dgm:constr type="w" for="ch" forName="accent_5" refType="w" fact="0.0696"/>
              <dgm:constr type="h" for="ch" forName="accent_5" refType="h" fact="0.072"/>
              <dgm:constr type="l" for="ch" forName="parent_text_7" refType="w" fact="0.485"/>
              <dgm:constr type="t" for="ch" forName="parent_text_7" refType="h" fact="0.87"/>
              <dgm:constr type="w" for="ch" forName="parent_text_7" refType="w" fact="0.347"/>
              <dgm:constr type="h" for="ch" forName="parent_text_7" refType="h" fact="0.13"/>
              <dgm:constr type="l" for="ch" forName="accent_6" refType="w" fact="0.3478"/>
              <dgm:constr type="t" for="ch" forName="accent_6" refType="h" fact="0.6133"/>
              <dgm:constr type="w" for="ch" forName="accent_6" refType="w" fact="0.0386"/>
              <dgm:constr type="h" for="ch" forName="accent_6" refType="h" fact="0.04"/>
            </dgm:constrLst>
          </dgm:else>
        </dgm:choose>
        <dgm:layoutNode name="accent_6" styleLbl="alignNode1">
          <dgm:alg type="sp"/>
          <dgm:shape xmlns:r="http://schemas.openxmlformats.org/officeDocument/2006/relationships" type="donut" r:blip="">
            <dgm:adjLst>
              <dgm:adj idx="1" val="0.0746"/>
            </dgm:adjLst>
          </dgm:shape>
          <dgm:presOf/>
        </dgm:layoutNode>
      </dgm:if>
      <dgm:else name="Name30">
        <dgm:alg type="composite">
          <dgm:param type="ar" val="0.9705"/>
        </dgm:alg>
        <dgm:choose name="Name31">
          <dgm:if name="Name32" func="var" arg="dir" op="equ" val="norm">
            <dgm:constrLst>
              <dgm:constr type="primFontSz" for="des" ptType="node" op="equ" val="65"/>
              <dgm:constr type="l" for="ch" forName="accent_1" refType="w" fact="0.7599"/>
              <dgm:constr type="t" for="ch" forName="accent_1" refType="h" fact="0.925"/>
              <dgm:constr type="w" for="ch" forName="accent_1" refType="w" fact="0.0386"/>
              <dgm:constr type="h" for="ch" forName="accent_1" refType="h" fact="0.0375"/>
              <dgm:constr type="l" for="ch" forName="accent_2" refType="w" fact="0.6182"/>
              <dgm:constr type="t" for="ch" forName="accent_2" refType="h" fact="0.575"/>
              <dgm:constr type="w" for="ch" forName="accent_2" refType="w" fact="0.0386"/>
              <dgm:constr type="h" for="ch" forName="accent_2" refType="h" fact="0.0375"/>
              <dgm:constr type="l" for="ch" forName="image_accent_8" refType="w" fact="0.6449"/>
              <dgm:constr type="t" for="ch" forName="image_accent_8" refType="h" fact="0.8508"/>
              <dgm:constr type="w" for="ch" forName="image_accent_8" refType="w" fact="0.1022"/>
              <dgm:constr type="h" for="ch" forName="image_accent_8" refType="h" fact="0.0992"/>
              <dgm:constr type="l" for="ch" forName="image_8" refType="w" fact="0.6538"/>
              <dgm:constr type="t" for="ch" forName="image_8" refType="h" fact="0.8595"/>
              <dgm:constr type="w" for="ch" forName="image_8" refType="w" fact="0.0844"/>
              <dgm:constr type="h" for="ch" forName="image_8" refType="h" fact="0.0819"/>
              <dgm:constr type="l" for="ch" forName="image_accent_7" refType="w" fact="0.5291"/>
              <dgm:constr type="t" for="ch" forName="image_accent_7" refType="h" fact="0.7805"/>
              <dgm:constr type="w" for="ch" forName="image_accent_7" refType="w" fact="0.1103"/>
              <dgm:constr type="h" for="ch" forName="image_accent_7" refType="h" fact="0.107"/>
              <dgm:constr type="l" for="ch" forName="image_7" refType="w" fact="0.5356"/>
              <dgm:constr type="t" for="ch" forName="image_7" refType="h" fact="0.7868"/>
              <dgm:constr type="w" for="ch" forName="image_7" refType="w" fact="0.0973"/>
              <dgm:constr type="h" for="ch" forName="image_7" refType="h" fact="0.0944"/>
              <dgm:constr type="l" for="ch" forName="image_accent_6" refType="w" fact="0.3864"/>
              <dgm:constr type="t" for="ch" forName="image_accent_6" refType="h" fact="0.6375"/>
              <dgm:constr type="w" for="ch" forName="image_accent_6" refType="w" fact="0.1757"/>
              <dgm:constr type="h" for="ch" forName="image_accent_6" refType="h" fact="0.1706"/>
              <dgm:constr type="l" for="ch" forName="image_6" refType="w" fact="0.3957"/>
              <dgm:constr type="t" for="ch" forName="image_6" refType="h" fact="0.6465"/>
              <dgm:constr type="w" for="ch" forName="image_6" refType="w" fact="0.1572"/>
              <dgm:constr type="h" for="ch" forName="image_6" refType="h" fact="0.1525"/>
              <dgm:constr type="l" for="ch" forName="image_accent_5" refType="w" fact="0.5301"/>
              <dgm:constr type="t" for="ch" forName="image_accent_5" refType="h" fact="0.0555"/>
              <dgm:constr type="w" for="ch" forName="image_accent_5" refType="w" fact="0.1022"/>
              <dgm:constr type="h" for="ch" forName="image_accent_5" refType="h" fact="0.0992"/>
              <dgm:constr type="l" for="ch" forName="image_5" refType="w" fact="0.5361"/>
              <dgm:constr type="t" for="ch" forName="image_5" refType="h" fact="0.0613"/>
              <dgm:constr type="w" for="ch" forName="image_5" refType="w" fact="0.0902"/>
              <dgm:constr type="h" for="ch" forName="image_5" refType="h" fact="0.0875"/>
              <dgm:constr type="l" for="ch" forName="image_accent_4" refType="w" fact="0.4528"/>
              <dgm:constr type="t" for="ch" forName="image_accent_4" refType="h" fact="0.1555"/>
              <dgm:constr type="w" for="ch" forName="image_accent_4" refType="w" fact="0.1103"/>
              <dgm:constr type="h" for="ch" forName="image_accent_4" refType="h" fact="0.107"/>
              <dgm:constr type="l" for="ch" forName="image_4" refType="w" fact="0.4593"/>
              <dgm:constr type="t" for="ch" forName="image_4" refType="h" fact="0.1618"/>
              <dgm:constr type="w" for="ch" forName="image_4" refType="w" fact="0.0973"/>
              <dgm:constr type="h" for="ch" forName="image_4" refType="h" fact="0.0944"/>
              <dgm:constr type="l" for="ch" forName="image_accent_2" refType="w" fact="0.4832"/>
              <dgm:constr type="t" for="ch" forName="image_accent_2" refType="h" fact="0.4593"/>
              <dgm:constr type="w" for="ch" forName="image_accent_2" refType="w" fact="0.1226"/>
              <dgm:constr type="h" for="ch" forName="image_accent_2" refType="h" fact="0.119"/>
              <dgm:constr type="l" for="ch" forName="image_2" refType="w" fact="0.4904"/>
              <dgm:constr type="t" for="ch" forName="image_2" refType="h" fact="0.4663"/>
              <dgm:constr type="w" for="ch" forName="image_2" refType="w" fact="0.1082"/>
              <dgm:constr type="h" for="ch" forName="image_2" refType="h" fact="0.105"/>
              <dgm:constr type="l" for="ch" forName="image_accent_3" refType="w" fact="0.4352"/>
              <dgm:constr type="t" for="ch" forName="image_accent_3" refType="h" fact="0.2913"/>
              <dgm:constr type="w" for="ch" forName="image_accent_3" refType="w" fact="0.1573"/>
              <dgm:constr type="h" for="ch" forName="image_accent_3" refType="h" fact="0.1526"/>
              <dgm:constr type="l" for="ch" forName="image_3" refType="w" fact="0.4435"/>
              <dgm:constr type="t" for="ch" forName="image_3" refType="h" fact="0.2993"/>
              <dgm:constr type="w" for="ch" forName="image_3" refType="w" fact="0.1407"/>
              <dgm:constr type="h" for="ch" forName="image_3" refType="h" fact="0.1365"/>
              <dgm:constr type="l" for="ch" forName="image_accent_1" refType="w" fact="0.2318"/>
              <dgm:constr type="t" for="ch" forName="image_accent_1" refType="h" fact="0.4163"/>
              <dgm:constr type="w" for="ch" forName="image_accent_1" refType="w" fact="0.2344"/>
              <dgm:constr type="h" for="ch" forName="image_accent_1" refType="h" fact="0.2275"/>
              <dgm:constr type="l" for="ch" forName="image_1" refType="w" fact="0.2408"/>
              <dgm:constr type="t" for="ch" forName="image_1" refType="h" fact="0.425"/>
              <dgm:constr type="w" for="ch" forName="image_1" refType="w" fact="0.2164"/>
              <dgm:constr type="h" for="ch" forName="image_1" refType="h" fact="0.21"/>
              <dgm:constr type="l" for="ch" forName="parent_text_1" refType="w" fact="0"/>
              <dgm:constr type="t" for="ch" forName="parent_text_1" refType="h" fact="0.2993"/>
              <dgm:constr type="w" for="ch" forName="parent_text_1" refType="w" fact="0.3478"/>
              <dgm:constr type="h" for="ch" forName="parent_text_1" refType="h" fact="0.11"/>
              <dgm:constr type="l" for="ch" forName="accent_3" refType="w" fact="0.3813"/>
              <dgm:constr type="t" for="ch" forName="accent_3" refType="h" fact="0.2488"/>
              <dgm:constr type="w" for="ch" forName="accent_3" refType="w" fact="0.0696"/>
              <dgm:constr type="h" for="ch" forName="accent_3" refType="h" fact="0.0675"/>
              <dgm:constr type="l" for="ch" forName="parent_text_2" refType="w" fact="0.6311"/>
              <dgm:constr type="t" for="ch" forName="parent_text_2" refType="h" fact="0.4663"/>
              <dgm:constr type="w" for="ch" forName="parent_text_2" refType="w" fact="0.3478"/>
              <dgm:constr type="h" for="ch" forName="parent_text_2" refType="h" fact="0.105"/>
              <dgm:constr type="l" for="ch" forName="parent_text_4" refType="w" fact="0.5878"/>
              <dgm:constr type="t" for="ch" forName="parent_text_4" refType="h" fact="0.1618"/>
              <dgm:constr type="w" for="ch" forName="parent_text_4" refType="w" fact="0.3478"/>
              <dgm:constr type="h" for="ch" forName="parent_text_4" refType="h" fact="0.0944"/>
              <dgm:constr type="l" for="ch" forName="accent_4" refType="w" fact="0.7038"/>
              <dgm:constr type="t" for="ch" forName="accent_4" refType="h" fact="0"/>
              <dgm:constr type="w" for="ch" forName="accent_4" refType="w" fact="0.0258"/>
              <dgm:constr type="h" for="ch" forName="accent_4" refType="h" fact="0.025"/>
              <dgm:constr type="l" for="ch" forName="parent_text_5" refType="w" fact="0.6522"/>
              <dgm:constr type="t" for="ch" forName="parent_text_5" refType="h" fact="0.0625"/>
              <dgm:constr type="w" for="ch" forName="parent_text_5" refType="w" fact="0.3478"/>
              <dgm:constr type="h" for="ch" forName="parent_text_5" refType="h" fact="0.0863"/>
              <dgm:constr type="l" for="ch" forName="parent_text_3" refType="w" fact="0.6182"/>
              <dgm:constr type="t" for="ch" forName="parent_text_3" refType="h" fact="0.2993"/>
              <dgm:constr type="w" for="ch" forName="parent_text_3" refType="w" fact="0.3478"/>
              <dgm:constr type="h" for="ch" forName="parent_text_3" refType="h" fact="0.1365"/>
              <dgm:constr type="l" for="ch" forName="parent_text_6" refType="w" fact="0.02"/>
              <dgm:constr type="t" for="ch" forName="parent_text_6" refType="h" fact="0.6465"/>
              <dgm:constr type="w" for="ch" forName="parent_text_6" refType="w" fact="0.3478"/>
              <dgm:constr type="h" for="ch" forName="parent_text_6" refType="h" fact="0.1525"/>
              <dgm:constr type="l" for="ch" forName="accent_5" refType="w" fact="0.6265"/>
              <dgm:constr type="t" for="ch" forName="accent_5" refType="h" fact="0.02"/>
              <dgm:constr type="w" for="ch" forName="accent_5" refType="w" fact="0.0515"/>
              <dgm:constr type="h" for="ch" forName="accent_5" refType="h" fact="0.05"/>
              <dgm:constr type="l" for="ch" forName="parent_text_7" refType="w" fact="0.165"/>
              <dgm:constr type="t" for="ch" forName="parent_text_7" refType="h" fact="0.81"/>
              <dgm:constr type="w" for="ch" forName="parent_text_7" refType="w" fact="0.3478"/>
              <dgm:constr type="h" for="ch" forName="parent_text_7" refType="h" fact="0.077"/>
              <dgm:constr type="l" for="ch" forName="parent_text_8" refType="w" fact="0.275"/>
              <dgm:constr type="t" for="ch" forName="parent_text_8" refType="h" fact="0.89"/>
              <dgm:constr type="w" for="ch" forName="parent_text_8" refType="w" fact="0.3478"/>
              <dgm:constr type="h" for="ch" forName="parent_text_8" refType="h" fact="0.11"/>
            </dgm:constrLst>
          </dgm:if>
          <dgm:else name="Name33">
            <dgm:constrLst>
              <dgm:constr type="primFontSz" for="des" ptType="node" op="equ" val="65"/>
              <dgm:constr type="l" for="ch" forName="accent_1" refType="w" fact="0.2014"/>
              <dgm:constr type="t" for="ch" forName="accent_1" refType="h" fact="0.925"/>
              <dgm:constr type="w" for="ch" forName="accent_1" refType="w" fact="0.0386"/>
              <dgm:constr type="h" for="ch" forName="accent_1" refType="h" fact="0.0375"/>
              <dgm:constr type="l" for="ch" forName="accent_2" refType="w" fact="0.3431"/>
              <dgm:constr type="t" for="ch" forName="accent_2" refType="h" fact="0.575"/>
              <dgm:constr type="w" for="ch" forName="accent_2" refType="w" fact="0.0386"/>
              <dgm:constr type="h" for="ch" forName="accent_2" refType="h" fact="0.0375"/>
              <dgm:constr type="l" for="ch" forName="image_accent_8" refType="w" fact="0.253"/>
              <dgm:constr type="t" for="ch" forName="image_accent_8" refType="h" fact="0.8508"/>
              <dgm:constr type="w" for="ch" forName="image_accent_8" refType="w" fact="0.1022"/>
              <dgm:constr type="h" for="ch" forName="image_accent_8" refType="h" fact="0.0992"/>
              <dgm:constr type="l" for="ch" forName="image_8" refType="w" fact="0.2619"/>
              <dgm:constr type="t" for="ch" forName="image_8" refType="h" fact="0.8595"/>
              <dgm:constr type="w" for="ch" forName="image_8" refType="w" fact="0.0844"/>
              <dgm:constr type="h" for="ch" forName="image_8" refType="h" fact="0.0819"/>
              <dgm:constr type="l" for="ch" forName="image_accent_7" refType="w" fact="0.3606"/>
              <dgm:constr type="t" for="ch" forName="image_accent_7" refType="h" fact="0.7805"/>
              <dgm:constr type="w" for="ch" forName="image_accent_7" refType="w" fact="0.1103"/>
              <dgm:constr type="h" for="ch" forName="image_accent_7" refType="h" fact="0.107"/>
              <dgm:constr type="l" for="ch" forName="image_7" refType="w" fact="0.3671"/>
              <dgm:constr type="t" for="ch" forName="image_7" refType="h" fact="0.7868"/>
              <dgm:constr type="w" for="ch" forName="image_7" refType="w" fact="0.0973"/>
              <dgm:constr type="h" for="ch" forName="image_7" refType="h" fact="0.0944"/>
              <dgm:constr type="l" for="ch" forName="image_accent_6" refType="w" fact="0.4379"/>
              <dgm:constr type="t" for="ch" forName="image_accent_6" refType="h" fact="0.6375"/>
              <dgm:constr type="w" for="ch" forName="image_accent_6" refType="w" fact="0.1757"/>
              <dgm:constr type="h" for="ch" forName="image_accent_6" refType="h" fact="0.1706"/>
              <dgm:constr type="l" for="ch" forName="image_6" refType="w" fact="0.4471"/>
              <dgm:constr type="t" for="ch" forName="image_6" refType="h" fact="0.6465"/>
              <dgm:constr type="w" for="ch" forName="image_6" refType="w" fact="0.1572"/>
              <dgm:constr type="h" for="ch" forName="image_6" refType="h" fact="0.1525"/>
              <dgm:constr type="l" for="ch" forName="image_accent_5" refType="w" fact="0.3677"/>
              <dgm:constr type="t" for="ch" forName="image_accent_5" refType="h" fact="0.0555"/>
              <dgm:constr type="w" for="ch" forName="image_accent_5" refType="w" fact="0.1022"/>
              <dgm:constr type="h" for="ch" forName="image_accent_5" refType="h" fact="0.0992"/>
              <dgm:constr type="l" for="ch" forName="image_5" refType="w" fact="0.3738"/>
              <dgm:constr type="t" for="ch" forName="image_5" refType="h" fact="0.0613"/>
              <dgm:constr type="w" for="ch" forName="image_5" refType="w" fact="0.0902"/>
              <dgm:constr type="h" for="ch" forName="image_5" refType="h" fact="0.0875"/>
              <dgm:constr type="l" for="ch" forName="image_accent_4" refType="w" fact="0.437"/>
              <dgm:constr type="t" for="ch" forName="image_accent_4" refType="h" fact="0.1555"/>
              <dgm:constr type="w" for="ch" forName="image_accent_4" refType="w" fact="0.1103"/>
              <dgm:constr type="h" for="ch" forName="image_accent_4" refType="h" fact="0.107"/>
              <dgm:constr type="l" for="ch" forName="image_4" refType="w" fact="0.4434"/>
              <dgm:constr type="t" for="ch" forName="image_4" refType="h" fact="0.1618"/>
              <dgm:constr type="w" for="ch" forName="image_4" refType="w" fact="0.0973"/>
              <dgm:constr type="h" for="ch" forName="image_4" refType="h" fact="0.0944"/>
              <dgm:constr type="l" for="ch" forName="image_accent_2" refType="w" fact="0.3942"/>
              <dgm:constr type="t" for="ch" forName="image_accent_2" refType="h" fact="0.4593"/>
              <dgm:constr type="w" for="ch" forName="image_accent_2" refType="w" fact="0.1226"/>
              <dgm:constr type="h" for="ch" forName="image_accent_2" refType="h" fact="0.119"/>
              <dgm:constr type="l" for="ch" forName="image_2" refType="w" fact="0.4014"/>
              <dgm:constr type="t" for="ch" forName="image_2" refType="h" fact="0.4663"/>
              <dgm:constr type="w" for="ch" forName="image_2" refType="w" fact="0.1082"/>
              <dgm:constr type="h" for="ch" forName="image_2" refType="h" fact="0.105"/>
              <dgm:constr type="l" for="ch" forName="image_accent_3" refType="w" fact="0.4075"/>
              <dgm:constr type="t" for="ch" forName="image_accent_3" refType="h" fact="0.2913"/>
              <dgm:constr type="w" for="ch" forName="image_accent_3" refType="w" fact="0.1573"/>
              <dgm:constr type="h" for="ch" forName="image_accent_3" refType="h" fact="0.1526"/>
              <dgm:constr type="l" for="ch" forName="image_3" refType="w" fact="0.4158"/>
              <dgm:constr type="t" for="ch" forName="image_3" refType="h" fact="0.2993"/>
              <dgm:constr type="w" for="ch" forName="image_3" refType="w" fact="0.1407"/>
              <dgm:constr type="h" for="ch" forName="image_3" refType="h" fact="0.1365"/>
              <dgm:constr type="l" for="ch" forName="image_accent_1" refType="w" fact="0.5338"/>
              <dgm:constr type="t" for="ch" forName="image_accent_1" refType="h" fact="0.4163"/>
              <dgm:constr type="w" for="ch" forName="image_accent_1" refType="w" fact="0.2344"/>
              <dgm:constr type="h" for="ch" forName="image_accent_1" refType="h" fact="0.2275"/>
              <dgm:constr type="l" for="ch" forName="image_1" refType="w" fact="0.5428"/>
              <dgm:constr type="t" for="ch" forName="image_1" refType="h" fact="0.425"/>
              <dgm:constr type="w" for="ch" forName="image_1" refType="w" fact="0.2164"/>
              <dgm:constr type="h" for="ch" forName="image_1" refType="h" fact="0.21"/>
              <dgm:constr type="l" for="ch" forName="parent_text_1" refType="w" fact="0.6522"/>
              <dgm:constr type="t" for="ch" forName="parent_text_1" refType="h" fact="0.2993"/>
              <dgm:constr type="w" for="ch" forName="parent_text_1" refType="w" fact="0.3478"/>
              <dgm:constr type="h" for="ch" forName="parent_text_1" refType="h" fact="0.11"/>
              <dgm:constr type="l" for="ch" forName="accent_3" refType="w" fact="0.5492"/>
              <dgm:constr type="t" for="ch" forName="accent_3" refType="h" fact="0.2488"/>
              <dgm:constr type="w" for="ch" forName="accent_3" refType="w" fact="0.0696"/>
              <dgm:constr type="h" for="ch" forName="accent_3" refType="h" fact="0.0675"/>
              <dgm:constr type="l" for="ch" forName="parent_text_2" refType="w" fact="0.0211"/>
              <dgm:constr type="t" for="ch" forName="parent_text_2" refType="h" fact="0.4663"/>
              <dgm:constr type="w" for="ch" forName="parent_text_2" refType="w" fact="0.3478"/>
              <dgm:constr type="h" for="ch" forName="parent_text_2" refType="h" fact="0.105"/>
              <dgm:constr type="l" for="ch" forName="parent_text_4" refType="w" fact="0.0635"/>
              <dgm:constr type="t" for="ch" forName="parent_text_4" refType="h" fact="0.1618"/>
              <dgm:constr type="w" for="ch" forName="parent_text_4" refType="w" fact="0.3478"/>
              <dgm:constr type="h" for="ch" forName="parent_text_4" refType="h" fact="0.0944"/>
              <dgm:constr type="l" for="ch" forName="accent_4" refType="w" fact="0.2705"/>
              <dgm:constr type="t" for="ch" forName="accent_4" refType="h" fact="0"/>
              <dgm:constr type="w" for="ch" forName="accent_4" refType="w" fact="0.0258"/>
              <dgm:constr type="h" for="ch" forName="accent_4" refType="h" fact="0.025"/>
              <dgm:constr type="l" for="ch" forName="parent_text_5" refType="w" fact="0"/>
              <dgm:constr type="t" for="ch" forName="parent_text_5" refType="h" fact="0.0625"/>
              <dgm:constr type="w" for="ch" forName="parent_text_5" refType="w" fact="0.3478"/>
              <dgm:constr type="h" for="ch" forName="parent_text_5" refType="h" fact="0.0863"/>
              <dgm:constr type="l" for="ch" forName="parent_text_3" refType="w" fact="0.034"/>
              <dgm:constr type="t" for="ch" forName="parent_text_3" refType="h" fact="0.2993"/>
              <dgm:constr type="w" for="ch" forName="parent_text_3" refType="w" fact="0.3478"/>
              <dgm:constr type="h" for="ch" forName="parent_text_3" refType="h" fact="0.1365"/>
              <dgm:constr type="l" for="ch" forName="parent_text_6" refType="w" fact="0.635"/>
              <dgm:constr type="t" for="ch" forName="parent_text_6" refType="h" fact="0.6465"/>
              <dgm:constr type="w" for="ch" forName="parent_text_6" refType="w" fact="0.3478"/>
              <dgm:constr type="h" for="ch" forName="parent_text_6" refType="h" fact="0.1525"/>
              <dgm:constr type="l" for="ch" forName="accent_5" refType="w" fact="0.322"/>
              <dgm:constr type="t" for="ch" forName="accent_5" refType="h" fact="0.02"/>
              <dgm:constr type="w" for="ch" forName="accent_5" refType="w" fact="0.0515"/>
              <dgm:constr type="h" for="ch" forName="accent_5" refType="h" fact="0.05"/>
              <dgm:constr type="l" for="ch" forName="parent_text_7" refType="w" fact="0.49"/>
              <dgm:constr type="t" for="ch" forName="parent_text_7" refType="h" fact="0.81"/>
              <dgm:constr type="w" for="ch" forName="parent_text_7" refType="w" fact="0.3478"/>
              <dgm:constr type="h" for="ch" forName="parent_text_7" refType="h" fact="0.077"/>
              <dgm:constr type="l" for="ch" forName="parent_text_8" refType="w" fact="0.375"/>
              <dgm:constr type="t" for="ch" forName="parent_text_8" refType="h" fact="0.89"/>
              <dgm:constr type="w" for="ch" forName="parent_text_8" refType="w" fact="0.3478"/>
              <dgm:constr type="h" for="ch" forName="parent_text_8" refType="h" fact="0.11"/>
            </dgm:constrLst>
          </dgm:else>
        </dgm:choose>
      </dgm:else>
    </dgm:choose>
    <dgm:forEach name="wrapper" axis="self" ptType="parTrans">
      <dgm:forEach name="wrapper2" axis="self" ptType="sibTrans" st="2">
        <dgm:forEach name="imageAccentRepeat" axis="self">
          <dgm:layoutNode name="imageAccentRepeatNode" styleLbl="alignNode1">
            <dgm:alg type="sp"/>
            <dgm:shape xmlns:r="http://schemas.openxmlformats.org/officeDocument/2006/relationships" type="ellipse" r:blip="">
              <dgm:adjLst/>
            </dgm:shape>
            <dgm:presOf/>
          </dgm:layoutNode>
        </dgm:forEach>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forEach name="Name34" axis="ch" ptType="node" cnt="1">
      <dgm:layoutNode name="parent_text_1" styleLbl="revTx">
        <dgm:varLst>
          <dgm:chMax val="0"/>
          <dgm:chPref val="0"/>
          <dgm:bulletEnabled val="1"/>
        </dgm:varLst>
        <dgm:choose name="Name35">
          <dgm:if name="Name36" func="var" arg="dir" op="equ" val="norm">
            <dgm:alg type="tx">
              <dgm:param type="parTxLTRAlign" val="r"/>
              <dgm:param type="shpTxLTRAlignCh" val="r"/>
              <dgm:param type="txAnchorVert" val="b"/>
              <dgm:param type="lnSpCh" val="15"/>
            </dgm:alg>
          </dgm:if>
          <dgm:else name="Name37">
            <dgm:alg type="tx">
              <dgm:param type="parTxLTRAlign" val="l"/>
              <dgm:param type="shpTxLTRAlignCh" val="l"/>
              <dgm:param type="txAnchorVert" val="b"/>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01"/>
        </dgm:constrLst>
        <dgm:ruleLst>
          <dgm:rule type="primFontSz" val="5" fact="NaN" max="NaN"/>
        </dgm:ruleLst>
      </dgm:layoutNode>
      <dgm:layoutNode name="image_accent_1">
        <dgm:alg type="sp"/>
        <dgm:shape xmlns:r="http://schemas.openxmlformats.org/officeDocument/2006/relationships" r:blip="">
          <dgm:adjLst/>
        </dgm:shape>
        <dgm:presOf/>
        <dgm:constrLst/>
        <dgm:forEach name="Name38" ref="imageAccentRepeat"/>
      </dgm:layoutNode>
      <dgm:layoutNode name="accent_1" styleLbl="alignNode1">
        <dgm:alg type="sp"/>
        <dgm:shape xmlns:r="http://schemas.openxmlformats.org/officeDocument/2006/relationships" type="donut" r:blip="">
          <dgm:adjLst>
            <dgm:adj idx="1" val="0.0746"/>
          </dgm:adjLst>
        </dgm:shape>
        <dgm:presOf/>
      </dgm:layoutNode>
    </dgm:forEach>
    <dgm:forEach name="Name39" axis="ch" ptType="sibTrans" hideLastTrans="0" cnt="1">
      <dgm:layoutNode name="image_1">
        <dgm:alg type="sp"/>
        <dgm:shape xmlns:r="http://schemas.openxmlformats.org/officeDocument/2006/relationships" r:blip="">
          <dgm:adjLst/>
        </dgm:shape>
        <dgm:presOf/>
        <dgm:constrLst/>
        <dgm:forEach name="Name40" ref="imageRepeat"/>
      </dgm:layoutNode>
    </dgm:forEach>
    <dgm:forEach name="Name41" axis="ch" ptType="node" st="2" cnt="1">
      <dgm:layoutNode name="parent_text_2" styleLbl="revTx">
        <dgm:varLst>
          <dgm:chMax val="0"/>
          <dgm:chPref val="0"/>
          <dgm:bulletEnabled val="1"/>
        </dgm:varLst>
        <dgm:choose name="Name42">
          <dgm:if name="Name43" func="var" arg="dir" op="equ" val="norm">
            <dgm:alg type="tx">
              <dgm:param type="parTxLTRAlign" val="l"/>
              <dgm:param type="lnSpCh" val="15"/>
            </dgm:alg>
          </dgm:if>
          <dgm:else name="Name44">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2">
        <dgm:alg type="sp"/>
        <dgm:shape xmlns:r="http://schemas.openxmlformats.org/officeDocument/2006/relationships" r:blip="">
          <dgm:adjLst/>
        </dgm:shape>
        <dgm:presOf/>
        <dgm:constrLst/>
        <dgm:forEach name="Name45" ref="imageAccentRepeat"/>
      </dgm:layoutNode>
    </dgm:forEach>
    <dgm:forEach name="Name46" axis="ch" ptType="sibTrans" hideLastTrans="0" st="2" cnt="1">
      <dgm:layoutNode name="image_2">
        <dgm:alg type="sp"/>
        <dgm:shape xmlns:r="http://schemas.openxmlformats.org/officeDocument/2006/relationships" r:blip="">
          <dgm:adjLst/>
        </dgm:shape>
        <dgm:presOf/>
        <dgm:constrLst/>
        <dgm:forEach name="Name47" ref="imageRepeat"/>
      </dgm:layoutNode>
    </dgm:forEach>
    <dgm:forEach name="Name48" axis="ch" ptType="node" st="3" cnt="1">
      <dgm:layoutNode name="image_accent_3">
        <dgm:alg type="sp"/>
        <dgm:shape xmlns:r="http://schemas.openxmlformats.org/officeDocument/2006/relationships" r:blip="">
          <dgm:adjLst/>
        </dgm:shape>
        <dgm:presOf/>
        <dgm:constrLst/>
        <dgm:forEach name="Name49" ref="imageAccentRepeat"/>
      </dgm:layoutNode>
      <dgm:layoutNode name="parent_text_3" styleLbl="revTx">
        <dgm:varLst>
          <dgm:chMax val="0"/>
          <dgm:chPref val="0"/>
          <dgm:bulletEnabled val="1"/>
        </dgm:varLst>
        <dgm:choose name="Name50">
          <dgm:if name="Name51" func="var" arg="dir" op="equ" val="norm">
            <dgm:alg type="tx">
              <dgm:param type="parTxLTRAlign" val="l"/>
              <dgm:param type="lnSpCh" val="15"/>
            </dgm:alg>
          </dgm:if>
          <dgm:else name="Name52">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2" styleLbl="alignNode1">
        <dgm:alg type="sp"/>
        <dgm:shape xmlns:r="http://schemas.openxmlformats.org/officeDocument/2006/relationships" type="donut" r:blip="">
          <dgm:adjLst>
            <dgm:adj idx="1" val="0.0746"/>
          </dgm:adjLst>
        </dgm:shape>
        <dgm:presOf/>
      </dgm:layoutNode>
      <dgm:layoutNode name="accent_3" styleLbl="alignNode1">
        <dgm:alg type="sp"/>
        <dgm:shape xmlns:r="http://schemas.openxmlformats.org/officeDocument/2006/relationships" type="donut" r:blip="">
          <dgm:adjLst>
            <dgm:adj idx="1" val="0.0746"/>
          </dgm:adjLst>
        </dgm:shape>
        <dgm:presOf/>
      </dgm:layoutNode>
    </dgm:forEach>
    <dgm:forEach name="Name53" axis="ch" ptType="sibTrans" hideLastTrans="0" st="3" cnt="1">
      <dgm:layoutNode name="image_3">
        <dgm:alg type="sp"/>
        <dgm:shape xmlns:r="http://schemas.openxmlformats.org/officeDocument/2006/relationships" r:blip="">
          <dgm:adjLst/>
        </dgm:shape>
        <dgm:presOf/>
        <dgm:constrLst/>
        <dgm:forEach name="Name54" ref="imageRepeat"/>
      </dgm:layoutNode>
    </dgm:forEach>
    <dgm:forEach name="Name55" axis="ch" ptType="node" st="4" cnt="1">
      <dgm:layoutNode name="image_accent_4">
        <dgm:alg type="sp"/>
        <dgm:shape xmlns:r="http://schemas.openxmlformats.org/officeDocument/2006/relationships" r:blip="">
          <dgm:adjLst/>
        </dgm:shape>
        <dgm:presOf/>
        <dgm:constrLst/>
        <dgm:forEach name="Name56" ref="imageAccentRepeat"/>
      </dgm:layoutNode>
      <dgm:layoutNode name="parent_text_4" styleLbl="revTx">
        <dgm:varLst>
          <dgm:chMax val="0"/>
          <dgm:chPref val="0"/>
          <dgm:bulletEnabled val="1"/>
        </dgm:varLst>
        <dgm:choose name="Name57">
          <dgm:if name="Name58" func="var" arg="dir" op="equ" val="norm">
            <dgm:alg type="tx">
              <dgm:param type="parTxLTRAlign" val="l"/>
              <dgm:param type="lnSpCh" val="15"/>
            </dgm:alg>
          </dgm:if>
          <dgm:else name="Name59">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4" styleLbl="alignNode1">
        <dgm:alg type="sp"/>
        <dgm:shape xmlns:r="http://schemas.openxmlformats.org/officeDocument/2006/relationships" type="donut" r:blip="">
          <dgm:adjLst>
            <dgm:adj idx="1" val="0.0746"/>
          </dgm:adjLst>
        </dgm:shape>
        <dgm:presOf/>
      </dgm:layoutNode>
    </dgm:forEach>
    <dgm:forEach name="Name60" axis="ch" ptType="sibTrans" hideLastTrans="0" st="4" cnt="1">
      <dgm:layoutNode name="image_4">
        <dgm:alg type="sp"/>
        <dgm:shape xmlns:r="http://schemas.openxmlformats.org/officeDocument/2006/relationships" r:blip="">
          <dgm:adjLst/>
        </dgm:shape>
        <dgm:presOf/>
        <dgm:constrLst/>
        <dgm:forEach name="Name61" ref="imageRepeat"/>
      </dgm:layoutNode>
    </dgm:forEach>
    <dgm:forEach name="Name62" axis="ch" ptType="node" st="5" cnt="1">
      <dgm:layoutNode name="image_accent_5">
        <dgm:alg type="sp"/>
        <dgm:shape xmlns:r="http://schemas.openxmlformats.org/officeDocument/2006/relationships" r:blip="">
          <dgm:adjLst/>
        </dgm:shape>
        <dgm:presOf/>
        <dgm:constrLst/>
        <dgm:forEach name="Name63" ref="imageAccentRepeat"/>
      </dgm:layoutNode>
      <dgm:layoutNode name="parent_text_5" styleLbl="revTx">
        <dgm:varLst>
          <dgm:chMax val="0"/>
          <dgm:chPref val="0"/>
          <dgm:bulletEnabled val="1"/>
        </dgm:varLst>
        <dgm:choose name="Name64">
          <dgm:if name="Name65" func="var" arg="dir" op="equ" val="norm">
            <dgm:alg type="tx">
              <dgm:param type="parTxLTRAlign" val="l"/>
              <dgm:param type="lnSpCh" val="15"/>
            </dgm:alg>
          </dgm:if>
          <dgm:else name="Name66">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sibTrans" hideLastTrans="0" st="5" cnt="1">
      <dgm:layoutNode name="image_5">
        <dgm:alg type="sp"/>
        <dgm:shape xmlns:r="http://schemas.openxmlformats.org/officeDocument/2006/relationships" r:blip="">
          <dgm:adjLst/>
        </dgm:shape>
        <dgm:presOf/>
        <dgm:constrLst/>
        <dgm:forEach name="Name68" ref="imageRepeat"/>
      </dgm:layoutNode>
    </dgm:forEach>
    <dgm:forEach name="Name69" axis="ch" ptType="node" st="6" cnt="1">
      <dgm:layoutNode name="parent_text_6" styleLbl="revTx">
        <dgm:varLst>
          <dgm:chMax val="0"/>
          <dgm:chPref val="0"/>
          <dgm:bulletEnabled val="1"/>
        </dgm:varLst>
        <dgm:choose name="Name70">
          <dgm:if name="Name71" func="var" arg="dir" op="equ" val="norm">
            <dgm:alg type="tx">
              <dgm:param type="parTxLTRAlign" val="r"/>
              <dgm:param type="shpTxLTRAlignCh" val="r"/>
              <dgm:param type="lnSpCh" val="15"/>
            </dgm:alg>
          </dgm:if>
          <dgm:else name="Name72">
            <dgm:alg type="tx">
              <dgm:param type="parTxLTRAlign" val="l"/>
              <dgm:param type="shpTxLTRAlignCh" val="l"/>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6">
        <dgm:alg type="sp"/>
        <dgm:shape xmlns:r="http://schemas.openxmlformats.org/officeDocument/2006/relationships" r:blip="">
          <dgm:adjLst/>
        </dgm:shape>
        <dgm:presOf/>
        <dgm:constrLst/>
        <dgm:forEach name="Name73" ref="imageAccentRepeat"/>
      </dgm:layoutNode>
      <dgm:layoutNode name="accent_5" styleLbl="alignNode1">
        <dgm:alg type="sp"/>
        <dgm:shape xmlns:r="http://schemas.openxmlformats.org/officeDocument/2006/relationships" type="donut" r:blip="">
          <dgm:adjLst>
            <dgm:adj idx="1" val="0.0746"/>
          </dgm:adjLst>
        </dgm:shape>
        <dgm:presOf/>
      </dgm:layoutNode>
    </dgm:forEach>
    <dgm:forEach name="Name74" axis="ch" ptType="sibTrans" hideLastTrans="0" st="6" cnt="1">
      <dgm:layoutNode name="image_6">
        <dgm:alg type="sp"/>
        <dgm:shape xmlns:r="http://schemas.openxmlformats.org/officeDocument/2006/relationships" r:blip="">
          <dgm:adjLst/>
        </dgm:shape>
        <dgm:presOf/>
        <dgm:constrLst/>
        <dgm:forEach name="Name75" ref="imageRepeat"/>
      </dgm:layoutNode>
    </dgm:forEach>
    <dgm:forEach name="Name76" axis="ch" ptType="node" st="7" cnt="1">
      <dgm:layoutNode name="parent_text_7" styleLbl="revTx">
        <dgm:varLst>
          <dgm:chMax val="0"/>
          <dgm:chPref val="0"/>
          <dgm:bulletEnabled val="1"/>
        </dgm:varLst>
        <dgm:choose name="Name77">
          <dgm:if name="Name78" func="var" arg="dir" op="equ" val="norm">
            <dgm:alg type="tx">
              <dgm:param type="parTxLTRAlign" val="r"/>
              <dgm:param type="shpTxLTRAlignCh" val="r"/>
              <dgm:param type="txAnchorVert" val="t"/>
              <dgm:param type="lnSpCh" val="15"/>
            </dgm:alg>
          </dgm:if>
          <dgm:else name="Name79">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7">
        <dgm:alg type="sp"/>
        <dgm:shape xmlns:r="http://schemas.openxmlformats.org/officeDocument/2006/relationships" r:blip="">
          <dgm:adjLst/>
        </dgm:shape>
        <dgm:presOf/>
        <dgm:constrLst/>
        <dgm:forEach name="Name80" ref="imageAccentRepeat"/>
      </dgm:layoutNode>
    </dgm:forEach>
    <dgm:forEach name="Name81" axis="ch" ptType="sibTrans" hideLastTrans="0" st="7" cnt="1">
      <dgm:layoutNode name="image_7">
        <dgm:alg type="sp"/>
        <dgm:shape xmlns:r="http://schemas.openxmlformats.org/officeDocument/2006/relationships" r:blip="">
          <dgm:adjLst/>
        </dgm:shape>
        <dgm:presOf/>
        <dgm:constrLst/>
        <dgm:forEach name="Name82" ref="imageRepeat"/>
      </dgm:layoutNode>
    </dgm:forEach>
    <dgm:forEach name="Name83" axis="ch" ptType="node" st="8" cnt="1">
      <dgm:layoutNode name="parent_text_8" styleLbl="revTx">
        <dgm:varLst>
          <dgm:chMax val="0"/>
          <dgm:chPref val="0"/>
          <dgm:bulletEnabled val="1"/>
        </dgm:varLst>
        <dgm:choose name="Name84">
          <dgm:if name="Name85" func="var" arg="dir" op="equ" val="norm">
            <dgm:alg type="tx">
              <dgm:param type="parTxLTRAlign" val="r"/>
              <dgm:param type="shpTxLTRAlignCh" val="r"/>
              <dgm:param type="txAnchorVert" val="t"/>
              <dgm:param type="lnSpCh" val="15"/>
            </dgm:alg>
          </dgm:if>
          <dgm:else name="Name86">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8">
        <dgm:alg type="sp"/>
        <dgm:shape xmlns:r="http://schemas.openxmlformats.org/officeDocument/2006/relationships" r:blip="">
          <dgm:adjLst/>
        </dgm:shape>
        <dgm:presOf/>
        <dgm:constrLst/>
        <dgm:forEach name="Name87" ref="imageAccentRepeat"/>
      </dgm:layoutNode>
    </dgm:forEach>
    <dgm:forEach name="Name88" axis="ch" ptType="sibTrans" hideLastTrans="0" st="8" cnt="1">
      <dgm:layoutNode name="image_8">
        <dgm:alg type="sp"/>
        <dgm:shape xmlns:r="http://schemas.openxmlformats.org/officeDocument/2006/relationships" r:blip="">
          <dgm:adjLst/>
        </dgm:shape>
        <dgm:presOf/>
        <dgm:constrLst/>
        <dgm:forEach name="Name89" ref="image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30433211-9F74-4627-8052-314A2D68E94B}" type="datetimeFigureOut">
              <a:rPr lang="en-IN"/>
              <a:pPr>
                <a:defRPr/>
              </a:pPr>
              <a:t>23-03-2022</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IN"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IN"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421DF4A8-6003-4820-A449-BC996EC66ADD}" type="slidenum">
              <a:rPr lang="en-IN"/>
              <a:pPr>
                <a:defRPr/>
              </a:pPr>
              <a:t>‹#›</a:t>
            </a:fld>
            <a:endParaRPr lang="en-IN"/>
          </a:p>
        </p:txBody>
      </p:sp>
    </p:spTree>
    <p:extLst>
      <p:ext uri="{BB962C8B-B14F-4D97-AF65-F5344CB8AC3E}">
        <p14:creationId xmlns:p14="http://schemas.microsoft.com/office/powerpoint/2010/main" val="105049276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youtube.com/watch?v=xdf-x-KI7Mo"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313B28-DC51-4A16-B0AC-DC737B9D2A9B}" type="slidenum">
              <a:rPr lang="en-GB" smtClean="0">
                <a:solidFill>
                  <a:prstClr val="black"/>
                </a:solidFill>
              </a:rPr>
              <a:pPr/>
              <a:t>1</a:t>
            </a:fld>
            <a:endParaRPr lang="en-GB" dirty="0">
              <a:solidFill>
                <a:prstClr val="black"/>
              </a:solidFill>
            </a:endParaRPr>
          </a:p>
        </p:txBody>
      </p:sp>
    </p:spTree>
    <p:extLst>
      <p:ext uri="{BB962C8B-B14F-4D97-AF65-F5344CB8AC3E}">
        <p14:creationId xmlns:p14="http://schemas.microsoft.com/office/powerpoint/2010/main" val="9933796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Certainly no</a:t>
            </a:r>
            <a:r>
              <a:rPr lang="en-IN" baseline="0" dirty="0"/>
              <a:t> seafarer would like to sail on a ship which is unseaworthy and risk the life.</a:t>
            </a:r>
            <a:endParaRPr lang="en-IN" dirty="0"/>
          </a:p>
        </p:txBody>
      </p:sp>
      <p:sp>
        <p:nvSpPr>
          <p:cNvPr id="4" name="Slide Number Placeholder 3"/>
          <p:cNvSpPr>
            <a:spLocks noGrp="1"/>
          </p:cNvSpPr>
          <p:nvPr>
            <p:ph type="sldNum" sz="quarter" idx="10"/>
          </p:nvPr>
        </p:nvSpPr>
        <p:spPr/>
        <p:txBody>
          <a:bodyPr/>
          <a:lstStyle/>
          <a:p>
            <a:pPr>
              <a:defRPr/>
            </a:pPr>
            <a:fld id="{421DF4A8-6003-4820-A449-BC996EC66ADD}" type="slidenum">
              <a:rPr lang="en-IN" smtClean="0"/>
              <a:pPr>
                <a:defRPr/>
              </a:pPr>
              <a:t>11</a:t>
            </a:fld>
            <a:endParaRPr lang="en-IN"/>
          </a:p>
        </p:txBody>
      </p:sp>
    </p:spTree>
    <p:extLst>
      <p:ext uri="{BB962C8B-B14F-4D97-AF65-F5344CB8AC3E}">
        <p14:creationId xmlns:p14="http://schemas.microsoft.com/office/powerpoint/2010/main" val="7358479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Give a brief information to participants on latest BMP5 and its contents, share a copy of the book with them.</a:t>
            </a:r>
            <a:endParaRPr lang="en-GB" dirty="0"/>
          </a:p>
        </p:txBody>
      </p:sp>
      <p:sp>
        <p:nvSpPr>
          <p:cNvPr id="4" name="Slide Number Placeholder 3"/>
          <p:cNvSpPr>
            <a:spLocks noGrp="1"/>
          </p:cNvSpPr>
          <p:nvPr>
            <p:ph type="sldNum" sz="quarter" idx="10"/>
          </p:nvPr>
        </p:nvSpPr>
        <p:spPr/>
        <p:txBody>
          <a:bodyPr/>
          <a:lstStyle/>
          <a:p>
            <a:fld id="{F370DA13-B487-4FF2-87D7-1AF7D2070613}" type="slidenum">
              <a:rPr lang="en-GB" smtClean="0">
                <a:solidFill>
                  <a:prstClr val="black"/>
                </a:solidFill>
              </a:rPr>
              <a:pPr/>
              <a:t>13</a:t>
            </a:fld>
            <a:endParaRPr lang="en-GB">
              <a:solidFill>
                <a:prstClr val="black"/>
              </a:solidFill>
            </a:endParaRPr>
          </a:p>
        </p:txBody>
      </p:sp>
    </p:spTree>
    <p:extLst>
      <p:ext uri="{BB962C8B-B14F-4D97-AF65-F5344CB8AC3E}">
        <p14:creationId xmlns:p14="http://schemas.microsoft.com/office/powerpoint/2010/main" val="16843502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Keep</a:t>
            </a:r>
          </a:p>
        </p:txBody>
      </p:sp>
      <p:sp>
        <p:nvSpPr>
          <p:cNvPr id="4" name="Slide Number Placeholder 3"/>
          <p:cNvSpPr>
            <a:spLocks noGrp="1"/>
          </p:cNvSpPr>
          <p:nvPr>
            <p:ph type="sldNum" sz="quarter" idx="10"/>
          </p:nvPr>
        </p:nvSpPr>
        <p:spPr/>
        <p:txBody>
          <a:bodyPr/>
          <a:lstStyle/>
          <a:p>
            <a:fld id="{F370DA13-B487-4FF2-87D7-1AF7D2070613}" type="slidenum">
              <a:rPr lang="en-GB" smtClean="0">
                <a:solidFill>
                  <a:prstClr val="black"/>
                </a:solidFill>
              </a:rPr>
              <a:pPr/>
              <a:t>14</a:t>
            </a:fld>
            <a:endParaRPr lang="en-GB">
              <a:solidFill>
                <a:prstClr val="black"/>
              </a:solidFill>
            </a:endParaRPr>
          </a:p>
        </p:txBody>
      </p:sp>
    </p:spTree>
    <p:extLst>
      <p:ext uri="{BB962C8B-B14F-4D97-AF65-F5344CB8AC3E}">
        <p14:creationId xmlns:p14="http://schemas.microsoft.com/office/powerpoint/2010/main" val="21990367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Keep</a:t>
            </a:r>
          </a:p>
        </p:txBody>
      </p:sp>
      <p:sp>
        <p:nvSpPr>
          <p:cNvPr id="4" name="Slide Number Placeholder 3"/>
          <p:cNvSpPr>
            <a:spLocks noGrp="1"/>
          </p:cNvSpPr>
          <p:nvPr>
            <p:ph type="sldNum" sz="quarter" idx="10"/>
          </p:nvPr>
        </p:nvSpPr>
        <p:spPr/>
        <p:txBody>
          <a:bodyPr/>
          <a:lstStyle/>
          <a:p>
            <a:fld id="{F370DA13-B487-4FF2-87D7-1AF7D2070613}" type="slidenum">
              <a:rPr lang="en-GB" smtClean="0">
                <a:solidFill>
                  <a:prstClr val="black"/>
                </a:solidFill>
              </a:rPr>
              <a:pPr/>
              <a:t>15</a:t>
            </a:fld>
            <a:endParaRPr lang="en-GB">
              <a:solidFill>
                <a:prstClr val="black"/>
              </a:solidFill>
            </a:endParaRPr>
          </a:p>
        </p:txBody>
      </p:sp>
    </p:spTree>
    <p:extLst>
      <p:ext uri="{BB962C8B-B14F-4D97-AF65-F5344CB8AC3E}">
        <p14:creationId xmlns:p14="http://schemas.microsoft.com/office/powerpoint/2010/main" val="35580335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Explain them on how</a:t>
            </a:r>
            <a:r>
              <a:rPr lang="en-IN" baseline="0" dirty="0"/>
              <a:t> crew behaves normally. It is important to emphasise that the situation is abnormal but our reactions to that situation is absolutely normal. </a:t>
            </a:r>
          </a:p>
          <a:p>
            <a:endParaRPr lang="en-IN" dirty="0"/>
          </a:p>
        </p:txBody>
      </p:sp>
      <p:sp>
        <p:nvSpPr>
          <p:cNvPr id="4" name="Slide Number Placeholder 3"/>
          <p:cNvSpPr>
            <a:spLocks noGrp="1"/>
          </p:cNvSpPr>
          <p:nvPr>
            <p:ph type="sldNum" sz="quarter" idx="10"/>
          </p:nvPr>
        </p:nvSpPr>
        <p:spPr/>
        <p:txBody>
          <a:bodyPr/>
          <a:lstStyle/>
          <a:p>
            <a:pPr>
              <a:defRPr/>
            </a:pPr>
            <a:fld id="{421DF4A8-6003-4820-A449-BC996EC66ADD}" type="slidenum">
              <a:rPr lang="en-IN" smtClean="0"/>
              <a:pPr>
                <a:defRPr/>
              </a:pPr>
              <a:t>16</a:t>
            </a:fld>
            <a:endParaRPr lang="en-IN"/>
          </a:p>
        </p:txBody>
      </p:sp>
    </p:spTree>
    <p:extLst>
      <p:ext uri="{BB962C8B-B14F-4D97-AF65-F5344CB8AC3E}">
        <p14:creationId xmlns:p14="http://schemas.microsoft.com/office/powerpoint/2010/main" val="35996954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Show video on Cyber </a:t>
            </a:r>
            <a:r>
              <a:rPr lang="en-IN" dirty="0" err="1"/>
              <a:t>Hygeine</a:t>
            </a:r>
            <a:endParaRPr lang="en-IN" dirty="0">
              <a:cs typeface="Calibri"/>
            </a:endParaRPr>
          </a:p>
          <a:p>
            <a:r>
              <a:rPr lang="en-IN" dirty="0">
                <a:hlinkClick r:id="rId3"/>
              </a:rPr>
              <a:t>https://www.youtube.com/watch?v=xdf-x-KI7Mo</a:t>
            </a:r>
            <a:endParaRPr lang="en-US" dirty="0"/>
          </a:p>
          <a:p>
            <a:r>
              <a:rPr lang="en-IN" dirty="0"/>
              <a:t>Cyber film</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64D7B9-5A5E-4D0B-B9D4-18DA7E95864E}" type="slidenum">
              <a:rPr kumimoji="0" lang="en-GB"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070301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vessels increasingly rely on automation and remote monitoring, key components, including navigational systems, propulsion and power management, can be compromised. With potentially devastating consequences for life, the environment and businesses. Ships need to embark on a simple 'cyber-hygiene' routine to ensure that many of the more obvious vulnerabilities are dealt with.</a:t>
            </a:r>
          </a:p>
        </p:txBody>
      </p:sp>
      <p:sp>
        <p:nvSpPr>
          <p:cNvPr id="4" name="Slide Number Placeholder 3"/>
          <p:cNvSpPr>
            <a:spLocks noGrp="1"/>
          </p:cNvSpPr>
          <p:nvPr>
            <p:ph type="sldNum" sz="quarter" idx="5"/>
          </p:nvPr>
        </p:nvSpPr>
        <p:spPr/>
        <p:txBody>
          <a:bodyPr/>
          <a:lstStyle/>
          <a:p>
            <a:fld id="{BF64D7B9-5A5E-4D0B-B9D4-18DA7E95864E}" type="slidenum">
              <a:rPr lang="en-GB"/>
              <a:t>18</a:t>
            </a:fld>
            <a:endParaRPr lang="en-GB"/>
          </a:p>
        </p:txBody>
      </p:sp>
    </p:spTree>
    <p:extLst>
      <p:ext uri="{BB962C8B-B14F-4D97-AF65-F5344CB8AC3E}">
        <p14:creationId xmlns:p14="http://schemas.microsoft.com/office/powerpoint/2010/main" val="4834832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Seafarers are among the most isolated demographic working groups in the world, in relation to access to medical care, both, in emergency situations and for primary health care </a:t>
            </a:r>
          </a:p>
          <a:p>
            <a:r>
              <a:rPr lang="en-IN" dirty="0"/>
              <a:t>(FOR EXAMPLE, On a large, slow vessel, in the middle of the Pacific, a seafarer may be several days away from quality medical services)</a:t>
            </a:r>
          </a:p>
          <a:p>
            <a:r>
              <a:rPr lang="en-IN" dirty="0"/>
              <a:t>Plenty of occupational, physical, chemical and other health hazards:</a:t>
            </a:r>
          </a:p>
          <a:p>
            <a:r>
              <a:rPr lang="en-IN" dirty="0"/>
              <a:t>Construction, cargo, isolation, climate changes</a:t>
            </a:r>
          </a:p>
          <a:p>
            <a:r>
              <a:rPr lang="en-IN" dirty="0"/>
              <a:t>Noise, vibration, radiation</a:t>
            </a:r>
          </a:p>
          <a:p>
            <a:r>
              <a:rPr lang="en-IN" dirty="0"/>
              <a:t>Loading, discharging, cleaning, painting</a:t>
            </a:r>
          </a:p>
          <a:p>
            <a:r>
              <a:rPr lang="en-IN" dirty="0"/>
              <a:t>Travelling, accidents, infections, unsafe sex, piracy </a:t>
            </a:r>
            <a:r>
              <a:rPr lang="en-IN" dirty="0" err="1"/>
              <a:t>etc</a:t>
            </a:r>
            <a:endParaRPr lang="en-IN" dirty="0"/>
          </a:p>
          <a:p>
            <a:endParaRPr lang="en-IN" dirty="0"/>
          </a:p>
          <a:p>
            <a:endParaRPr lang="en-US" dirty="0"/>
          </a:p>
        </p:txBody>
      </p:sp>
      <p:sp>
        <p:nvSpPr>
          <p:cNvPr id="4" name="Slide Number Placeholder 3"/>
          <p:cNvSpPr>
            <a:spLocks noGrp="1"/>
          </p:cNvSpPr>
          <p:nvPr>
            <p:ph type="sldNum" sz="quarter" idx="10"/>
          </p:nvPr>
        </p:nvSpPr>
        <p:spPr/>
        <p:txBody>
          <a:bodyPr/>
          <a:lstStyle/>
          <a:p>
            <a:fld id="{322C2A55-4826-4465-8ACF-29F4C2F56DA2}" type="slidenum">
              <a:rPr lang="en-IN" smtClean="0"/>
              <a:t>19</a:t>
            </a:fld>
            <a:endParaRPr lang="en-IN"/>
          </a:p>
        </p:txBody>
      </p:sp>
    </p:spTree>
    <p:extLst>
      <p:ext uri="{BB962C8B-B14F-4D97-AF65-F5344CB8AC3E}">
        <p14:creationId xmlns:p14="http://schemas.microsoft.com/office/powerpoint/2010/main" val="33024253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313B28-DC51-4A16-B0AC-DC737B9D2A9B}" type="slidenum">
              <a:rPr lang="en-GB" smtClean="0">
                <a:solidFill>
                  <a:prstClr val="black"/>
                </a:solidFill>
              </a:rPr>
              <a:pPr/>
              <a:t>20</a:t>
            </a:fld>
            <a:endParaRPr lang="en-GB">
              <a:solidFill>
                <a:prstClr val="black"/>
              </a:solidFill>
            </a:endParaRPr>
          </a:p>
        </p:txBody>
      </p:sp>
    </p:spTree>
    <p:extLst>
      <p:ext uri="{BB962C8B-B14F-4D97-AF65-F5344CB8AC3E}">
        <p14:creationId xmlns:p14="http://schemas.microsoft.com/office/powerpoint/2010/main" val="1596524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2C2A55-4826-4465-8ACF-29F4C2F56DA2}" type="slidenum">
              <a:rPr lang="en-IN" smtClean="0"/>
              <a:t>21</a:t>
            </a:fld>
            <a:endParaRPr lang="en-IN"/>
          </a:p>
        </p:txBody>
      </p:sp>
    </p:spTree>
    <p:extLst>
      <p:ext uri="{BB962C8B-B14F-4D97-AF65-F5344CB8AC3E}">
        <p14:creationId xmlns:p14="http://schemas.microsoft.com/office/powerpoint/2010/main" val="3082989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313B28-DC51-4A16-B0AC-DC737B9D2A9B}" type="slidenum">
              <a:rPr lang="en-GB" smtClean="0">
                <a:solidFill>
                  <a:prstClr val="black"/>
                </a:solidFill>
              </a:rPr>
              <a:pPr/>
              <a:t>2</a:t>
            </a:fld>
            <a:endParaRPr lang="en-GB" dirty="0">
              <a:solidFill>
                <a:prstClr val="black"/>
              </a:solidFill>
            </a:endParaRPr>
          </a:p>
        </p:txBody>
      </p:sp>
    </p:spTree>
    <p:extLst>
      <p:ext uri="{BB962C8B-B14F-4D97-AF65-F5344CB8AC3E}">
        <p14:creationId xmlns:p14="http://schemas.microsoft.com/office/powerpoint/2010/main" val="25267128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313B28-DC51-4A16-B0AC-DC737B9D2A9B}" type="slidenum">
              <a:rPr lang="en-GB" smtClean="0"/>
              <a:t>23</a:t>
            </a:fld>
            <a:endParaRPr lang="en-GB" dirty="0"/>
          </a:p>
        </p:txBody>
      </p:sp>
      <p:sp>
        <p:nvSpPr>
          <p:cNvPr id="5" name="Date Placeholder 4">
            <a:extLst>
              <a:ext uri="{FF2B5EF4-FFF2-40B4-BE49-F238E27FC236}">
                <a16:creationId xmlns:a16="http://schemas.microsoft.com/office/drawing/2014/main" id="{37774436-5FCC-4331-8227-67F0E992DD25}"/>
              </a:ext>
            </a:extLst>
          </p:cNvPr>
          <p:cNvSpPr>
            <a:spLocks noGrp="1"/>
          </p:cNvSpPr>
          <p:nvPr>
            <p:ph type="dt" idx="1"/>
          </p:nvPr>
        </p:nvSpPr>
        <p:spPr/>
        <p:txBody>
          <a:bodyPr/>
          <a:lstStyle/>
          <a:p>
            <a:fld id="{4F574DF8-514C-409F-8AB1-2EE8731F4B32}" type="datetime1">
              <a:rPr lang="en-GB" smtClean="0"/>
              <a:t>23/03/2022</a:t>
            </a:fld>
            <a:endParaRPr lang="en-GB"/>
          </a:p>
        </p:txBody>
      </p:sp>
      <p:sp>
        <p:nvSpPr>
          <p:cNvPr id="6" name="Footer Placeholder 5">
            <a:extLst>
              <a:ext uri="{FF2B5EF4-FFF2-40B4-BE49-F238E27FC236}">
                <a16:creationId xmlns:a16="http://schemas.microsoft.com/office/drawing/2014/main" id="{85714B8B-120B-4FFC-A500-344936564950}"/>
              </a:ext>
            </a:extLst>
          </p:cNvPr>
          <p:cNvSpPr>
            <a:spLocks noGrp="1"/>
          </p:cNvSpPr>
          <p:nvPr>
            <p:ph type="ftr" sz="quarter" idx="4"/>
          </p:nvPr>
        </p:nvSpPr>
        <p:spPr/>
        <p:txBody>
          <a:bodyPr/>
          <a:lstStyle/>
          <a:p>
            <a:r>
              <a:rPr lang="en-GB"/>
              <a:t>All Rights Reserved Dr Pennie Blackburn</a:t>
            </a:r>
          </a:p>
        </p:txBody>
      </p:sp>
    </p:spTree>
    <p:extLst>
      <p:ext uri="{BB962C8B-B14F-4D97-AF65-F5344CB8AC3E}">
        <p14:creationId xmlns:p14="http://schemas.microsoft.com/office/powerpoint/2010/main" val="14540677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Stigma around</a:t>
            </a:r>
            <a:r>
              <a:rPr lang="en-GB" baseline="0" dirty="0"/>
              <a:t> mental health is a universal problem. People who are finding it difficult to cope for whatever reason will often cite physical health problems as a reason not to go to work rather than mental health related problems</a:t>
            </a:r>
          </a:p>
          <a:p>
            <a:r>
              <a:rPr lang="en-GB" baseline="0" dirty="0"/>
              <a:t>we can’t discuss feeling low or being anxious because we think people will think we are ‘crazy’ or weak. There is NO EVIDENCE ANYWHERE that personality characteristics like being strong or week are connected to mental health problems. It is simply a factor of being human and we are all susceptible to poor mental health, but we can learn good coping strategies. </a:t>
            </a:r>
          </a:p>
          <a:p>
            <a:r>
              <a:rPr lang="en-GB" baseline="0" dirty="0"/>
              <a:t>Negative attitudes towards mental health means that people are often ashamed or embarrassed and therefore don’t disclose when they are finding things difficult; this means they often don’t ask for or get offered the support or help that they might need or learn how to manage our emotions or cope during difficult times. </a:t>
            </a:r>
          </a:p>
          <a:p>
            <a:endParaRPr lang="en-GB" dirty="0"/>
          </a:p>
        </p:txBody>
      </p:sp>
      <p:sp>
        <p:nvSpPr>
          <p:cNvPr id="4" name="Slide Number Placeholder 3"/>
          <p:cNvSpPr>
            <a:spLocks noGrp="1"/>
          </p:cNvSpPr>
          <p:nvPr>
            <p:ph type="sldNum" sz="quarter" idx="10"/>
          </p:nvPr>
        </p:nvSpPr>
        <p:spPr/>
        <p:txBody>
          <a:bodyPr/>
          <a:lstStyle/>
          <a:p>
            <a:fld id="{62313B28-DC51-4A16-B0AC-DC737B9D2A9B}" type="slidenum">
              <a:rPr lang="en-GB" smtClean="0"/>
              <a:t>24</a:t>
            </a:fld>
            <a:endParaRPr lang="en-GB"/>
          </a:p>
        </p:txBody>
      </p:sp>
      <p:sp>
        <p:nvSpPr>
          <p:cNvPr id="5" name="Date Placeholder 4">
            <a:extLst>
              <a:ext uri="{FF2B5EF4-FFF2-40B4-BE49-F238E27FC236}">
                <a16:creationId xmlns:a16="http://schemas.microsoft.com/office/drawing/2014/main" id="{FBA26AA0-329E-4773-B4F4-102375C52053}"/>
              </a:ext>
            </a:extLst>
          </p:cNvPr>
          <p:cNvSpPr>
            <a:spLocks noGrp="1"/>
          </p:cNvSpPr>
          <p:nvPr>
            <p:ph type="dt" idx="1"/>
          </p:nvPr>
        </p:nvSpPr>
        <p:spPr/>
        <p:txBody>
          <a:bodyPr/>
          <a:lstStyle/>
          <a:p>
            <a:fld id="{F85E30D7-348F-4FCA-8394-0447A251C3B6}" type="datetime1">
              <a:rPr lang="en-GB" smtClean="0"/>
              <a:t>23/03/2022</a:t>
            </a:fld>
            <a:endParaRPr lang="en-GB"/>
          </a:p>
        </p:txBody>
      </p:sp>
      <p:sp>
        <p:nvSpPr>
          <p:cNvPr id="6" name="Footer Placeholder 5">
            <a:extLst>
              <a:ext uri="{FF2B5EF4-FFF2-40B4-BE49-F238E27FC236}">
                <a16:creationId xmlns:a16="http://schemas.microsoft.com/office/drawing/2014/main" id="{EBB87663-AA4D-43A4-AADF-4A4A086919D5}"/>
              </a:ext>
            </a:extLst>
          </p:cNvPr>
          <p:cNvSpPr>
            <a:spLocks noGrp="1"/>
          </p:cNvSpPr>
          <p:nvPr>
            <p:ph type="ftr" sz="quarter" idx="4"/>
          </p:nvPr>
        </p:nvSpPr>
        <p:spPr/>
        <p:txBody>
          <a:bodyPr/>
          <a:lstStyle/>
          <a:p>
            <a:r>
              <a:rPr lang="en-GB"/>
              <a:t>All Rights Reserved Dr Pennie Blackburn</a:t>
            </a:r>
          </a:p>
        </p:txBody>
      </p:sp>
    </p:spTree>
    <p:extLst>
      <p:ext uri="{BB962C8B-B14F-4D97-AF65-F5344CB8AC3E}">
        <p14:creationId xmlns:p14="http://schemas.microsoft.com/office/powerpoint/2010/main" val="34761455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
          </p:nvPr>
        </p:nvSpPr>
        <p:spPr/>
        <p:txBody>
          <a:bodyPr/>
          <a:lstStyle/>
          <a:p>
            <a:fld id="{B459250F-CE43-467C-AD1C-122BCBFA245E}" type="datetime1">
              <a:rPr lang="en-GB" smtClean="0"/>
              <a:t>23/03/2022</a:t>
            </a:fld>
            <a:endParaRPr lang="en-GB"/>
          </a:p>
        </p:txBody>
      </p:sp>
      <p:sp>
        <p:nvSpPr>
          <p:cNvPr id="5" name="Footer Placeholder 4"/>
          <p:cNvSpPr>
            <a:spLocks noGrp="1"/>
          </p:cNvSpPr>
          <p:nvPr>
            <p:ph type="ftr" sz="quarter" idx="4"/>
          </p:nvPr>
        </p:nvSpPr>
        <p:spPr/>
        <p:txBody>
          <a:bodyPr/>
          <a:lstStyle/>
          <a:p>
            <a:r>
              <a:rPr lang="en-GB"/>
              <a:t>All Rights Reserved Dr Pennie Blackburn</a:t>
            </a:r>
          </a:p>
        </p:txBody>
      </p:sp>
      <p:sp>
        <p:nvSpPr>
          <p:cNvPr id="6" name="Slide Number Placeholder 5"/>
          <p:cNvSpPr>
            <a:spLocks noGrp="1"/>
          </p:cNvSpPr>
          <p:nvPr>
            <p:ph type="sldNum" sz="quarter" idx="5"/>
          </p:nvPr>
        </p:nvSpPr>
        <p:spPr/>
        <p:txBody>
          <a:bodyPr/>
          <a:lstStyle/>
          <a:p>
            <a:fld id="{62313B28-DC51-4A16-B0AC-DC737B9D2A9B}" type="slidenum">
              <a:rPr lang="en-GB" smtClean="0"/>
              <a:t>27</a:t>
            </a:fld>
            <a:endParaRPr lang="en-GB"/>
          </a:p>
        </p:txBody>
      </p:sp>
    </p:spTree>
    <p:extLst>
      <p:ext uri="{BB962C8B-B14F-4D97-AF65-F5344CB8AC3E}">
        <p14:creationId xmlns:p14="http://schemas.microsoft.com/office/powerpoint/2010/main" val="22030415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500" dirty="0"/>
              <a:t>ISWAN has recently produced three self help guides for seafarers with a clinical psychologist, Dr Pennie Blackburn. </a:t>
            </a:r>
          </a:p>
          <a:p>
            <a:endParaRPr lang="en-GB" sz="1500" dirty="0"/>
          </a:p>
          <a:p>
            <a:endParaRPr lang="en-GB" baseline="0" dirty="0"/>
          </a:p>
        </p:txBody>
      </p:sp>
      <p:sp>
        <p:nvSpPr>
          <p:cNvPr id="4" name="Slide Number Placeholder 3"/>
          <p:cNvSpPr>
            <a:spLocks noGrp="1"/>
          </p:cNvSpPr>
          <p:nvPr>
            <p:ph type="sldNum" sz="quarter" idx="10"/>
          </p:nvPr>
        </p:nvSpPr>
        <p:spPr/>
        <p:txBody>
          <a:bodyPr/>
          <a:lstStyle/>
          <a:p>
            <a:pPr defTabSz="966155">
              <a:defRPr/>
            </a:pPr>
            <a:fld id="{62313B28-DC51-4A16-B0AC-DC737B9D2A9B}" type="slidenum">
              <a:rPr lang="en-GB">
                <a:solidFill>
                  <a:prstClr val="black"/>
                </a:solidFill>
                <a:latin typeface="Calibri"/>
              </a:rPr>
              <a:pPr defTabSz="966155">
                <a:defRPr/>
              </a:pPr>
              <a:t>28</a:t>
            </a:fld>
            <a:endParaRPr lang="en-GB">
              <a:solidFill>
                <a:prstClr val="black"/>
              </a:solidFill>
              <a:latin typeface="Calibri"/>
            </a:endParaRPr>
          </a:p>
        </p:txBody>
      </p:sp>
      <p:sp>
        <p:nvSpPr>
          <p:cNvPr id="5" name="Date Placeholder 4">
            <a:extLst>
              <a:ext uri="{FF2B5EF4-FFF2-40B4-BE49-F238E27FC236}">
                <a16:creationId xmlns:a16="http://schemas.microsoft.com/office/drawing/2014/main" id="{057E468A-3019-45F0-8117-BE920F9D25ED}"/>
              </a:ext>
            </a:extLst>
          </p:cNvPr>
          <p:cNvSpPr>
            <a:spLocks noGrp="1"/>
          </p:cNvSpPr>
          <p:nvPr>
            <p:ph type="dt" idx="1"/>
          </p:nvPr>
        </p:nvSpPr>
        <p:spPr/>
        <p:txBody>
          <a:bodyPr/>
          <a:lstStyle/>
          <a:p>
            <a:fld id="{76EC4C5F-82D8-4D1F-A22F-1E7168A99615}" type="datetime1">
              <a:rPr lang="en-GB" smtClean="0"/>
              <a:t>23/03/2022</a:t>
            </a:fld>
            <a:endParaRPr lang="en-GB"/>
          </a:p>
        </p:txBody>
      </p:sp>
      <p:sp>
        <p:nvSpPr>
          <p:cNvPr id="6" name="Footer Placeholder 5">
            <a:extLst>
              <a:ext uri="{FF2B5EF4-FFF2-40B4-BE49-F238E27FC236}">
                <a16:creationId xmlns:a16="http://schemas.microsoft.com/office/drawing/2014/main" id="{D80E735E-A120-41D0-BD2A-A638D8908B25}"/>
              </a:ext>
            </a:extLst>
          </p:cNvPr>
          <p:cNvSpPr>
            <a:spLocks noGrp="1"/>
          </p:cNvSpPr>
          <p:nvPr>
            <p:ph type="ftr" sz="quarter" idx="4"/>
          </p:nvPr>
        </p:nvSpPr>
        <p:spPr/>
        <p:txBody>
          <a:bodyPr/>
          <a:lstStyle/>
          <a:p>
            <a:r>
              <a:rPr lang="en-GB"/>
              <a:t>All Rights Reserved Dr Pennie Blackburn</a:t>
            </a:r>
          </a:p>
        </p:txBody>
      </p:sp>
    </p:spTree>
    <p:extLst>
      <p:ext uri="{BB962C8B-B14F-4D97-AF65-F5344CB8AC3E}">
        <p14:creationId xmlns:p14="http://schemas.microsoft.com/office/powerpoint/2010/main" val="14885634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isn’t always possible for seafarers to control some of these things, but as far as possible try to ….. </a:t>
            </a:r>
          </a:p>
        </p:txBody>
      </p:sp>
      <p:sp>
        <p:nvSpPr>
          <p:cNvPr id="4" name="Date Placeholder 3"/>
          <p:cNvSpPr>
            <a:spLocks noGrp="1"/>
          </p:cNvSpPr>
          <p:nvPr>
            <p:ph type="dt" idx="1"/>
          </p:nvPr>
        </p:nvSpPr>
        <p:spPr/>
        <p:txBody>
          <a:bodyPr/>
          <a:lstStyle/>
          <a:p>
            <a:fld id="{B459250F-CE43-467C-AD1C-122BCBFA245E}" type="datetime1">
              <a:rPr lang="en-GB" smtClean="0"/>
              <a:t>23/03/2022</a:t>
            </a:fld>
            <a:endParaRPr lang="en-GB"/>
          </a:p>
        </p:txBody>
      </p:sp>
      <p:sp>
        <p:nvSpPr>
          <p:cNvPr id="5" name="Footer Placeholder 4"/>
          <p:cNvSpPr>
            <a:spLocks noGrp="1"/>
          </p:cNvSpPr>
          <p:nvPr>
            <p:ph type="ftr" sz="quarter" idx="4"/>
          </p:nvPr>
        </p:nvSpPr>
        <p:spPr/>
        <p:txBody>
          <a:bodyPr/>
          <a:lstStyle/>
          <a:p>
            <a:r>
              <a:rPr lang="en-GB"/>
              <a:t>All Rights Reserved Dr Pennie Blackburn</a:t>
            </a:r>
          </a:p>
        </p:txBody>
      </p:sp>
      <p:sp>
        <p:nvSpPr>
          <p:cNvPr id="6" name="Slide Number Placeholder 5"/>
          <p:cNvSpPr>
            <a:spLocks noGrp="1"/>
          </p:cNvSpPr>
          <p:nvPr>
            <p:ph type="sldNum" sz="quarter" idx="5"/>
          </p:nvPr>
        </p:nvSpPr>
        <p:spPr/>
        <p:txBody>
          <a:bodyPr/>
          <a:lstStyle/>
          <a:p>
            <a:fld id="{62313B28-DC51-4A16-B0AC-DC737B9D2A9B}" type="slidenum">
              <a:rPr lang="en-GB" smtClean="0"/>
              <a:t>29</a:t>
            </a:fld>
            <a:endParaRPr lang="en-GB"/>
          </a:p>
        </p:txBody>
      </p:sp>
    </p:spTree>
    <p:extLst>
      <p:ext uri="{BB962C8B-B14F-4D97-AF65-F5344CB8AC3E}">
        <p14:creationId xmlns:p14="http://schemas.microsoft.com/office/powerpoint/2010/main" val="13312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 people to get to know crew mates, organise social events that are inclusive of all cultures and particularly to look out for and try to include individuals who may be isolated (e.g. people from different cultures or language groups and women)</a:t>
            </a:r>
          </a:p>
        </p:txBody>
      </p:sp>
      <p:sp>
        <p:nvSpPr>
          <p:cNvPr id="4" name="Date Placeholder 3"/>
          <p:cNvSpPr>
            <a:spLocks noGrp="1"/>
          </p:cNvSpPr>
          <p:nvPr>
            <p:ph type="dt" idx="1"/>
          </p:nvPr>
        </p:nvSpPr>
        <p:spPr/>
        <p:txBody>
          <a:bodyPr/>
          <a:lstStyle/>
          <a:p>
            <a:fld id="{B459250F-CE43-467C-AD1C-122BCBFA245E}" type="datetime1">
              <a:rPr lang="en-GB" smtClean="0"/>
              <a:t>23/03/2022</a:t>
            </a:fld>
            <a:endParaRPr lang="en-GB"/>
          </a:p>
        </p:txBody>
      </p:sp>
      <p:sp>
        <p:nvSpPr>
          <p:cNvPr id="5" name="Footer Placeholder 4"/>
          <p:cNvSpPr>
            <a:spLocks noGrp="1"/>
          </p:cNvSpPr>
          <p:nvPr>
            <p:ph type="ftr" sz="quarter" idx="4"/>
          </p:nvPr>
        </p:nvSpPr>
        <p:spPr/>
        <p:txBody>
          <a:bodyPr/>
          <a:lstStyle/>
          <a:p>
            <a:r>
              <a:rPr lang="en-GB"/>
              <a:t>All Rights Reserved Dr Pennie Blackburn</a:t>
            </a:r>
          </a:p>
        </p:txBody>
      </p:sp>
      <p:sp>
        <p:nvSpPr>
          <p:cNvPr id="6" name="Slide Number Placeholder 5"/>
          <p:cNvSpPr>
            <a:spLocks noGrp="1"/>
          </p:cNvSpPr>
          <p:nvPr>
            <p:ph type="sldNum" sz="quarter" idx="5"/>
          </p:nvPr>
        </p:nvSpPr>
        <p:spPr/>
        <p:txBody>
          <a:bodyPr/>
          <a:lstStyle/>
          <a:p>
            <a:fld id="{62313B28-DC51-4A16-B0AC-DC737B9D2A9B}" type="slidenum">
              <a:rPr lang="en-GB" smtClean="0"/>
              <a:t>30</a:t>
            </a:fld>
            <a:endParaRPr lang="en-GB"/>
          </a:p>
        </p:txBody>
      </p:sp>
    </p:spTree>
    <p:extLst>
      <p:ext uri="{BB962C8B-B14F-4D97-AF65-F5344CB8AC3E}">
        <p14:creationId xmlns:p14="http://schemas.microsoft.com/office/powerpoint/2010/main" val="31185788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pPr>
              <a:defRPr/>
            </a:pPr>
            <a:fld id="{421DF4A8-6003-4820-A449-BC996EC66ADD}" type="slidenum">
              <a:rPr lang="en-IN" smtClean="0"/>
              <a:pPr>
                <a:defRPr/>
              </a:pPr>
              <a:t>32</a:t>
            </a:fld>
            <a:endParaRPr lang="en-IN"/>
          </a:p>
        </p:txBody>
      </p:sp>
    </p:spTree>
    <p:extLst>
      <p:ext uri="{BB962C8B-B14F-4D97-AF65-F5344CB8AC3E}">
        <p14:creationId xmlns:p14="http://schemas.microsoft.com/office/powerpoint/2010/main" val="3544955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women forming only 2% of the of the total number of seafarers sailing on the high seas. There is a need to bridge this gender gap, and this can only happen if we bring more awareness of this profession to the general public and at the same time sensitize the male seafarers towards acceptance of women on board the ship as equals. Read more from our guide: t.ly/CM94</a:t>
            </a:r>
          </a:p>
          <a:p>
            <a:endParaRPr lang="en-US" dirty="0">
              <a:cs typeface="Calibri"/>
            </a:endParaRPr>
          </a:p>
        </p:txBody>
      </p:sp>
      <p:sp>
        <p:nvSpPr>
          <p:cNvPr id="4" name="Slide Number Placeholder 3"/>
          <p:cNvSpPr>
            <a:spLocks noGrp="1"/>
          </p:cNvSpPr>
          <p:nvPr>
            <p:ph type="sldNum" sz="quarter" idx="5"/>
          </p:nvPr>
        </p:nvSpPr>
        <p:spPr/>
        <p:txBody>
          <a:bodyPr/>
          <a:lstStyle/>
          <a:p>
            <a:fld id="{BF64D7B9-5A5E-4D0B-B9D4-18DA7E95864E}" type="slidenum">
              <a:rPr lang="en-GB"/>
              <a:t>33</a:t>
            </a:fld>
            <a:endParaRPr lang="en-GB"/>
          </a:p>
        </p:txBody>
      </p:sp>
    </p:spTree>
    <p:extLst>
      <p:ext uri="{BB962C8B-B14F-4D97-AF65-F5344CB8AC3E}">
        <p14:creationId xmlns:p14="http://schemas.microsoft.com/office/powerpoint/2010/main" val="35337253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85800"/>
            <a:ext cx="4575175" cy="3430588"/>
          </a:xfrm>
        </p:spPr>
      </p:sp>
      <p:sp>
        <p:nvSpPr>
          <p:cNvPr id="3" name="Notes Placeholder 2"/>
          <p:cNvSpPr>
            <a:spLocks noGrp="1"/>
          </p:cNvSpPr>
          <p:nvPr>
            <p:ph type="body" idx="1"/>
          </p:nvPr>
        </p:nvSpPr>
        <p:spPr/>
        <p:txBody>
          <a:bodyPr/>
          <a:lstStyle/>
          <a:p>
            <a:endParaRPr lang="en-IN" dirty="0"/>
          </a:p>
        </p:txBody>
      </p:sp>
      <p:sp>
        <p:nvSpPr>
          <p:cNvPr id="4" name="Footer Placeholder 3"/>
          <p:cNvSpPr>
            <a:spLocks noGrp="1"/>
          </p:cNvSpPr>
          <p:nvPr>
            <p:ph type="ftr" sz="quarter" idx="4"/>
          </p:nvPr>
        </p:nvSpPr>
        <p:spPr/>
        <p:txBody>
          <a:bodyPr/>
          <a:lstStyle/>
          <a:p>
            <a:endParaRPr lang="en-IN"/>
          </a:p>
        </p:txBody>
      </p:sp>
      <p:sp>
        <p:nvSpPr>
          <p:cNvPr id="5" name="Slide Number Placeholder 4"/>
          <p:cNvSpPr>
            <a:spLocks noGrp="1"/>
          </p:cNvSpPr>
          <p:nvPr>
            <p:ph type="sldNum" sz="quarter" idx="5"/>
          </p:nvPr>
        </p:nvSpPr>
        <p:spPr/>
        <p:txBody>
          <a:bodyPr/>
          <a:lstStyle/>
          <a:p>
            <a:fld id="{E867ADC7-D673-46B0-86E8-27BA3AA0D0AF}" type="slidenum">
              <a:rPr lang="en-IN" smtClean="0"/>
              <a:t>34</a:t>
            </a:fld>
            <a:endParaRPr lang="en-IN"/>
          </a:p>
        </p:txBody>
      </p:sp>
    </p:spTree>
    <p:extLst>
      <p:ext uri="{BB962C8B-B14F-4D97-AF65-F5344CB8AC3E}">
        <p14:creationId xmlns:p14="http://schemas.microsoft.com/office/powerpoint/2010/main" val="36194677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313B28-DC51-4A16-B0AC-DC737B9D2A9B}" type="slidenum">
              <a:rPr lang="en-GB" smtClean="0"/>
              <a:t>36</a:t>
            </a:fld>
            <a:endParaRPr lang="en-GB"/>
          </a:p>
        </p:txBody>
      </p:sp>
    </p:spTree>
    <p:extLst>
      <p:ext uri="{BB962C8B-B14F-4D97-AF65-F5344CB8AC3E}">
        <p14:creationId xmlns:p14="http://schemas.microsoft.com/office/powerpoint/2010/main" val="2453841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313B28-DC51-4A16-B0AC-DC737B9D2A9B}" type="slidenum">
              <a:rPr lang="en-GB" smtClean="0">
                <a:solidFill>
                  <a:prstClr val="black"/>
                </a:solidFill>
              </a:rPr>
              <a:pPr/>
              <a:t>3</a:t>
            </a:fld>
            <a:endParaRPr lang="en-GB" dirty="0">
              <a:solidFill>
                <a:prstClr val="black"/>
              </a:solidFill>
            </a:endParaRPr>
          </a:p>
        </p:txBody>
      </p:sp>
    </p:spTree>
    <p:extLst>
      <p:ext uri="{BB962C8B-B14F-4D97-AF65-F5344CB8AC3E}">
        <p14:creationId xmlns:p14="http://schemas.microsoft.com/office/powerpoint/2010/main" val="38189938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a:p>
            <a:endParaRPr lang="en-GB" baseline="0" dirty="0"/>
          </a:p>
        </p:txBody>
      </p:sp>
      <p:sp>
        <p:nvSpPr>
          <p:cNvPr id="4" name="Slide Number Placeholder 3"/>
          <p:cNvSpPr>
            <a:spLocks noGrp="1"/>
          </p:cNvSpPr>
          <p:nvPr>
            <p:ph type="sldNum" sz="quarter" idx="10"/>
          </p:nvPr>
        </p:nvSpPr>
        <p:spPr/>
        <p:txBody>
          <a:bodyPr/>
          <a:lstStyle/>
          <a:p>
            <a:fld id="{62313B28-DC51-4A16-B0AC-DC737B9D2A9B}" type="slidenum">
              <a:rPr lang="en-GB" smtClean="0">
                <a:solidFill>
                  <a:prstClr val="black"/>
                </a:solidFill>
              </a:rPr>
              <a:pPr/>
              <a:t>38</a:t>
            </a:fld>
            <a:endParaRPr lang="en-GB" dirty="0">
              <a:solidFill>
                <a:prstClr val="black"/>
              </a:solidFill>
            </a:endParaRPr>
          </a:p>
        </p:txBody>
      </p:sp>
    </p:spTree>
    <p:extLst>
      <p:ext uri="{BB962C8B-B14F-4D97-AF65-F5344CB8AC3E}">
        <p14:creationId xmlns:p14="http://schemas.microsoft.com/office/powerpoint/2010/main" val="2197852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62313B28-DC51-4A16-B0AC-DC737B9D2A9B}" type="slidenum">
              <a:rPr lang="en-GB" smtClean="0">
                <a:solidFill>
                  <a:prstClr val="black"/>
                </a:solidFill>
              </a:rPr>
              <a:pPr/>
              <a:t>4</a:t>
            </a:fld>
            <a:endParaRPr lang="en-GB" dirty="0">
              <a:solidFill>
                <a:prstClr val="black"/>
              </a:solidFill>
            </a:endParaRPr>
          </a:p>
        </p:txBody>
      </p:sp>
    </p:spTree>
    <p:extLst>
      <p:ext uri="{BB962C8B-B14F-4D97-AF65-F5344CB8AC3E}">
        <p14:creationId xmlns:p14="http://schemas.microsoft.com/office/powerpoint/2010/main" val="15090668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81% of cases dealt with in-house</a:t>
            </a:r>
          </a:p>
          <a:p>
            <a:r>
              <a:rPr lang="en-US" dirty="0"/>
              <a:t>19% of case referred</a:t>
            </a:r>
          </a:p>
          <a:p>
            <a:endParaRPr lang="en-US" dirty="0"/>
          </a:p>
          <a:p>
            <a:r>
              <a:rPr lang="en-GB" dirty="0"/>
              <a:t>Calls initially 3.5 times higher compared to previous years due to the pandemic, then reduced to 1.5 times the usual number for the rest of the year</a:t>
            </a:r>
          </a:p>
          <a:p>
            <a:r>
              <a:rPr lang="en-GB" dirty="0"/>
              <a:t>Double the usual number of calls relating to suicides or cases of seafarers with suicidal thoughts</a:t>
            </a:r>
          </a:p>
        </p:txBody>
      </p:sp>
      <p:sp>
        <p:nvSpPr>
          <p:cNvPr id="4" name="Slide Number Placeholder 3"/>
          <p:cNvSpPr>
            <a:spLocks noGrp="1"/>
          </p:cNvSpPr>
          <p:nvPr>
            <p:ph type="sldNum" sz="quarter" idx="5"/>
          </p:nvPr>
        </p:nvSpPr>
        <p:spPr/>
        <p:txBody>
          <a:bodyPr/>
          <a:lstStyle/>
          <a:p>
            <a:fld id="{55DA5899-F9EE-4829-89AD-C9AAAE3FE243}" type="slidenum">
              <a:rPr lang="en-GB" smtClean="0"/>
              <a:t>5</a:t>
            </a:fld>
            <a:endParaRPr lang="en-GB"/>
          </a:p>
        </p:txBody>
      </p:sp>
    </p:spTree>
    <p:extLst>
      <p:ext uri="{BB962C8B-B14F-4D97-AF65-F5344CB8AC3E}">
        <p14:creationId xmlns:p14="http://schemas.microsoft.com/office/powerpoint/2010/main" val="1855303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31 abandonment forms involving 333 seafarers submitted to the ILO/IMO Database on reported incidents of abandonment of seafarers</a:t>
            </a:r>
          </a:p>
          <a:p>
            <a:r>
              <a:rPr lang="en-GB" dirty="0"/>
              <a:t>171 cases involving 242 seafarers deceived by fraudulent crewing agents</a:t>
            </a:r>
          </a:p>
          <a:p>
            <a:endParaRPr lang="en-GB" dirty="0"/>
          </a:p>
          <a:p>
            <a:r>
              <a:rPr lang="en-GB" dirty="0"/>
              <a:t>Supported seafarers who were unable to sign off or join vessels, or were stranded during lockdown and unable to get home:</a:t>
            </a:r>
          </a:p>
          <a:p>
            <a:pPr marL="171450" indent="-171450">
              <a:buFont typeface="Arial" panose="020B0604020202020204" pitchFamily="34" charset="0"/>
              <a:buChar char="•"/>
            </a:pPr>
            <a:r>
              <a:rPr lang="en-GB" dirty="0"/>
              <a:t>Worked closely with more than 15 Indian missions to help Indian seafarers and families with infant children board the </a:t>
            </a:r>
            <a:r>
              <a:rPr lang="en-GB" dirty="0" err="1"/>
              <a:t>Vande</a:t>
            </a:r>
            <a:r>
              <a:rPr lang="en-GB" dirty="0"/>
              <a:t> Bharat flight home</a:t>
            </a:r>
          </a:p>
          <a:p>
            <a:pPr marL="171450" indent="-171450">
              <a:buFont typeface="Arial" panose="020B0604020202020204" pitchFamily="34" charset="0"/>
              <a:buChar char="•"/>
            </a:pPr>
            <a:r>
              <a:rPr lang="en-GB" dirty="0"/>
              <a:t>Guided and assisted more than 4,200 Indian seafarers and their families with the repatriation process</a:t>
            </a:r>
          </a:p>
          <a:p>
            <a:pPr marL="171450" indent="-171450">
              <a:buFont typeface="Arial" panose="020B0604020202020204" pitchFamily="34" charset="0"/>
              <a:buChar char="•"/>
            </a:pPr>
            <a:r>
              <a:rPr lang="en-GB" dirty="0"/>
              <a:t>Helped a total of 1,874 seafarers to return home, 1,085 of which were in the UK</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Supported three Iranian hostages released by Somali pirates after nearly five years and five months in captivity and arranged grants to support their rehabilitation</a:t>
            </a:r>
          </a:p>
        </p:txBody>
      </p:sp>
      <p:sp>
        <p:nvSpPr>
          <p:cNvPr id="4" name="Slide Number Placeholder 3"/>
          <p:cNvSpPr>
            <a:spLocks noGrp="1"/>
          </p:cNvSpPr>
          <p:nvPr>
            <p:ph type="sldNum" sz="quarter" idx="5"/>
          </p:nvPr>
        </p:nvSpPr>
        <p:spPr/>
        <p:txBody>
          <a:bodyPr/>
          <a:lstStyle/>
          <a:p>
            <a:fld id="{55DA5899-F9EE-4829-89AD-C9AAAE3FE243}" type="slidenum">
              <a:rPr lang="en-GB" smtClean="0"/>
              <a:t>6</a:t>
            </a:fld>
            <a:endParaRPr lang="en-GB"/>
          </a:p>
        </p:txBody>
      </p:sp>
    </p:spTree>
    <p:extLst>
      <p:ext uri="{BB962C8B-B14F-4D97-AF65-F5344CB8AC3E}">
        <p14:creationId xmlns:p14="http://schemas.microsoft.com/office/powerpoint/2010/main" val="38158126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This is the campaign that we have started in India to sensitise seafarers to not join shipping</a:t>
            </a:r>
            <a:r>
              <a:rPr lang="en-IN" baseline="0" dirty="0"/>
              <a:t> through non registered agencies.</a:t>
            </a:r>
            <a:endParaRPr lang="en-IN" dirty="0"/>
          </a:p>
        </p:txBody>
      </p:sp>
      <p:sp>
        <p:nvSpPr>
          <p:cNvPr id="4" name="Slide Number Placeholder 3"/>
          <p:cNvSpPr>
            <a:spLocks noGrp="1"/>
          </p:cNvSpPr>
          <p:nvPr>
            <p:ph type="sldNum" sz="quarter" idx="10"/>
          </p:nvPr>
        </p:nvSpPr>
        <p:spPr/>
        <p:txBody>
          <a:bodyPr/>
          <a:lstStyle/>
          <a:p>
            <a:pPr>
              <a:defRPr/>
            </a:pPr>
            <a:fld id="{421DF4A8-6003-4820-A449-BC996EC66ADD}" type="slidenum">
              <a:rPr lang="en-IN" smtClean="0"/>
              <a:pPr>
                <a:defRPr/>
              </a:pPr>
              <a:t>8</a:t>
            </a:fld>
            <a:endParaRPr lang="en-IN"/>
          </a:p>
        </p:txBody>
      </p:sp>
    </p:spTree>
    <p:extLst>
      <p:ext uri="{BB962C8B-B14F-4D97-AF65-F5344CB8AC3E}">
        <p14:creationId xmlns:p14="http://schemas.microsoft.com/office/powerpoint/2010/main" val="2499550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22222"/>
                </a:solidFill>
                <a:effectLst/>
                <a:latin typeface="Verdana" panose="020B0604030504040204" pitchFamily="34" charset="0"/>
              </a:rPr>
              <a:t>A Recruitment &amp; Placement Services License (RPSL) must be licensed by all RPS providers. They must renew their license when expired and undertake to send a monthly report to the Director-General of Shipping / Seamen’s Employment Offices, notifying the name of the seafarer, CDC No, the name of the ship and its flag that it has entered, the date of signing ON, the date of signing OFF and its arrival in India. Such data is sent on a monthly basis and the DGS maintains a database for the above information sent by the RPS providers.</a:t>
            </a:r>
            <a:endParaRPr lang="en-IN" dirty="0"/>
          </a:p>
        </p:txBody>
      </p:sp>
      <p:sp>
        <p:nvSpPr>
          <p:cNvPr id="4" name="Slide Number Placeholder 3"/>
          <p:cNvSpPr>
            <a:spLocks noGrp="1"/>
          </p:cNvSpPr>
          <p:nvPr>
            <p:ph type="sldNum" sz="quarter" idx="5"/>
          </p:nvPr>
        </p:nvSpPr>
        <p:spPr/>
        <p:txBody>
          <a:bodyPr/>
          <a:lstStyle/>
          <a:p>
            <a:fld id="{5A8D70A7-5473-4DCC-AE82-6FBFA5C63F25}" type="slidenum">
              <a:rPr lang="en-IN" smtClean="0"/>
              <a:t>9</a:t>
            </a:fld>
            <a:endParaRPr lang="en-IN"/>
          </a:p>
        </p:txBody>
      </p:sp>
    </p:spTree>
    <p:extLst>
      <p:ext uri="{BB962C8B-B14F-4D97-AF65-F5344CB8AC3E}">
        <p14:creationId xmlns:p14="http://schemas.microsoft.com/office/powerpoint/2010/main" val="2386281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agreement with the crew shall be in the prescribed form, and shall be dated at the time of the first signature thereof, and shall be signed by the owner or agent and the master before any seaman signs the same. </a:t>
            </a:r>
            <a:endParaRPr lang="en-IN" dirty="0"/>
          </a:p>
        </p:txBody>
      </p:sp>
      <p:sp>
        <p:nvSpPr>
          <p:cNvPr id="4" name="Slide Number Placeholder 3"/>
          <p:cNvSpPr>
            <a:spLocks noGrp="1"/>
          </p:cNvSpPr>
          <p:nvPr>
            <p:ph type="sldNum" sz="quarter" idx="5"/>
          </p:nvPr>
        </p:nvSpPr>
        <p:spPr/>
        <p:txBody>
          <a:bodyPr/>
          <a:lstStyle/>
          <a:p>
            <a:fld id="{5A8D70A7-5473-4DCC-AE82-6FBFA5C63F25}" type="slidenum">
              <a:rPr lang="en-IN" smtClean="0"/>
              <a:t>10</a:t>
            </a:fld>
            <a:endParaRPr lang="en-IN"/>
          </a:p>
        </p:txBody>
      </p:sp>
    </p:spTree>
    <p:extLst>
      <p:ext uri="{BB962C8B-B14F-4D97-AF65-F5344CB8AC3E}">
        <p14:creationId xmlns:p14="http://schemas.microsoft.com/office/powerpoint/2010/main" val="19457224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a:solidFill>
                <a:prstClr val="white"/>
              </a:solidFill>
            </a:endParaRPr>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a:solidFill>
                <a:prstClr val="white"/>
              </a:solidFill>
            </a:endParaRPr>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a:t>Click to edit Master subtitle style</a:t>
            </a:r>
            <a:endParaRPr lang="en-US" dirty="0"/>
          </a:p>
        </p:txBody>
      </p:sp>
      <p:sp>
        <p:nvSpPr>
          <p:cNvPr id="4" name="Date Placeholder 3"/>
          <p:cNvSpPr>
            <a:spLocks noGrp="1"/>
          </p:cNvSpPr>
          <p:nvPr>
            <p:ph type="dt" sz="half" idx="10"/>
          </p:nvPr>
        </p:nvSpPr>
        <p:spPr/>
        <p:txBody>
          <a:bodyPr/>
          <a:lstStyle/>
          <a:p>
            <a:fld id="{9448ED33-8278-4231-AE30-4D938A782EC7}" type="datetimeFigureOut">
              <a:rPr lang="en-GB" smtClean="0"/>
              <a:pPr/>
              <a:t>23/03/2022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787A74-EBFD-4E9F-B0E1-3241204475AB}" type="slidenum">
              <a:rPr lang="en-GB" smtClean="0"/>
              <a:pPr/>
              <a:t>‹#›</a:t>
            </a:fld>
            <a:endParaRPr lang="en-GB"/>
          </a:p>
        </p:txBody>
      </p:sp>
    </p:spTree>
    <p:extLst>
      <p:ext uri="{BB962C8B-B14F-4D97-AF65-F5344CB8AC3E}">
        <p14:creationId xmlns:p14="http://schemas.microsoft.com/office/powerpoint/2010/main" val="3563250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48ED33-8278-4231-AE30-4D938A782EC7}" type="datetimeFigureOut">
              <a:rPr lang="en-GB" smtClean="0"/>
              <a:pPr/>
              <a:t>23/03/2022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787A74-EBFD-4E9F-B0E1-3241204475AB}" type="slidenum">
              <a:rPr lang="en-GB" smtClean="0"/>
              <a:pPr/>
              <a:t>‹#›</a:t>
            </a:fld>
            <a:endParaRPr lang="en-GB"/>
          </a:p>
        </p:txBody>
      </p:sp>
    </p:spTree>
    <p:extLst>
      <p:ext uri="{BB962C8B-B14F-4D97-AF65-F5344CB8AC3E}">
        <p14:creationId xmlns:p14="http://schemas.microsoft.com/office/powerpoint/2010/main" val="1845856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48ED33-8278-4231-AE30-4D938A782EC7}" type="datetimeFigureOut">
              <a:rPr lang="en-GB" smtClean="0"/>
              <a:pPr/>
              <a:t>23/03/2022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787A74-EBFD-4E9F-B0E1-3241204475AB}" type="slidenum">
              <a:rPr lang="en-GB" smtClean="0"/>
              <a:pPr/>
              <a:t>‹#›</a:t>
            </a:fld>
            <a:endParaRPr lang="en-GB"/>
          </a:p>
        </p:txBody>
      </p:sp>
    </p:spTree>
    <p:extLst>
      <p:ext uri="{BB962C8B-B14F-4D97-AF65-F5344CB8AC3E}">
        <p14:creationId xmlns:p14="http://schemas.microsoft.com/office/powerpoint/2010/main" val="3224218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ZA"/>
          </a:p>
        </p:txBody>
      </p:sp>
      <p:sp>
        <p:nvSpPr>
          <p:cNvPr id="4" name="Date Placeholder 3"/>
          <p:cNvSpPr>
            <a:spLocks noGrp="1"/>
          </p:cNvSpPr>
          <p:nvPr>
            <p:ph type="dt" sz="half" idx="10"/>
          </p:nvPr>
        </p:nvSpPr>
        <p:spPr/>
        <p:txBody>
          <a:bodyPr/>
          <a:lstStyle/>
          <a:p>
            <a:fld id="{02EB2364-266D-4226-BEF9-54532287FB83}" type="datetimeFigureOut">
              <a:rPr lang="en-ZA" smtClean="0">
                <a:solidFill>
                  <a:prstClr val="black">
                    <a:tint val="75000"/>
                  </a:prstClr>
                </a:solidFill>
              </a:rPr>
              <a:pPr/>
              <a:t>2022/03/23</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A0B9D44F-8662-4FA9-9E12-EBE917479965}"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25931521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02EB2364-266D-4226-BEF9-54532287FB83}" type="datetimeFigureOut">
              <a:rPr lang="en-ZA" smtClean="0">
                <a:solidFill>
                  <a:prstClr val="black">
                    <a:tint val="75000"/>
                  </a:prstClr>
                </a:solidFill>
              </a:rPr>
              <a:pPr/>
              <a:t>2022/03/23</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A0B9D44F-8662-4FA9-9E12-EBE917479965}"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32054779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2EB2364-266D-4226-BEF9-54532287FB83}" type="datetimeFigureOut">
              <a:rPr lang="en-ZA" smtClean="0">
                <a:solidFill>
                  <a:prstClr val="black">
                    <a:tint val="75000"/>
                  </a:prstClr>
                </a:solidFill>
              </a:rPr>
              <a:pPr/>
              <a:t>2022/03/23</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A0B9D44F-8662-4FA9-9E12-EBE917479965}"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8032330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p>
            <a:fld id="{02EB2364-266D-4226-BEF9-54532287FB83}" type="datetimeFigureOut">
              <a:rPr lang="en-ZA" smtClean="0">
                <a:solidFill>
                  <a:prstClr val="black">
                    <a:tint val="75000"/>
                  </a:prstClr>
                </a:solidFill>
              </a:rPr>
              <a:pPr/>
              <a:t>2022/03/23</a:t>
            </a:fld>
            <a:endParaRPr lang="en-ZA">
              <a:solidFill>
                <a:prstClr val="black">
                  <a:tint val="75000"/>
                </a:prstClr>
              </a:solidFill>
            </a:endParaRPr>
          </a:p>
        </p:txBody>
      </p:sp>
      <p:sp>
        <p:nvSpPr>
          <p:cNvPr id="6" name="Footer Placeholder 5"/>
          <p:cNvSpPr>
            <a:spLocks noGrp="1"/>
          </p:cNvSpPr>
          <p:nvPr>
            <p:ph type="ftr" sz="quarter" idx="11"/>
          </p:nvPr>
        </p:nvSpPr>
        <p:spPr/>
        <p:txBody>
          <a:bodyPr/>
          <a:lstStyle/>
          <a:p>
            <a:endParaRPr lang="en-ZA">
              <a:solidFill>
                <a:prstClr val="black">
                  <a:tint val="75000"/>
                </a:prstClr>
              </a:solidFill>
            </a:endParaRPr>
          </a:p>
        </p:txBody>
      </p:sp>
      <p:sp>
        <p:nvSpPr>
          <p:cNvPr id="7" name="Slide Number Placeholder 6"/>
          <p:cNvSpPr>
            <a:spLocks noGrp="1"/>
          </p:cNvSpPr>
          <p:nvPr>
            <p:ph type="sldNum" sz="quarter" idx="12"/>
          </p:nvPr>
        </p:nvSpPr>
        <p:spPr/>
        <p:txBody>
          <a:bodyPr/>
          <a:lstStyle/>
          <a:p>
            <a:fld id="{A0B9D44F-8662-4FA9-9E12-EBE917479965}"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12800629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p>
            <a:fld id="{02EB2364-266D-4226-BEF9-54532287FB83}" type="datetimeFigureOut">
              <a:rPr lang="en-ZA" smtClean="0">
                <a:solidFill>
                  <a:prstClr val="black">
                    <a:tint val="75000"/>
                  </a:prstClr>
                </a:solidFill>
              </a:rPr>
              <a:pPr/>
              <a:t>2022/03/23</a:t>
            </a:fld>
            <a:endParaRPr lang="en-ZA">
              <a:solidFill>
                <a:prstClr val="black">
                  <a:tint val="75000"/>
                </a:prstClr>
              </a:solidFill>
            </a:endParaRPr>
          </a:p>
        </p:txBody>
      </p:sp>
      <p:sp>
        <p:nvSpPr>
          <p:cNvPr id="8" name="Footer Placeholder 7"/>
          <p:cNvSpPr>
            <a:spLocks noGrp="1"/>
          </p:cNvSpPr>
          <p:nvPr>
            <p:ph type="ftr" sz="quarter" idx="11"/>
          </p:nvPr>
        </p:nvSpPr>
        <p:spPr/>
        <p:txBody>
          <a:bodyPr/>
          <a:lstStyle/>
          <a:p>
            <a:endParaRPr lang="en-ZA">
              <a:solidFill>
                <a:prstClr val="black">
                  <a:tint val="75000"/>
                </a:prstClr>
              </a:solidFill>
            </a:endParaRPr>
          </a:p>
        </p:txBody>
      </p:sp>
      <p:sp>
        <p:nvSpPr>
          <p:cNvPr id="9" name="Slide Number Placeholder 8"/>
          <p:cNvSpPr>
            <a:spLocks noGrp="1"/>
          </p:cNvSpPr>
          <p:nvPr>
            <p:ph type="sldNum" sz="quarter" idx="12"/>
          </p:nvPr>
        </p:nvSpPr>
        <p:spPr/>
        <p:txBody>
          <a:bodyPr/>
          <a:lstStyle/>
          <a:p>
            <a:fld id="{A0B9D44F-8662-4FA9-9E12-EBE917479965}"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26512762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p>
            <a:fld id="{02EB2364-266D-4226-BEF9-54532287FB83}" type="datetimeFigureOut">
              <a:rPr lang="en-ZA" smtClean="0">
                <a:solidFill>
                  <a:prstClr val="black">
                    <a:tint val="75000"/>
                  </a:prstClr>
                </a:solidFill>
              </a:rPr>
              <a:pPr/>
              <a:t>2022/03/23</a:t>
            </a:fld>
            <a:endParaRPr lang="en-ZA">
              <a:solidFill>
                <a:prstClr val="black">
                  <a:tint val="75000"/>
                </a:prstClr>
              </a:solidFill>
            </a:endParaRPr>
          </a:p>
        </p:txBody>
      </p:sp>
      <p:sp>
        <p:nvSpPr>
          <p:cNvPr id="4" name="Footer Placeholder 3"/>
          <p:cNvSpPr>
            <a:spLocks noGrp="1"/>
          </p:cNvSpPr>
          <p:nvPr>
            <p:ph type="ftr" sz="quarter" idx="11"/>
          </p:nvPr>
        </p:nvSpPr>
        <p:spPr/>
        <p:txBody>
          <a:bodyPr/>
          <a:lstStyle/>
          <a:p>
            <a:endParaRPr lang="en-ZA">
              <a:solidFill>
                <a:prstClr val="black">
                  <a:tint val="75000"/>
                </a:prstClr>
              </a:solidFill>
            </a:endParaRPr>
          </a:p>
        </p:txBody>
      </p:sp>
      <p:sp>
        <p:nvSpPr>
          <p:cNvPr id="5" name="Slide Number Placeholder 4"/>
          <p:cNvSpPr>
            <a:spLocks noGrp="1"/>
          </p:cNvSpPr>
          <p:nvPr>
            <p:ph type="sldNum" sz="quarter" idx="12"/>
          </p:nvPr>
        </p:nvSpPr>
        <p:spPr/>
        <p:txBody>
          <a:bodyPr/>
          <a:lstStyle/>
          <a:p>
            <a:fld id="{A0B9D44F-8662-4FA9-9E12-EBE917479965}"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19748034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EB2364-266D-4226-BEF9-54532287FB83}" type="datetimeFigureOut">
              <a:rPr lang="en-ZA" smtClean="0">
                <a:solidFill>
                  <a:prstClr val="black">
                    <a:tint val="75000"/>
                  </a:prstClr>
                </a:solidFill>
              </a:rPr>
              <a:pPr/>
              <a:t>2022/03/23</a:t>
            </a:fld>
            <a:endParaRPr lang="en-ZA">
              <a:solidFill>
                <a:prstClr val="black">
                  <a:tint val="75000"/>
                </a:prstClr>
              </a:solidFill>
            </a:endParaRPr>
          </a:p>
        </p:txBody>
      </p:sp>
      <p:sp>
        <p:nvSpPr>
          <p:cNvPr id="3" name="Footer Placeholder 2"/>
          <p:cNvSpPr>
            <a:spLocks noGrp="1"/>
          </p:cNvSpPr>
          <p:nvPr>
            <p:ph type="ftr" sz="quarter" idx="11"/>
          </p:nvPr>
        </p:nvSpPr>
        <p:spPr/>
        <p:txBody>
          <a:bodyPr/>
          <a:lstStyle/>
          <a:p>
            <a:endParaRPr lang="en-ZA">
              <a:solidFill>
                <a:prstClr val="black">
                  <a:tint val="75000"/>
                </a:prstClr>
              </a:solidFill>
            </a:endParaRPr>
          </a:p>
        </p:txBody>
      </p:sp>
      <p:sp>
        <p:nvSpPr>
          <p:cNvPr id="4" name="Slide Number Placeholder 3"/>
          <p:cNvSpPr>
            <a:spLocks noGrp="1"/>
          </p:cNvSpPr>
          <p:nvPr>
            <p:ph type="sldNum" sz="quarter" idx="12"/>
          </p:nvPr>
        </p:nvSpPr>
        <p:spPr/>
        <p:txBody>
          <a:bodyPr/>
          <a:lstStyle/>
          <a:p>
            <a:fld id="{A0B9D44F-8662-4FA9-9E12-EBE917479965}"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39456182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2EB2364-266D-4226-BEF9-54532287FB83}" type="datetimeFigureOut">
              <a:rPr lang="en-ZA" smtClean="0">
                <a:solidFill>
                  <a:prstClr val="black">
                    <a:tint val="75000"/>
                  </a:prstClr>
                </a:solidFill>
              </a:rPr>
              <a:pPr/>
              <a:t>2022/03/23</a:t>
            </a:fld>
            <a:endParaRPr lang="en-ZA">
              <a:solidFill>
                <a:prstClr val="black">
                  <a:tint val="75000"/>
                </a:prstClr>
              </a:solidFill>
            </a:endParaRPr>
          </a:p>
        </p:txBody>
      </p:sp>
      <p:sp>
        <p:nvSpPr>
          <p:cNvPr id="6" name="Footer Placeholder 5"/>
          <p:cNvSpPr>
            <a:spLocks noGrp="1"/>
          </p:cNvSpPr>
          <p:nvPr>
            <p:ph type="ftr" sz="quarter" idx="11"/>
          </p:nvPr>
        </p:nvSpPr>
        <p:spPr/>
        <p:txBody>
          <a:bodyPr/>
          <a:lstStyle/>
          <a:p>
            <a:endParaRPr lang="en-ZA">
              <a:solidFill>
                <a:prstClr val="black">
                  <a:tint val="75000"/>
                </a:prstClr>
              </a:solidFill>
            </a:endParaRPr>
          </a:p>
        </p:txBody>
      </p:sp>
      <p:sp>
        <p:nvSpPr>
          <p:cNvPr id="7" name="Slide Number Placeholder 6"/>
          <p:cNvSpPr>
            <a:spLocks noGrp="1"/>
          </p:cNvSpPr>
          <p:nvPr>
            <p:ph type="sldNum" sz="quarter" idx="12"/>
          </p:nvPr>
        </p:nvSpPr>
        <p:spPr/>
        <p:txBody>
          <a:bodyPr/>
          <a:lstStyle/>
          <a:p>
            <a:fld id="{A0B9D44F-8662-4FA9-9E12-EBE917479965}"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3442059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448ED33-8278-4231-AE30-4D938A782EC7}" type="datetimeFigureOut">
              <a:rPr lang="en-GB" smtClean="0"/>
              <a:pPr/>
              <a:t>23/03/2022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787A74-EBFD-4E9F-B0E1-3241204475AB}" type="slidenum">
              <a:rPr lang="en-GB" smtClean="0"/>
              <a:pPr/>
              <a:t>‹#›</a:t>
            </a:fld>
            <a:endParaRPr lang="en-GB"/>
          </a:p>
        </p:txBody>
      </p:sp>
    </p:spTree>
    <p:extLst>
      <p:ext uri="{BB962C8B-B14F-4D97-AF65-F5344CB8AC3E}">
        <p14:creationId xmlns:p14="http://schemas.microsoft.com/office/powerpoint/2010/main" val="497731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2EB2364-266D-4226-BEF9-54532287FB83}" type="datetimeFigureOut">
              <a:rPr lang="en-ZA" smtClean="0">
                <a:solidFill>
                  <a:prstClr val="black">
                    <a:tint val="75000"/>
                  </a:prstClr>
                </a:solidFill>
              </a:rPr>
              <a:pPr/>
              <a:t>2022/03/23</a:t>
            </a:fld>
            <a:endParaRPr lang="en-ZA">
              <a:solidFill>
                <a:prstClr val="black">
                  <a:tint val="75000"/>
                </a:prstClr>
              </a:solidFill>
            </a:endParaRPr>
          </a:p>
        </p:txBody>
      </p:sp>
      <p:sp>
        <p:nvSpPr>
          <p:cNvPr id="6" name="Footer Placeholder 5"/>
          <p:cNvSpPr>
            <a:spLocks noGrp="1"/>
          </p:cNvSpPr>
          <p:nvPr>
            <p:ph type="ftr" sz="quarter" idx="11"/>
          </p:nvPr>
        </p:nvSpPr>
        <p:spPr/>
        <p:txBody>
          <a:bodyPr/>
          <a:lstStyle/>
          <a:p>
            <a:endParaRPr lang="en-ZA">
              <a:solidFill>
                <a:prstClr val="black">
                  <a:tint val="75000"/>
                </a:prstClr>
              </a:solidFill>
            </a:endParaRPr>
          </a:p>
        </p:txBody>
      </p:sp>
      <p:sp>
        <p:nvSpPr>
          <p:cNvPr id="7" name="Slide Number Placeholder 6"/>
          <p:cNvSpPr>
            <a:spLocks noGrp="1"/>
          </p:cNvSpPr>
          <p:nvPr>
            <p:ph type="sldNum" sz="quarter" idx="12"/>
          </p:nvPr>
        </p:nvSpPr>
        <p:spPr/>
        <p:txBody>
          <a:bodyPr/>
          <a:lstStyle/>
          <a:p>
            <a:fld id="{A0B9D44F-8662-4FA9-9E12-EBE917479965}"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33921779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02EB2364-266D-4226-BEF9-54532287FB83}" type="datetimeFigureOut">
              <a:rPr lang="en-ZA" smtClean="0">
                <a:solidFill>
                  <a:prstClr val="black">
                    <a:tint val="75000"/>
                  </a:prstClr>
                </a:solidFill>
              </a:rPr>
              <a:pPr/>
              <a:t>2022/03/23</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A0B9D44F-8662-4FA9-9E12-EBE917479965}"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35753676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02EB2364-266D-4226-BEF9-54532287FB83}" type="datetimeFigureOut">
              <a:rPr lang="en-ZA" smtClean="0">
                <a:solidFill>
                  <a:prstClr val="black">
                    <a:tint val="75000"/>
                  </a:prstClr>
                </a:solidFill>
              </a:rPr>
              <a:pPr/>
              <a:t>2022/03/23</a:t>
            </a:fld>
            <a:endParaRPr lang="en-ZA">
              <a:solidFill>
                <a:prstClr val="black">
                  <a:tint val="75000"/>
                </a:prstClr>
              </a:solidFill>
            </a:endParaRPr>
          </a:p>
        </p:txBody>
      </p:sp>
      <p:sp>
        <p:nvSpPr>
          <p:cNvPr id="5" name="Footer Placeholder 4"/>
          <p:cNvSpPr>
            <a:spLocks noGrp="1"/>
          </p:cNvSpPr>
          <p:nvPr>
            <p:ph type="ftr" sz="quarter" idx="11"/>
          </p:nvPr>
        </p:nvSpPr>
        <p:spPr/>
        <p:txBody>
          <a:bodyPr/>
          <a:lstStyle/>
          <a:p>
            <a:endParaRPr lang="en-ZA">
              <a:solidFill>
                <a:prstClr val="black">
                  <a:tint val="75000"/>
                </a:prstClr>
              </a:solidFill>
            </a:endParaRPr>
          </a:p>
        </p:txBody>
      </p:sp>
      <p:sp>
        <p:nvSpPr>
          <p:cNvPr id="6" name="Slide Number Placeholder 5"/>
          <p:cNvSpPr>
            <a:spLocks noGrp="1"/>
          </p:cNvSpPr>
          <p:nvPr>
            <p:ph type="sldNum" sz="quarter" idx="12"/>
          </p:nvPr>
        </p:nvSpPr>
        <p:spPr/>
        <p:txBody>
          <a:bodyPr/>
          <a:lstStyle/>
          <a:p>
            <a:fld id="{A0B9D44F-8662-4FA9-9E12-EBE917479965}" type="slidenum">
              <a:rPr lang="en-ZA" smtClean="0">
                <a:solidFill>
                  <a:prstClr val="black">
                    <a:tint val="75000"/>
                  </a:prstClr>
                </a:solidFill>
              </a:rPr>
              <a:pPr/>
              <a:t>‹#›</a:t>
            </a:fld>
            <a:endParaRPr lang="en-ZA">
              <a:solidFill>
                <a:prstClr val="black">
                  <a:tint val="75000"/>
                </a:prstClr>
              </a:solidFill>
            </a:endParaRPr>
          </a:p>
        </p:txBody>
      </p:sp>
    </p:spTree>
    <p:extLst>
      <p:ext uri="{BB962C8B-B14F-4D97-AF65-F5344CB8AC3E}">
        <p14:creationId xmlns:p14="http://schemas.microsoft.com/office/powerpoint/2010/main" val="8412300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page">
    <p:spTree>
      <p:nvGrpSpPr>
        <p:cNvPr id="1" name=""/>
        <p:cNvGrpSpPr/>
        <p:nvPr/>
      </p:nvGrpSpPr>
      <p:grpSpPr>
        <a:xfrm>
          <a:off x="0" y="0"/>
          <a:ext cx="0" cy="0"/>
          <a:chOff x="0" y="0"/>
          <a:chExt cx="0" cy="0"/>
        </a:xfrm>
      </p:grpSpPr>
      <p:pic>
        <p:nvPicPr>
          <p:cNvPr id="4" name="Picture 6"/>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388" y="5586413"/>
            <a:ext cx="2335212"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p:cNvPicPr>
            <a:picLocks noChangeAspect="1"/>
          </p:cNvPicPr>
          <p:nvPr userDrawn="1"/>
        </p:nvPicPr>
        <p:blipFill>
          <a:blip r:embed="rId3">
            <a:lum bright="70000" contrast="-70000"/>
            <a:extLst>
              <a:ext uri="{28A0092B-C50C-407E-A947-70E740481C1C}">
                <a14:useLocalDpi xmlns:a14="http://schemas.microsoft.com/office/drawing/2010/main" val="0"/>
              </a:ext>
            </a:extLst>
          </a:blip>
          <a:srcRect t="31789"/>
          <a:stretch>
            <a:fillRect/>
          </a:stretch>
        </p:blipFill>
        <p:spPr bwMode="auto">
          <a:xfrm>
            <a:off x="-20638" y="4067175"/>
            <a:ext cx="9144001" cy="279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662831"/>
            <a:ext cx="7772400" cy="749945"/>
          </a:xfrm>
          <a:prstGeom prst="rect">
            <a:avLst/>
          </a:prstGeom>
        </p:spPr>
        <p:txBody>
          <a:bodyPr>
            <a:normAutofit/>
          </a:bodyPr>
          <a:lstStyle>
            <a:lvl1pPr>
              <a:defRPr sz="4000" b="1"/>
            </a:lvl1pPr>
          </a:lstStyle>
          <a:p>
            <a:r>
              <a:rPr lang="en-US" dirty="0"/>
              <a:t>Click to edit Master title style</a:t>
            </a:r>
            <a:endParaRPr lang="en-GB" dirty="0"/>
          </a:p>
        </p:txBody>
      </p:sp>
      <p:sp>
        <p:nvSpPr>
          <p:cNvPr id="10" name="Content Placeholder 2"/>
          <p:cNvSpPr>
            <a:spLocks noGrp="1"/>
          </p:cNvSpPr>
          <p:nvPr>
            <p:ph idx="1"/>
          </p:nvPr>
        </p:nvSpPr>
        <p:spPr>
          <a:xfrm>
            <a:off x="457200" y="1600200"/>
            <a:ext cx="8229600" cy="4525963"/>
          </a:xfrm>
          <a:prstGeom prst="rect">
            <a:avLst/>
          </a:prstGeom>
        </p:spPr>
        <p:txBody>
          <a:bodyPr/>
          <a:lstStyle>
            <a:lvl1pPr>
              <a:spcBef>
                <a:spcPts val="0"/>
              </a:spcBef>
              <a:spcAft>
                <a:spcPts val="1200"/>
              </a:spcAft>
              <a:defRPr sz="2800">
                <a:latin typeface="+mn-lt"/>
              </a:defRPr>
            </a:lvl1pPr>
            <a:lvl2pPr>
              <a:spcBef>
                <a:spcPts val="0"/>
              </a:spcBef>
              <a:spcAft>
                <a:spcPts val="1200"/>
              </a:spcAft>
              <a:defRPr sz="2000"/>
            </a:lvl2pPr>
            <a:lvl3pPr>
              <a:spcBef>
                <a:spcPts val="0"/>
              </a:spcBef>
              <a:spcAft>
                <a:spcPts val="1200"/>
              </a:spcAft>
              <a:defRPr sz="1600"/>
            </a:lvl3pPr>
            <a:lvl4pPr>
              <a:spcBef>
                <a:spcPts val="0"/>
              </a:spcBef>
              <a:spcAft>
                <a:spcPts val="1200"/>
              </a:spcAft>
              <a:defRPr sz="1400"/>
            </a:lvl4pPr>
            <a:lvl5pPr>
              <a:spcBef>
                <a:spcPts val="0"/>
              </a:spcBef>
              <a:spcAft>
                <a:spcPts val="1200"/>
              </a:spcAft>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5051519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642230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No title text">
    <p:spTree>
      <p:nvGrpSpPr>
        <p:cNvPr id="1" name=""/>
        <p:cNvGrpSpPr/>
        <p:nvPr/>
      </p:nvGrpSpPr>
      <p:grpSpPr>
        <a:xfrm>
          <a:off x="0" y="0"/>
          <a:ext cx="0" cy="0"/>
          <a:chOff x="0" y="0"/>
          <a:chExt cx="0" cy="0"/>
        </a:xfrm>
      </p:grpSpPr>
      <p:pic>
        <p:nvPicPr>
          <p:cNvPr id="3" name="Picture 6"/>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388" y="5586413"/>
            <a:ext cx="2335212"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6"/>
          <p:cNvPicPr>
            <a:picLocks noChangeAspect="1"/>
          </p:cNvPicPr>
          <p:nvPr userDrawn="1"/>
        </p:nvPicPr>
        <p:blipFill>
          <a:blip r:embed="rId3">
            <a:lum bright="70000" contrast="-70000"/>
            <a:extLst>
              <a:ext uri="{28A0092B-C50C-407E-A947-70E740481C1C}">
                <a14:useLocalDpi xmlns:a14="http://schemas.microsoft.com/office/drawing/2010/main" val="0"/>
              </a:ext>
            </a:extLst>
          </a:blip>
          <a:srcRect t="31789"/>
          <a:stretch>
            <a:fillRect/>
          </a:stretch>
        </p:blipFill>
        <p:spPr bwMode="auto">
          <a:xfrm>
            <a:off x="-3175" y="4067175"/>
            <a:ext cx="9144000" cy="279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2"/>
          <p:cNvSpPr>
            <a:spLocks noGrp="1"/>
          </p:cNvSpPr>
          <p:nvPr>
            <p:ph idx="1"/>
          </p:nvPr>
        </p:nvSpPr>
        <p:spPr>
          <a:xfrm>
            <a:off x="457200" y="620688"/>
            <a:ext cx="8229600" cy="5505475"/>
          </a:xfrm>
          <a:prstGeom prst="rect">
            <a:avLst/>
          </a:prstGeom>
        </p:spPr>
        <p:txBody>
          <a:bodyPr/>
          <a:lstStyle>
            <a:lvl1pPr>
              <a:spcBef>
                <a:spcPts val="0"/>
              </a:spcBef>
              <a:spcAft>
                <a:spcPts val="1200"/>
              </a:spcAft>
              <a:defRPr sz="2800">
                <a:latin typeface="+mn-lt"/>
              </a:defRPr>
            </a:lvl1pPr>
            <a:lvl2pPr>
              <a:spcBef>
                <a:spcPts val="0"/>
              </a:spcBef>
              <a:spcAft>
                <a:spcPts val="1200"/>
              </a:spcAft>
              <a:defRPr sz="2000"/>
            </a:lvl2pPr>
            <a:lvl3pPr>
              <a:spcBef>
                <a:spcPts val="0"/>
              </a:spcBef>
              <a:spcAft>
                <a:spcPts val="1200"/>
              </a:spcAft>
              <a:defRPr sz="1600"/>
            </a:lvl3pPr>
            <a:lvl4pPr>
              <a:spcBef>
                <a:spcPts val="0"/>
              </a:spcBef>
              <a:spcAft>
                <a:spcPts val="1200"/>
              </a:spcAft>
              <a:defRPr sz="1400"/>
            </a:lvl4pPr>
            <a:lvl5pPr>
              <a:spcBef>
                <a:spcPts val="0"/>
              </a:spcBef>
              <a:spcAft>
                <a:spcPts val="1200"/>
              </a:spcAft>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0089492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Chapter header">
    <p:spTree>
      <p:nvGrpSpPr>
        <p:cNvPr id="1" name=""/>
        <p:cNvGrpSpPr/>
        <p:nvPr/>
      </p:nvGrpSpPr>
      <p:grpSpPr>
        <a:xfrm>
          <a:off x="0" y="0"/>
          <a:ext cx="0" cy="0"/>
          <a:chOff x="0" y="0"/>
          <a:chExt cx="0" cy="0"/>
        </a:xfrm>
      </p:grpSpPr>
      <p:pic>
        <p:nvPicPr>
          <p:cNvPr id="3" name="Picture 6"/>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388" y="5586413"/>
            <a:ext cx="2335212"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71500" y="533400"/>
            <a:ext cx="580072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p:cNvPicPr>
            <a:picLocks noChangeAspect="1"/>
          </p:cNvPicPr>
          <p:nvPr userDrawn="1"/>
        </p:nvPicPr>
        <p:blipFill>
          <a:blip r:embed="rId4">
            <a:lum bright="70000" contrast="-70000"/>
            <a:extLst>
              <a:ext uri="{28A0092B-C50C-407E-A947-70E740481C1C}">
                <a14:useLocalDpi xmlns:a14="http://schemas.microsoft.com/office/drawing/2010/main" val="0"/>
              </a:ext>
            </a:extLst>
          </a:blip>
          <a:srcRect t="31789"/>
          <a:stretch>
            <a:fillRect/>
          </a:stretch>
        </p:blipFill>
        <p:spPr bwMode="auto">
          <a:xfrm>
            <a:off x="0" y="4067175"/>
            <a:ext cx="9144000" cy="279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751063"/>
            <a:ext cx="7772400" cy="1470025"/>
          </a:xfrm>
          <a:prstGeom prst="rect">
            <a:avLst/>
          </a:prstGeom>
        </p:spPr>
        <p:txBody>
          <a:bodyPr>
            <a:noAutofit/>
          </a:bodyPr>
          <a:lstStyle>
            <a:lvl1pPr>
              <a:defRPr sz="4800" b="1"/>
            </a:lvl1pPr>
          </a:lstStyle>
          <a:p>
            <a:r>
              <a:rPr lang="en-US" dirty="0"/>
              <a:t>Click to edit Master title style</a:t>
            </a:r>
            <a:endParaRPr lang="en-GB" dirty="0"/>
          </a:p>
        </p:txBody>
      </p:sp>
    </p:spTree>
    <p:extLst>
      <p:ext uri="{BB962C8B-B14F-4D97-AF65-F5344CB8AC3E}">
        <p14:creationId xmlns:p14="http://schemas.microsoft.com/office/powerpoint/2010/main" val="7751569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 Blank text pag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62831"/>
            <a:ext cx="7772400" cy="749945"/>
          </a:xfrm>
          <a:prstGeom prst="rect">
            <a:avLst/>
          </a:prstGeom>
        </p:spPr>
        <p:txBody>
          <a:bodyPr>
            <a:normAutofit/>
          </a:bodyPr>
          <a:lstStyle>
            <a:lvl1pPr>
              <a:defRPr sz="4000" b="1"/>
            </a:lvl1pPr>
          </a:lstStyle>
          <a:p>
            <a:r>
              <a:rPr lang="en-US" dirty="0"/>
              <a:t>Click to edit Master title style</a:t>
            </a:r>
            <a:endParaRPr lang="en-GB" dirty="0"/>
          </a:p>
        </p:txBody>
      </p:sp>
      <p:sp>
        <p:nvSpPr>
          <p:cNvPr id="5" name="Content Placeholder 2"/>
          <p:cNvSpPr>
            <a:spLocks noGrp="1"/>
          </p:cNvSpPr>
          <p:nvPr>
            <p:ph idx="1"/>
          </p:nvPr>
        </p:nvSpPr>
        <p:spPr>
          <a:xfrm>
            <a:off x="457200" y="1600200"/>
            <a:ext cx="8229600" cy="4525963"/>
          </a:xfrm>
          <a:prstGeom prst="rect">
            <a:avLst/>
          </a:prstGeom>
        </p:spPr>
        <p:txBody>
          <a:bodyPr/>
          <a:lstStyle>
            <a:lvl1pPr>
              <a:spcBef>
                <a:spcPts val="0"/>
              </a:spcBef>
              <a:spcAft>
                <a:spcPts val="1200"/>
              </a:spcAft>
              <a:defRPr sz="2800">
                <a:latin typeface="+mn-lt"/>
              </a:defRPr>
            </a:lvl1pPr>
            <a:lvl2pPr>
              <a:spcBef>
                <a:spcPts val="0"/>
              </a:spcBef>
              <a:spcAft>
                <a:spcPts val="1200"/>
              </a:spcAft>
              <a:defRPr sz="2000"/>
            </a:lvl2pPr>
            <a:lvl3pPr>
              <a:spcBef>
                <a:spcPts val="0"/>
              </a:spcBef>
              <a:spcAft>
                <a:spcPts val="1200"/>
              </a:spcAft>
              <a:defRPr sz="1600"/>
            </a:lvl3pPr>
            <a:lvl4pPr>
              <a:spcBef>
                <a:spcPts val="0"/>
              </a:spcBef>
              <a:spcAft>
                <a:spcPts val="1200"/>
              </a:spcAft>
              <a:defRPr sz="1400"/>
            </a:lvl4pPr>
            <a:lvl5pPr>
              <a:spcBef>
                <a:spcPts val="0"/>
              </a:spcBef>
              <a:spcAft>
                <a:spcPts val="1200"/>
              </a:spcAft>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7415091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2" name="Picture 3"/>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029200" y="142875"/>
            <a:ext cx="3962400"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0673606"/>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39000" y="5459346"/>
            <a:ext cx="1736557" cy="1275421"/>
          </a:xfrm>
          <a:prstGeom prst="rect">
            <a:avLst/>
          </a:prstGeom>
        </p:spPr>
      </p:pic>
    </p:spTree>
    <p:extLst>
      <p:ext uri="{BB962C8B-B14F-4D97-AF65-F5344CB8AC3E}">
        <p14:creationId xmlns:p14="http://schemas.microsoft.com/office/powerpoint/2010/main" val="326765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a:solidFill>
                <a:prstClr val="white"/>
              </a:solidFill>
            </a:endParaRPr>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a:solidFill>
                <a:prstClr val="white"/>
              </a:solidFill>
            </a:endParaRPr>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a:t>Click to edit Master text styles</a:t>
            </a:r>
          </a:p>
        </p:txBody>
      </p:sp>
      <p:sp>
        <p:nvSpPr>
          <p:cNvPr id="4" name="Date Placeholder 3"/>
          <p:cNvSpPr>
            <a:spLocks noGrp="1"/>
          </p:cNvSpPr>
          <p:nvPr>
            <p:ph type="dt" sz="half" idx="10"/>
          </p:nvPr>
        </p:nvSpPr>
        <p:spPr/>
        <p:txBody>
          <a:bodyPr/>
          <a:lstStyle/>
          <a:p>
            <a:fld id="{9448ED33-8278-4231-AE30-4D938A782EC7}" type="datetimeFigureOut">
              <a:rPr lang="en-GB" smtClean="0"/>
              <a:pPr/>
              <a:t>23/03/2022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787A74-EBFD-4E9F-B0E1-3241204475AB}" type="slidenum">
              <a:rPr lang="en-GB" smtClean="0"/>
              <a:pPr/>
              <a:t>‹#›</a:t>
            </a:fld>
            <a:endParaRPr lang="en-GB"/>
          </a:p>
        </p:txBody>
      </p:sp>
    </p:spTree>
    <p:extLst>
      <p:ext uri="{BB962C8B-B14F-4D97-AF65-F5344CB8AC3E}">
        <p14:creationId xmlns:p14="http://schemas.microsoft.com/office/powerpoint/2010/main" val="3663150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6556158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39000" y="5459346"/>
            <a:ext cx="1736557" cy="1275421"/>
          </a:xfrm>
          <a:prstGeom prst="rect">
            <a:avLst/>
          </a:prstGeom>
        </p:spPr>
      </p:pic>
    </p:spTree>
    <p:extLst>
      <p:ext uri="{BB962C8B-B14F-4D97-AF65-F5344CB8AC3E}">
        <p14:creationId xmlns:p14="http://schemas.microsoft.com/office/powerpoint/2010/main" val="53706964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8384739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28515414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209748298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259573561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155344064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33959842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340837514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2596502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448ED33-8278-4231-AE30-4D938A782EC7}" type="datetimeFigureOut">
              <a:rPr lang="en-GB" smtClean="0"/>
              <a:pPr/>
              <a:t>23/03/2022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787A74-EBFD-4E9F-B0E1-3241204475AB}" type="slidenum">
              <a:rPr lang="en-GB" smtClean="0"/>
              <a:pPr/>
              <a:t>‹#›</a:t>
            </a:fld>
            <a:endParaRPr lang="en-GB"/>
          </a:p>
        </p:txBody>
      </p:sp>
      <p:sp>
        <p:nvSpPr>
          <p:cNvPr id="8" name="Title 7"/>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1211138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2" name="Picture 3"/>
          <p:cNvPicPr>
            <a:picLocks noChangeAspect="1"/>
          </p:cNvPicPr>
          <p:nvPr userDrawn="1"/>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5029200" y="142875"/>
            <a:ext cx="3962400"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708957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39000" y="5459346"/>
            <a:ext cx="1736557" cy="1275421"/>
          </a:xfrm>
          <a:prstGeom prst="rect">
            <a:avLst/>
          </a:prstGeom>
        </p:spPr>
      </p:pic>
    </p:spTree>
    <p:extLst>
      <p:ext uri="{BB962C8B-B14F-4D97-AF65-F5344CB8AC3E}">
        <p14:creationId xmlns:p14="http://schemas.microsoft.com/office/powerpoint/2010/main" val="189459758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410761804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39000" y="5459346"/>
            <a:ext cx="1736557" cy="1275421"/>
          </a:xfrm>
          <a:prstGeom prst="rect">
            <a:avLst/>
          </a:prstGeom>
        </p:spPr>
      </p:pic>
    </p:spTree>
    <p:extLst>
      <p:ext uri="{BB962C8B-B14F-4D97-AF65-F5344CB8AC3E}">
        <p14:creationId xmlns:p14="http://schemas.microsoft.com/office/powerpoint/2010/main" val="5324338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24411987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84688706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127080703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218191032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32139071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3506480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448ED33-8278-4231-AE30-4D938A782EC7}" type="datetimeFigureOut">
              <a:rPr lang="en-GB" smtClean="0"/>
              <a:pPr/>
              <a:t>23/03/2022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D787A74-EBFD-4E9F-B0E1-3241204475AB}" type="slidenum">
              <a:rPr lang="en-GB" smtClean="0"/>
              <a:pPr/>
              <a:t>‹#›</a:t>
            </a:fld>
            <a:endParaRPr lang="en-GB"/>
          </a:p>
        </p:txBody>
      </p:sp>
    </p:spTree>
    <p:extLst>
      <p:ext uri="{BB962C8B-B14F-4D97-AF65-F5344CB8AC3E}">
        <p14:creationId xmlns:p14="http://schemas.microsoft.com/office/powerpoint/2010/main" val="112037443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93704017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420042158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39000" y="5459346"/>
            <a:ext cx="1736557" cy="1275421"/>
          </a:xfrm>
          <a:prstGeom prst="rect">
            <a:avLst/>
          </a:prstGeom>
        </p:spPr>
      </p:pic>
    </p:spTree>
    <p:extLst>
      <p:ext uri="{BB962C8B-B14F-4D97-AF65-F5344CB8AC3E}">
        <p14:creationId xmlns:p14="http://schemas.microsoft.com/office/powerpoint/2010/main" val="348730231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358259862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39000" y="5459346"/>
            <a:ext cx="1736557" cy="1275421"/>
          </a:xfrm>
          <a:prstGeom prst="rect">
            <a:avLst/>
          </a:prstGeom>
        </p:spPr>
      </p:pic>
    </p:spTree>
    <p:extLst>
      <p:ext uri="{BB962C8B-B14F-4D97-AF65-F5344CB8AC3E}">
        <p14:creationId xmlns:p14="http://schemas.microsoft.com/office/powerpoint/2010/main" val="269415662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226096879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356232967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35308870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351973897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1907156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448ED33-8278-4231-AE30-4D938A782EC7}" type="datetimeFigureOut">
              <a:rPr lang="en-GB" smtClean="0"/>
              <a:pPr/>
              <a:t>23/03/2022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D787A74-EBFD-4E9F-B0E1-3241204475AB}" type="slidenum">
              <a:rPr lang="en-GB" smtClean="0"/>
              <a:pPr/>
              <a:t>‹#›</a:t>
            </a:fld>
            <a:endParaRPr lang="en-GB"/>
          </a:p>
        </p:txBody>
      </p:sp>
    </p:spTree>
    <p:extLst>
      <p:ext uri="{BB962C8B-B14F-4D97-AF65-F5344CB8AC3E}">
        <p14:creationId xmlns:p14="http://schemas.microsoft.com/office/powerpoint/2010/main" val="2833457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6688069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413488628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9211125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39000" y="5459346"/>
            <a:ext cx="1736557" cy="1275421"/>
          </a:xfrm>
          <a:prstGeom prst="rect">
            <a:avLst/>
          </a:prstGeom>
        </p:spPr>
      </p:pic>
    </p:spTree>
    <p:extLst>
      <p:ext uri="{BB962C8B-B14F-4D97-AF65-F5344CB8AC3E}">
        <p14:creationId xmlns:p14="http://schemas.microsoft.com/office/powerpoint/2010/main" val="308454540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406103173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39000" y="5459346"/>
            <a:ext cx="1736557" cy="1275421"/>
          </a:xfrm>
          <a:prstGeom prst="rect">
            <a:avLst/>
          </a:prstGeom>
        </p:spPr>
      </p:pic>
    </p:spTree>
    <p:extLst>
      <p:ext uri="{BB962C8B-B14F-4D97-AF65-F5344CB8AC3E}">
        <p14:creationId xmlns:p14="http://schemas.microsoft.com/office/powerpoint/2010/main" val="199195269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152795472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99329104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316416169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4688673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48ED33-8278-4231-AE30-4D938A782EC7}" type="datetimeFigureOut">
              <a:rPr lang="en-GB" smtClean="0"/>
              <a:pPr/>
              <a:t>23/03/2022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D787A74-EBFD-4E9F-B0E1-3241204475AB}" type="slidenum">
              <a:rPr lang="en-GB" smtClean="0"/>
              <a:pPr/>
              <a:t>‹#›</a:t>
            </a:fld>
            <a:endParaRPr lang="en-GB"/>
          </a:p>
        </p:txBody>
      </p:sp>
    </p:spTree>
    <p:extLst>
      <p:ext uri="{BB962C8B-B14F-4D97-AF65-F5344CB8AC3E}">
        <p14:creationId xmlns:p14="http://schemas.microsoft.com/office/powerpoint/2010/main" val="180198993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242706804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338730839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83339724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387126892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39000" y="5459346"/>
            <a:ext cx="1736557" cy="1275421"/>
          </a:xfrm>
          <a:prstGeom prst="rect">
            <a:avLst/>
          </a:prstGeom>
        </p:spPr>
      </p:pic>
    </p:spTree>
    <p:extLst>
      <p:ext uri="{BB962C8B-B14F-4D97-AF65-F5344CB8AC3E}">
        <p14:creationId xmlns:p14="http://schemas.microsoft.com/office/powerpoint/2010/main" val="307505863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78992038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39000" y="5459346"/>
            <a:ext cx="1736557" cy="1275421"/>
          </a:xfrm>
          <a:prstGeom prst="rect">
            <a:avLst/>
          </a:prstGeom>
        </p:spPr>
      </p:pic>
    </p:spTree>
    <p:extLst>
      <p:ext uri="{BB962C8B-B14F-4D97-AF65-F5344CB8AC3E}">
        <p14:creationId xmlns:p14="http://schemas.microsoft.com/office/powerpoint/2010/main" val="271428897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319101675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114299300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3766685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a:solidFill>
                <a:prstClr val="white"/>
              </a:solidFill>
            </a:endParaRPr>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a:solidFill>
                <a:prstClr val="white"/>
              </a:solidFill>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a:t>Click to edit Master text styles</a:t>
            </a:r>
          </a:p>
        </p:txBody>
      </p:sp>
      <p:sp>
        <p:nvSpPr>
          <p:cNvPr id="5" name="Date Placeholder 4"/>
          <p:cNvSpPr>
            <a:spLocks noGrp="1"/>
          </p:cNvSpPr>
          <p:nvPr>
            <p:ph type="dt" sz="half" idx="10"/>
          </p:nvPr>
        </p:nvSpPr>
        <p:spPr/>
        <p:txBody>
          <a:bodyPr/>
          <a:lstStyle/>
          <a:p>
            <a:fld id="{9448ED33-8278-4231-AE30-4D938A782EC7}" type="datetimeFigureOut">
              <a:rPr lang="en-GB" smtClean="0"/>
              <a:pPr/>
              <a:t>23/03/2022</a:t>
            </a:fld>
            <a:endParaRPr lang="en-GB"/>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GB">
              <a:solidFill>
                <a:srgbClr val="242852"/>
              </a:solidFill>
            </a:endParaRPr>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7D787A74-EBFD-4E9F-B0E1-3241204475AB}" type="slidenum">
              <a:rPr lang="en-GB" smtClean="0">
                <a:solidFill>
                  <a:srgbClr val="242852"/>
                </a:solidFill>
              </a:rPr>
              <a:pPr/>
              <a:t>‹#›</a:t>
            </a:fld>
            <a:endParaRPr lang="en-GB">
              <a:solidFill>
                <a:srgbClr val="242852"/>
              </a:solidFill>
            </a:endParaRPr>
          </a:p>
        </p:txBody>
      </p:sp>
    </p:spTree>
    <p:extLst>
      <p:ext uri="{BB962C8B-B14F-4D97-AF65-F5344CB8AC3E}">
        <p14:creationId xmlns:p14="http://schemas.microsoft.com/office/powerpoint/2010/main" val="401307152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155664877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252181721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377810172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72885708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3/23/2022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44748" y="6051131"/>
            <a:ext cx="930809" cy="683636"/>
          </a:xfrm>
          <a:prstGeom prst="rect">
            <a:avLst/>
          </a:prstGeom>
        </p:spPr>
      </p:pic>
    </p:spTree>
    <p:extLst>
      <p:ext uri="{BB962C8B-B14F-4D97-AF65-F5344CB8AC3E}">
        <p14:creationId xmlns:p14="http://schemas.microsoft.com/office/powerpoint/2010/main" val="3511591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a:solidFill>
                <a:prstClr val="white"/>
              </a:solidFill>
            </a:endParaRPr>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a:solidFill>
                <a:prstClr val="white"/>
              </a:solidFill>
            </a:endParaRPr>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448ED33-8278-4231-AE30-4D938A782EC7}" type="datetimeFigureOut">
              <a:rPr lang="en-GB" smtClean="0"/>
              <a:pPr/>
              <a:t>23/03/2022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787A74-EBFD-4E9F-B0E1-3241204475AB}" type="slidenum">
              <a:rPr lang="en-GB" smtClean="0"/>
              <a:pPr/>
              <a:t>‹#›</a:t>
            </a:fld>
            <a:endParaRPr lang="en-GB"/>
          </a:p>
        </p:txBody>
      </p:sp>
    </p:spTree>
    <p:extLst>
      <p:ext uri="{BB962C8B-B14F-4D97-AF65-F5344CB8AC3E}">
        <p14:creationId xmlns:p14="http://schemas.microsoft.com/office/powerpoint/2010/main" val="779648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theme" Target="../theme/theme3.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image" Target="../media/image7.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image" Target="../media/image7.png"/><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theme" Target="../theme/theme4.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image" Target="../media/image7.png"/><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theme" Target="../theme/theme5.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image" Target="../media/image7.png"/><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theme" Target="../theme/theme6.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1.xml"/><Relationship Id="rId13" Type="http://schemas.openxmlformats.org/officeDocument/2006/relationships/image" Target="../media/image7.png"/><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theme" Target="../theme/theme7.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a:solidFill>
                <a:prstClr val="white"/>
              </a:solidFill>
            </a:endParaRPr>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a:solidFill>
                <a:prstClr val="white"/>
              </a:solidFill>
            </a:endParaRPr>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pPr eaLnBrk="1" fontAlgn="auto" hangingPunct="1">
              <a:spcBef>
                <a:spcPts val="0"/>
              </a:spcBef>
              <a:spcAft>
                <a:spcPts val="0"/>
              </a:spcAft>
            </a:pPr>
            <a:fld id="{9448ED33-8278-4231-AE30-4D938A782EC7}" type="datetimeFigureOut">
              <a:rPr lang="en-GB" smtClean="0">
                <a:latin typeface="Franklin Gothic Book"/>
              </a:rPr>
              <a:pPr eaLnBrk="1" fontAlgn="auto" hangingPunct="1">
                <a:spcBef>
                  <a:spcPts val="0"/>
                </a:spcBef>
                <a:spcAft>
                  <a:spcPts val="0"/>
                </a:spcAft>
              </a:pPr>
              <a:t>23/03/2022</a:t>
            </a:fld>
            <a:endParaRPr lang="en-GB">
              <a:latin typeface="Franklin Gothic Book"/>
            </a:endParaRPr>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pPr eaLnBrk="1" fontAlgn="auto" hangingPunct="1">
              <a:spcBef>
                <a:spcPts val="0"/>
              </a:spcBef>
              <a:spcAft>
                <a:spcPts val="0"/>
              </a:spcAft>
            </a:pPr>
            <a:endParaRPr lang="en-GB">
              <a:latin typeface="Franklin Gothic Book"/>
            </a:endParaRPr>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pPr eaLnBrk="1" fontAlgn="auto" hangingPunct="1">
              <a:spcBef>
                <a:spcPts val="0"/>
              </a:spcBef>
              <a:spcAft>
                <a:spcPts val="0"/>
              </a:spcAft>
            </a:pPr>
            <a:fld id="{7D787A74-EBFD-4E9F-B0E1-3241204475AB}" type="slidenum">
              <a:rPr lang="en-GB" smtClean="0">
                <a:latin typeface="Franklin Gothic Book"/>
              </a:rPr>
              <a:pPr eaLnBrk="1" fontAlgn="auto" hangingPunct="1">
                <a:spcBef>
                  <a:spcPts val="0"/>
                </a:spcBef>
                <a:spcAft>
                  <a:spcPts val="0"/>
                </a:spcAft>
              </a:pPr>
              <a:t>‹#›</a:t>
            </a:fld>
            <a:endParaRPr lang="en-GB">
              <a:latin typeface="Franklin Gothic Book"/>
            </a:endParaRPr>
          </a:p>
        </p:txBody>
      </p:sp>
    </p:spTree>
    <p:extLst>
      <p:ext uri="{BB962C8B-B14F-4D97-AF65-F5344CB8AC3E}">
        <p14:creationId xmlns:p14="http://schemas.microsoft.com/office/powerpoint/2010/main" val="3534487618"/>
      </p:ext>
    </p:extLst>
  </p:cSld>
  <p:clrMap bg1="lt1" tx1="dk1" bg2="lt2" tx2="dk2" accent1="accent1" accent2="accent2" accent3="accent3" accent4="accent4" accent5="accent5" accent6="accent6" hlink="hlink" folHlink="folHlink"/>
  <p:sldLayoutIdLst>
    <p:sldLayoutId id="2147483875" r:id="rId1"/>
    <p:sldLayoutId id="2147483876" r:id="rId2"/>
    <p:sldLayoutId id="2147483877" r:id="rId3"/>
    <p:sldLayoutId id="2147483878" r:id="rId4"/>
    <p:sldLayoutId id="2147483879" r:id="rId5"/>
    <p:sldLayoutId id="2147483880" r:id="rId6"/>
    <p:sldLayoutId id="2147483881" r:id="rId7"/>
    <p:sldLayoutId id="2147483882" r:id="rId8"/>
    <p:sldLayoutId id="2147483883" r:id="rId9"/>
    <p:sldLayoutId id="2147483884" r:id="rId10"/>
    <p:sldLayoutId id="2147483885"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02EB2364-266D-4226-BEF9-54532287FB83}" type="datetimeFigureOut">
              <a:rPr lang="en-ZA" smtClean="0">
                <a:solidFill>
                  <a:prstClr val="black">
                    <a:tint val="75000"/>
                  </a:prstClr>
                </a:solidFill>
                <a:latin typeface="Calibri"/>
              </a:rPr>
              <a:pPr eaLnBrk="1" fontAlgn="auto" hangingPunct="1">
                <a:spcBef>
                  <a:spcPts val="0"/>
                </a:spcBef>
                <a:spcAft>
                  <a:spcPts val="0"/>
                </a:spcAft>
              </a:pPr>
              <a:t>2022/03/23</a:t>
            </a:fld>
            <a:endParaRPr lang="en-ZA">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ZA">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A0B9D44F-8662-4FA9-9E12-EBE917479965}" type="slidenum">
              <a:rPr lang="en-ZA" smtClean="0">
                <a:solidFill>
                  <a:prstClr val="black">
                    <a:tint val="75000"/>
                  </a:prstClr>
                </a:solidFill>
                <a:latin typeface="Calibri"/>
              </a:rPr>
              <a:pPr eaLnBrk="1" fontAlgn="auto" hangingPunct="1">
                <a:spcBef>
                  <a:spcPts val="0"/>
                </a:spcBef>
                <a:spcAft>
                  <a:spcPts val="0"/>
                </a:spcAft>
              </a:pPr>
              <a:t>‹#›</a:t>
            </a:fld>
            <a:endParaRPr lang="en-ZA">
              <a:solidFill>
                <a:prstClr val="black">
                  <a:tint val="75000"/>
                </a:prstClr>
              </a:solidFill>
              <a:latin typeface="Calibri"/>
            </a:endParaRPr>
          </a:p>
        </p:txBody>
      </p:sp>
    </p:spTree>
    <p:extLst>
      <p:ext uri="{BB962C8B-B14F-4D97-AF65-F5344CB8AC3E}">
        <p14:creationId xmlns:p14="http://schemas.microsoft.com/office/powerpoint/2010/main" val="2617093644"/>
      </p:ext>
    </p:extLst>
  </p:cSld>
  <p:clrMap bg1="lt1" tx1="dk1" bg2="lt2" tx2="dk2" accent1="accent1" accent2="accent2" accent3="accent3" accent4="accent4" accent5="accent5" accent6="accent6" hlink="hlink" folHlink="folHlink"/>
  <p:sldLayoutIdLst>
    <p:sldLayoutId id="2147483899" r:id="rId1"/>
    <p:sldLayoutId id="2147483900"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 id="2147483855" r:id="rId12"/>
    <p:sldLayoutId id="2147483849" r:id="rId13"/>
    <p:sldLayoutId id="2147483860" r:id="rId14"/>
    <p:sldLayoutId id="2147483861" r:id="rId15"/>
    <p:sldLayoutId id="2147483851" r:id="rId16"/>
    <p:sldLayoutId id="2147483866" r:id="rId1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1D8BD707-D9CF-40AE-B4C6-C98DA3205C09}" type="datetimeFigureOut">
              <a:rPr lang="en-US" smtClean="0">
                <a:solidFill>
                  <a:prstClr val="black">
                    <a:tint val="75000"/>
                  </a:prstClr>
                </a:solidFill>
                <a:latin typeface="Calibri"/>
              </a:rPr>
              <a:pPr eaLnBrk="1" fontAlgn="auto" hangingPunct="1">
                <a:spcBef>
                  <a:spcPts val="0"/>
                </a:spcBef>
                <a:spcAft>
                  <a:spcPts val="0"/>
                </a:spcAft>
              </a:pPr>
              <a:t>3/23/2022</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B6F15528-21DE-4FAA-801E-634DDDAF4B2B}" type="slidenum">
              <a:rPr lang="en-US" smtClean="0">
                <a:solidFill>
                  <a:prstClr val="black">
                    <a:tint val="75000"/>
                  </a:prstClr>
                </a:solidFill>
                <a:latin typeface="Calibri"/>
              </a:rPr>
              <a:pPr eaLnBrk="1" fontAlgn="auto" hangingPunct="1">
                <a:spcBef>
                  <a:spcPts val="0"/>
                </a:spcBef>
                <a:spcAft>
                  <a:spcPts val="0"/>
                </a:spcAft>
              </a:pPr>
              <a:t>‹#›</a:t>
            </a:fld>
            <a:endParaRPr lang="en-US">
              <a:solidFill>
                <a:prstClr val="black">
                  <a:tint val="75000"/>
                </a:prstClr>
              </a:solidFill>
              <a:latin typeface="Calibri"/>
            </a:endParaRPr>
          </a:p>
        </p:txBody>
      </p:sp>
      <p:sp>
        <p:nvSpPr>
          <p:cNvPr id="7" name="Rectangle 6"/>
          <p:cNvSpPr/>
          <p:nvPr userDrawn="1"/>
        </p:nvSpPr>
        <p:spPr>
          <a:xfrm>
            <a:off x="0" y="0"/>
            <a:ext cx="2286000" cy="6858000"/>
          </a:xfrm>
          <a:prstGeom prst="rect">
            <a:avLst/>
          </a:prstGeom>
          <a:gradFill flip="none" rotWithShape="1">
            <a:gsLst>
              <a:gs pos="0">
                <a:srgbClr val="262171"/>
              </a:gs>
              <a:gs pos="100000">
                <a:srgbClr val="0770B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a:solidFill>
                <a:prstClr val="white"/>
              </a:solidFill>
            </a:endParaRPr>
          </a:p>
        </p:txBody>
      </p:sp>
      <p:pic>
        <p:nvPicPr>
          <p:cNvPr id="8" name="Picture 7"/>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52776" y="0"/>
            <a:ext cx="2133224" cy="6858000"/>
          </a:xfrm>
          <a:prstGeom prst="rect">
            <a:avLst/>
          </a:prstGeom>
        </p:spPr>
      </p:pic>
    </p:spTree>
    <p:extLst>
      <p:ext uri="{BB962C8B-B14F-4D97-AF65-F5344CB8AC3E}">
        <p14:creationId xmlns:p14="http://schemas.microsoft.com/office/powerpoint/2010/main" val="3906906265"/>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 id="21474839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p:cNvSpPr/>
          <p:nvPr userDrawn="1"/>
        </p:nvSpPr>
        <p:spPr>
          <a:xfrm>
            <a:off x="0" y="0"/>
            <a:ext cx="2286000" cy="6858000"/>
          </a:xfrm>
          <a:prstGeom prst="rect">
            <a:avLst/>
          </a:prstGeom>
          <a:gradFill flip="none" rotWithShape="1">
            <a:gsLst>
              <a:gs pos="0">
                <a:srgbClr val="262171"/>
              </a:gs>
              <a:gs pos="100000">
                <a:srgbClr val="0770B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a:solidFill>
                <a:prstClr val="white"/>
              </a:solidFill>
            </a:endParaRPr>
          </a:p>
        </p:txBody>
      </p:sp>
      <p:pic>
        <p:nvPicPr>
          <p:cNvPr id="10" name="Picture 9"/>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52776" y="0"/>
            <a:ext cx="2133224" cy="6858000"/>
          </a:xfrm>
          <a:prstGeom prst="rect">
            <a:avLst/>
          </a:prstGeom>
        </p:spPr>
      </p:pic>
      <p:sp>
        <p:nvSpPr>
          <p:cNvPr id="2" name="Title Placeholder 1"/>
          <p:cNvSpPr>
            <a:spLocks noGrp="1"/>
          </p:cNvSpPr>
          <p:nvPr>
            <p:ph type="title"/>
          </p:nvPr>
        </p:nvSpPr>
        <p:spPr>
          <a:xfrm>
            <a:off x="1219200" y="274638"/>
            <a:ext cx="7467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762000" y="1600200"/>
            <a:ext cx="7924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1D8BD707-D9CF-40AE-B4C6-C98DA3205C09}" type="datetimeFigureOut">
              <a:rPr lang="en-US" smtClean="0">
                <a:solidFill>
                  <a:prstClr val="black">
                    <a:tint val="75000"/>
                  </a:prstClr>
                </a:solidFill>
                <a:latin typeface="Calibri"/>
              </a:rPr>
              <a:pPr eaLnBrk="1" fontAlgn="auto" hangingPunct="1">
                <a:spcBef>
                  <a:spcPts val="0"/>
                </a:spcBef>
                <a:spcAft>
                  <a:spcPts val="0"/>
                </a:spcAft>
              </a:pPr>
              <a:t>3/23/2022</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B6F15528-21DE-4FAA-801E-634DDDAF4B2B}" type="slidenum">
              <a:rPr lang="en-US" smtClean="0">
                <a:solidFill>
                  <a:prstClr val="black">
                    <a:tint val="75000"/>
                  </a:prstClr>
                </a:solidFill>
                <a:latin typeface="Calibri"/>
              </a:rPr>
              <a:pPr eaLnBrk="1" fontAlgn="auto" hangingPunct="1">
                <a:spcBef>
                  <a:spcPts val="0"/>
                </a:spcBef>
                <a:spcAft>
                  <a:spcPts val="0"/>
                </a:spcAft>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903792785"/>
      </p:ext>
    </p:extLst>
  </p:cSld>
  <p:clrMap bg1="lt1" tx1="dk1" bg2="lt2" tx2="dk2" accent1="accent1" accent2="accent2" accent3="accent3" accent4="accent4" accent5="accent5" accent6="accent6" hlink="hlink" folHlink="folHlink"/>
  <p:sldLayoutIdLst>
    <p:sldLayoutId id="2147483974" r:id="rId1"/>
    <p:sldLayoutId id="2147483975" r:id="rId2"/>
    <p:sldLayoutId id="2147483976" r:id="rId3"/>
    <p:sldLayoutId id="2147483977" r:id="rId4"/>
    <p:sldLayoutId id="2147483978" r:id="rId5"/>
    <p:sldLayoutId id="2147483979" r:id="rId6"/>
    <p:sldLayoutId id="2147483980" r:id="rId7"/>
    <p:sldLayoutId id="2147483981" r:id="rId8"/>
    <p:sldLayoutId id="2147483982" r:id="rId9"/>
    <p:sldLayoutId id="2147483983" r:id="rId10"/>
    <p:sldLayoutId id="2147483984" r:id="rId11"/>
  </p:sldLayoutIdLst>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p:cNvSpPr/>
          <p:nvPr userDrawn="1"/>
        </p:nvSpPr>
        <p:spPr>
          <a:xfrm>
            <a:off x="0" y="0"/>
            <a:ext cx="2286000" cy="6858000"/>
          </a:xfrm>
          <a:prstGeom prst="rect">
            <a:avLst/>
          </a:prstGeom>
          <a:gradFill flip="none" rotWithShape="1">
            <a:gsLst>
              <a:gs pos="0">
                <a:srgbClr val="262171"/>
              </a:gs>
              <a:gs pos="100000">
                <a:srgbClr val="0770B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a:solidFill>
                <a:prstClr val="white"/>
              </a:solidFill>
            </a:endParaRPr>
          </a:p>
        </p:txBody>
      </p:sp>
      <p:pic>
        <p:nvPicPr>
          <p:cNvPr id="10" name="Picture 9"/>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52776" y="0"/>
            <a:ext cx="2133224" cy="6858000"/>
          </a:xfrm>
          <a:prstGeom prst="rect">
            <a:avLst/>
          </a:prstGeom>
        </p:spPr>
      </p:pic>
      <p:sp>
        <p:nvSpPr>
          <p:cNvPr id="2" name="Title Placeholder 1"/>
          <p:cNvSpPr>
            <a:spLocks noGrp="1"/>
          </p:cNvSpPr>
          <p:nvPr>
            <p:ph type="title"/>
          </p:nvPr>
        </p:nvSpPr>
        <p:spPr>
          <a:xfrm>
            <a:off x="1219200" y="274638"/>
            <a:ext cx="7467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762000" y="1600200"/>
            <a:ext cx="7924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1D8BD707-D9CF-40AE-B4C6-C98DA3205C09}" type="datetimeFigureOut">
              <a:rPr lang="en-US" smtClean="0">
                <a:solidFill>
                  <a:prstClr val="black">
                    <a:tint val="75000"/>
                  </a:prstClr>
                </a:solidFill>
                <a:latin typeface="Calibri"/>
              </a:rPr>
              <a:pPr eaLnBrk="1" fontAlgn="auto" hangingPunct="1">
                <a:spcBef>
                  <a:spcPts val="0"/>
                </a:spcBef>
                <a:spcAft>
                  <a:spcPts val="0"/>
                </a:spcAft>
              </a:pPr>
              <a:t>3/23/2022</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B6F15528-21DE-4FAA-801E-634DDDAF4B2B}" type="slidenum">
              <a:rPr lang="en-US" smtClean="0">
                <a:solidFill>
                  <a:prstClr val="black">
                    <a:tint val="75000"/>
                  </a:prstClr>
                </a:solidFill>
                <a:latin typeface="Calibri"/>
              </a:rPr>
              <a:pPr eaLnBrk="1" fontAlgn="auto" hangingPunct="1">
                <a:spcBef>
                  <a:spcPts val="0"/>
                </a:spcBef>
                <a:spcAft>
                  <a:spcPts val="0"/>
                </a:spcAft>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694090643"/>
      </p:ext>
    </p:extLst>
  </p:cSld>
  <p:clrMap bg1="lt1" tx1="dk1" bg2="lt2" tx2="dk2" accent1="accent1" accent2="accent2" accent3="accent3" accent4="accent4" accent5="accent5" accent6="accent6" hlink="hlink" folHlink="folHlink"/>
  <p:sldLayoutIdLst>
    <p:sldLayoutId id="2147483986" r:id="rId1"/>
    <p:sldLayoutId id="2147483987" r:id="rId2"/>
    <p:sldLayoutId id="2147483988" r:id="rId3"/>
    <p:sldLayoutId id="2147483989" r:id="rId4"/>
    <p:sldLayoutId id="2147483990" r:id="rId5"/>
    <p:sldLayoutId id="2147483991" r:id="rId6"/>
    <p:sldLayoutId id="2147483992" r:id="rId7"/>
    <p:sldLayoutId id="2147483993" r:id="rId8"/>
    <p:sldLayoutId id="2147483994" r:id="rId9"/>
    <p:sldLayoutId id="2147483995" r:id="rId10"/>
    <p:sldLayoutId id="2147483996" r:id="rId11"/>
  </p:sldLayoutIdLst>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p:cNvSpPr/>
          <p:nvPr userDrawn="1"/>
        </p:nvSpPr>
        <p:spPr>
          <a:xfrm>
            <a:off x="0" y="0"/>
            <a:ext cx="2286000" cy="6858000"/>
          </a:xfrm>
          <a:prstGeom prst="rect">
            <a:avLst/>
          </a:prstGeom>
          <a:gradFill flip="none" rotWithShape="1">
            <a:gsLst>
              <a:gs pos="0">
                <a:srgbClr val="262171"/>
              </a:gs>
              <a:gs pos="100000">
                <a:srgbClr val="0770B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a:solidFill>
                <a:prstClr val="white"/>
              </a:solidFill>
            </a:endParaRPr>
          </a:p>
        </p:txBody>
      </p:sp>
      <p:pic>
        <p:nvPicPr>
          <p:cNvPr id="10" name="Picture 9"/>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52776" y="0"/>
            <a:ext cx="2133224" cy="6858000"/>
          </a:xfrm>
          <a:prstGeom prst="rect">
            <a:avLst/>
          </a:prstGeom>
        </p:spPr>
      </p:pic>
      <p:sp>
        <p:nvSpPr>
          <p:cNvPr id="2" name="Title Placeholder 1"/>
          <p:cNvSpPr>
            <a:spLocks noGrp="1"/>
          </p:cNvSpPr>
          <p:nvPr>
            <p:ph type="title"/>
          </p:nvPr>
        </p:nvSpPr>
        <p:spPr>
          <a:xfrm>
            <a:off x="1219200" y="274638"/>
            <a:ext cx="7467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762000" y="1600200"/>
            <a:ext cx="7924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1D8BD707-D9CF-40AE-B4C6-C98DA3205C09}" type="datetimeFigureOut">
              <a:rPr lang="en-US" smtClean="0">
                <a:solidFill>
                  <a:prstClr val="black">
                    <a:tint val="75000"/>
                  </a:prstClr>
                </a:solidFill>
                <a:latin typeface="Calibri"/>
              </a:rPr>
              <a:pPr eaLnBrk="1" fontAlgn="auto" hangingPunct="1">
                <a:spcBef>
                  <a:spcPts val="0"/>
                </a:spcBef>
                <a:spcAft>
                  <a:spcPts val="0"/>
                </a:spcAft>
              </a:pPr>
              <a:t>3/23/2022</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B6F15528-21DE-4FAA-801E-634DDDAF4B2B}" type="slidenum">
              <a:rPr lang="en-US" smtClean="0">
                <a:solidFill>
                  <a:prstClr val="black">
                    <a:tint val="75000"/>
                  </a:prstClr>
                </a:solidFill>
                <a:latin typeface="Calibri"/>
              </a:rPr>
              <a:pPr eaLnBrk="1" fontAlgn="auto" hangingPunct="1">
                <a:spcBef>
                  <a:spcPts val="0"/>
                </a:spcBef>
                <a:spcAft>
                  <a:spcPts val="0"/>
                </a:spcAft>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407527507"/>
      </p:ext>
    </p:extLst>
  </p:cSld>
  <p:clrMap bg1="lt1" tx1="dk1" bg2="lt2" tx2="dk2" accent1="accent1" accent2="accent2" accent3="accent3" accent4="accent4" accent5="accent5" accent6="accent6" hlink="hlink" folHlink="folHlink"/>
  <p:sldLayoutIdLst>
    <p:sldLayoutId id="2147484010" r:id="rId1"/>
    <p:sldLayoutId id="2147484011" r:id="rId2"/>
    <p:sldLayoutId id="2147484012" r:id="rId3"/>
    <p:sldLayoutId id="2147484013" r:id="rId4"/>
    <p:sldLayoutId id="2147484014" r:id="rId5"/>
    <p:sldLayoutId id="2147484015" r:id="rId6"/>
    <p:sldLayoutId id="2147484016" r:id="rId7"/>
    <p:sldLayoutId id="2147484017" r:id="rId8"/>
    <p:sldLayoutId id="2147484018" r:id="rId9"/>
    <p:sldLayoutId id="2147484019" r:id="rId10"/>
    <p:sldLayoutId id="2147484020" r:id="rId11"/>
  </p:sldLayoutIdLst>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p:cNvSpPr/>
          <p:nvPr userDrawn="1"/>
        </p:nvSpPr>
        <p:spPr>
          <a:xfrm>
            <a:off x="0" y="0"/>
            <a:ext cx="2286000" cy="6858000"/>
          </a:xfrm>
          <a:prstGeom prst="rect">
            <a:avLst/>
          </a:prstGeom>
          <a:gradFill flip="none" rotWithShape="1">
            <a:gsLst>
              <a:gs pos="0">
                <a:srgbClr val="262171"/>
              </a:gs>
              <a:gs pos="100000">
                <a:srgbClr val="0770B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dirty="0">
              <a:solidFill>
                <a:prstClr val="white"/>
              </a:solidFill>
            </a:endParaRPr>
          </a:p>
        </p:txBody>
      </p:sp>
      <p:pic>
        <p:nvPicPr>
          <p:cNvPr id="10" name="Picture 9"/>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52776" y="0"/>
            <a:ext cx="2133224" cy="68580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1D8BD707-D9CF-40AE-B4C6-C98DA3205C09}" type="datetimeFigureOut">
              <a:rPr lang="en-US" smtClean="0">
                <a:solidFill>
                  <a:prstClr val="black">
                    <a:tint val="75000"/>
                  </a:prstClr>
                </a:solidFill>
                <a:latin typeface="Calibri"/>
              </a:rPr>
              <a:pPr eaLnBrk="1" fontAlgn="auto" hangingPunct="1">
                <a:spcBef>
                  <a:spcPts val="0"/>
                </a:spcBef>
                <a:spcAft>
                  <a:spcPts val="0"/>
                </a:spcAft>
              </a:pPr>
              <a:t>3/23/2022</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B6F15528-21DE-4FAA-801E-634DDDAF4B2B}" type="slidenum">
              <a:rPr lang="en-US" smtClean="0">
                <a:solidFill>
                  <a:prstClr val="black">
                    <a:tint val="75000"/>
                  </a:prstClr>
                </a:solidFill>
                <a:latin typeface="Calibri"/>
              </a:rPr>
              <a:pPr eaLnBrk="1" fontAlgn="auto" hangingPunct="1">
                <a:spcBef>
                  <a:spcPts val="0"/>
                </a:spcBef>
                <a:spcAft>
                  <a:spcPts val="0"/>
                </a:spcAft>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607295329"/>
      </p:ext>
    </p:extLst>
  </p:cSld>
  <p:clrMap bg1="lt1" tx1="dk1" bg2="lt2" tx2="dk2" accent1="accent1" accent2="accent2" accent3="accent3" accent4="accent4" accent5="accent5" accent6="accent6" hlink="hlink" folHlink="folHlink"/>
  <p:sldLayoutIdLst>
    <p:sldLayoutId id="2147484022" r:id="rId1"/>
    <p:sldLayoutId id="2147484023" r:id="rId2"/>
    <p:sldLayoutId id="2147484024" r:id="rId3"/>
    <p:sldLayoutId id="2147484025" r:id="rId4"/>
    <p:sldLayoutId id="2147484026" r:id="rId5"/>
    <p:sldLayoutId id="2147484027" r:id="rId6"/>
    <p:sldLayoutId id="2147484028" r:id="rId7"/>
    <p:sldLayoutId id="2147484029" r:id="rId8"/>
    <p:sldLayoutId id="2147484030" r:id="rId9"/>
    <p:sldLayoutId id="2147484031" r:id="rId10"/>
    <p:sldLayoutId id="214748403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71.xml"/></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46.xml"/><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8" Type="http://schemas.openxmlformats.org/officeDocument/2006/relationships/image" Target="../media/image35.jpg"/><Relationship Id="rId3" Type="http://schemas.openxmlformats.org/officeDocument/2006/relationships/image" Target="../media/image30.jpg"/><Relationship Id="rId7"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57.xml"/><Relationship Id="rId6" Type="http://schemas.openxmlformats.org/officeDocument/2006/relationships/image" Target="../media/image33.png"/><Relationship Id="rId5" Type="http://schemas.openxmlformats.org/officeDocument/2006/relationships/image" Target="../media/image32.jpg"/><Relationship Id="rId4" Type="http://schemas.openxmlformats.org/officeDocument/2006/relationships/image" Target="../media/image31.jpg"/></Relationships>
</file>

<file path=ppt/slides/_rels/slide15.xml.rels><?xml version="1.0" encoding="UTF-8" standalone="yes"?>
<Relationships xmlns="http://schemas.openxmlformats.org/package/2006/relationships"><Relationship Id="rId8" Type="http://schemas.openxmlformats.org/officeDocument/2006/relationships/image" Target="../media/image41.jpg"/><Relationship Id="rId3" Type="http://schemas.openxmlformats.org/officeDocument/2006/relationships/image" Target="../media/image36.jpg"/><Relationship Id="rId7" Type="http://schemas.openxmlformats.org/officeDocument/2006/relationships/image" Target="../media/image40.jpg"/><Relationship Id="rId2" Type="http://schemas.openxmlformats.org/officeDocument/2006/relationships/notesSlide" Target="../notesSlides/notesSlide13.xml"/><Relationship Id="rId1" Type="http://schemas.openxmlformats.org/officeDocument/2006/relationships/slideLayout" Target="../slideLayouts/slideLayout68.xml"/><Relationship Id="rId6" Type="http://schemas.openxmlformats.org/officeDocument/2006/relationships/image" Target="../media/image39.jpg"/><Relationship Id="rId5" Type="http://schemas.openxmlformats.org/officeDocument/2006/relationships/image" Target="../media/image38.jpg"/><Relationship Id="rId4" Type="http://schemas.openxmlformats.org/officeDocument/2006/relationships/image" Target="../media/image37.jpg"/><Relationship Id="rId9" Type="http://schemas.openxmlformats.org/officeDocument/2006/relationships/image" Target="../media/image42.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43.png"/><Relationship Id="rId4"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8.xml"/><Relationship Id="rId1" Type="http://schemas.openxmlformats.org/officeDocument/2006/relationships/slideLayout" Target="../slideLayouts/slideLayout75.xml"/></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9.xml"/><Relationship Id="rId1" Type="http://schemas.openxmlformats.org/officeDocument/2006/relationships/slideLayout" Target="../slideLayouts/slideLayout53.xml"/></Relationships>
</file>

<file path=ppt/slides/_rels/slide2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58.xml"/></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0.xml"/><Relationship Id="rId1" Type="http://schemas.openxmlformats.org/officeDocument/2006/relationships/slideLayout" Target="../slideLayouts/slideLayout53.xml"/></Relationships>
</file>

<file path=ppt/slides/_rels/slide2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1.xml"/><Relationship Id="rId1" Type="http://schemas.openxmlformats.org/officeDocument/2006/relationships/slideLayout" Target="../slideLayouts/slideLayout53.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image" Target="../media/image54.png"/><Relationship Id="rId1" Type="http://schemas.openxmlformats.org/officeDocument/2006/relationships/slideLayout" Target="../slideLayouts/slideLayout58.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27.xml.rels><?xml version="1.0" encoding="UTF-8" standalone="yes"?>
<Relationships xmlns="http://schemas.openxmlformats.org/package/2006/relationships"><Relationship Id="rId13" Type="http://schemas.openxmlformats.org/officeDocument/2006/relationships/image" Target="../media/image71.png"/><Relationship Id="rId18" Type="http://schemas.openxmlformats.org/officeDocument/2006/relationships/image" Target="../media/image76.svg"/><Relationship Id="rId26" Type="http://schemas.openxmlformats.org/officeDocument/2006/relationships/image" Target="../media/image84.svg"/><Relationship Id="rId39" Type="http://schemas.openxmlformats.org/officeDocument/2006/relationships/image" Target="../media/image97.png"/><Relationship Id="rId21" Type="http://schemas.openxmlformats.org/officeDocument/2006/relationships/image" Target="../media/image79.png"/><Relationship Id="rId34" Type="http://schemas.openxmlformats.org/officeDocument/2006/relationships/image" Target="../media/image92.svg"/><Relationship Id="rId42" Type="http://schemas.openxmlformats.org/officeDocument/2006/relationships/image" Target="../media/image100.svg"/><Relationship Id="rId7" Type="http://schemas.openxmlformats.org/officeDocument/2006/relationships/image" Target="../media/image65.png"/><Relationship Id="rId2" Type="http://schemas.openxmlformats.org/officeDocument/2006/relationships/notesSlide" Target="../notesSlides/notesSlide22.xml"/><Relationship Id="rId16" Type="http://schemas.openxmlformats.org/officeDocument/2006/relationships/image" Target="../media/image74.svg"/><Relationship Id="rId20" Type="http://schemas.openxmlformats.org/officeDocument/2006/relationships/image" Target="../media/image78.svg"/><Relationship Id="rId29" Type="http://schemas.openxmlformats.org/officeDocument/2006/relationships/image" Target="../media/image87.png"/><Relationship Id="rId41" Type="http://schemas.openxmlformats.org/officeDocument/2006/relationships/image" Target="../media/image99.png"/><Relationship Id="rId1" Type="http://schemas.openxmlformats.org/officeDocument/2006/relationships/slideLayout" Target="../slideLayouts/slideLayout53.xml"/><Relationship Id="rId6" Type="http://schemas.openxmlformats.org/officeDocument/2006/relationships/image" Target="../media/image64.svg"/><Relationship Id="rId11" Type="http://schemas.openxmlformats.org/officeDocument/2006/relationships/image" Target="../media/image69.png"/><Relationship Id="rId24" Type="http://schemas.openxmlformats.org/officeDocument/2006/relationships/image" Target="../media/image82.svg"/><Relationship Id="rId32" Type="http://schemas.openxmlformats.org/officeDocument/2006/relationships/image" Target="../media/image90.svg"/><Relationship Id="rId37" Type="http://schemas.openxmlformats.org/officeDocument/2006/relationships/image" Target="../media/image95.png"/><Relationship Id="rId40" Type="http://schemas.openxmlformats.org/officeDocument/2006/relationships/image" Target="../media/image98.svg"/><Relationship Id="rId5" Type="http://schemas.openxmlformats.org/officeDocument/2006/relationships/image" Target="../media/image63.png"/><Relationship Id="rId15" Type="http://schemas.openxmlformats.org/officeDocument/2006/relationships/image" Target="../media/image73.png"/><Relationship Id="rId23" Type="http://schemas.openxmlformats.org/officeDocument/2006/relationships/image" Target="../media/image81.png"/><Relationship Id="rId28" Type="http://schemas.openxmlformats.org/officeDocument/2006/relationships/image" Target="../media/image86.svg"/><Relationship Id="rId36" Type="http://schemas.openxmlformats.org/officeDocument/2006/relationships/image" Target="../media/image94.svg"/><Relationship Id="rId10" Type="http://schemas.openxmlformats.org/officeDocument/2006/relationships/image" Target="../media/image68.svg"/><Relationship Id="rId19" Type="http://schemas.openxmlformats.org/officeDocument/2006/relationships/image" Target="../media/image77.png"/><Relationship Id="rId31" Type="http://schemas.openxmlformats.org/officeDocument/2006/relationships/image" Target="../media/image89.png"/><Relationship Id="rId44" Type="http://schemas.openxmlformats.org/officeDocument/2006/relationships/image" Target="../media/image102.svg"/><Relationship Id="rId4" Type="http://schemas.openxmlformats.org/officeDocument/2006/relationships/image" Target="../media/image62.svg"/><Relationship Id="rId9" Type="http://schemas.openxmlformats.org/officeDocument/2006/relationships/image" Target="../media/image67.png"/><Relationship Id="rId14" Type="http://schemas.openxmlformats.org/officeDocument/2006/relationships/image" Target="../media/image72.svg"/><Relationship Id="rId22" Type="http://schemas.openxmlformats.org/officeDocument/2006/relationships/image" Target="../media/image80.svg"/><Relationship Id="rId27" Type="http://schemas.openxmlformats.org/officeDocument/2006/relationships/image" Target="../media/image85.png"/><Relationship Id="rId30" Type="http://schemas.openxmlformats.org/officeDocument/2006/relationships/image" Target="../media/image88.svg"/><Relationship Id="rId35" Type="http://schemas.openxmlformats.org/officeDocument/2006/relationships/image" Target="../media/image93.png"/><Relationship Id="rId43" Type="http://schemas.openxmlformats.org/officeDocument/2006/relationships/image" Target="../media/image101.png"/><Relationship Id="rId8" Type="http://schemas.openxmlformats.org/officeDocument/2006/relationships/image" Target="../media/image66.svg"/><Relationship Id="rId3" Type="http://schemas.openxmlformats.org/officeDocument/2006/relationships/image" Target="../media/image61.png"/><Relationship Id="rId12" Type="http://schemas.openxmlformats.org/officeDocument/2006/relationships/image" Target="../media/image70.svg"/><Relationship Id="rId17" Type="http://schemas.openxmlformats.org/officeDocument/2006/relationships/image" Target="../media/image75.png"/><Relationship Id="rId25" Type="http://schemas.openxmlformats.org/officeDocument/2006/relationships/image" Target="../media/image83.png"/><Relationship Id="rId33" Type="http://schemas.openxmlformats.org/officeDocument/2006/relationships/image" Target="../media/image91.png"/><Relationship Id="rId38" Type="http://schemas.openxmlformats.org/officeDocument/2006/relationships/image" Target="../media/image96.svg"/></Relationships>
</file>

<file path=ppt/slides/_rels/slide28.xml.rels><?xml version="1.0" encoding="UTF-8" standalone="yes"?>
<Relationships xmlns="http://schemas.openxmlformats.org/package/2006/relationships"><Relationship Id="rId3" Type="http://schemas.openxmlformats.org/officeDocument/2006/relationships/image" Target="../media/image103.JPG"/><Relationship Id="rId2" Type="http://schemas.openxmlformats.org/officeDocument/2006/relationships/notesSlide" Target="../notesSlides/notesSlide23.xml"/><Relationship Id="rId1" Type="http://schemas.openxmlformats.org/officeDocument/2006/relationships/slideLayout" Target="../slideLayouts/slideLayout53.xml"/><Relationship Id="rId5" Type="http://schemas.openxmlformats.org/officeDocument/2006/relationships/image" Target="../media/image105.JPG"/><Relationship Id="rId4" Type="http://schemas.openxmlformats.org/officeDocument/2006/relationships/image" Target="../media/image104.JPG"/></Relationships>
</file>

<file path=ppt/slides/_rels/slide29.xml.rels><?xml version="1.0" encoding="UTF-8" standalone="yes"?>
<Relationships xmlns="http://schemas.openxmlformats.org/package/2006/relationships"><Relationship Id="rId8" Type="http://schemas.openxmlformats.org/officeDocument/2006/relationships/image" Target="../media/image111.svg"/><Relationship Id="rId3" Type="http://schemas.openxmlformats.org/officeDocument/2006/relationships/image" Target="../media/image106.png"/><Relationship Id="rId7" Type="http://schemas.openxmlformats.org/officeDocument/2006/relationships/image" Target="../media/image110.png"/><Relationship Id="rId12" Type="http://schemas.openxmlformats.org/officeDocument/2006/relationships/image" Target="../media/image115.svg"/><Relationship Id="rId2" Type="http://schemas.openxmlformats.org/officeDocument/2006/relationships/notesSlide" Target="../notesSlides/notesSlide24.xml"/><Relationship Id="rId1" Type="http://schemas.openxmlformats.org/officeDocument/2006/relationships/slideLayout" Target="../slideLayouts/slideLayout55.xml"/><Relationship Id="rId6" Type="http://schemas.openxmlformats.org/officeDocument/2006/relationships/image" Target="../media/image109.svg"/><Relationship Id="rId11" Type="http://schemas.openxmlformats.org/officeDocument/2006/relationships/image" Target="../media/image114.png"/><Relationship Id="rId5" Type="http://schemas.openxmlformats.org/officeDocument/2006/relationships/image" Target="../media/image108.png"/><Relationship Id="rId10" Type="http://schemas.openxmlformats.org/officeDocument/2006/relationships/image" Target="../media/image113.svg"/><Relationship Id="rId4" Type="http://schemas.openxmlformats.org/officeDocument/2006/relationships/image" Target="../media/image107.svg"/><Relationship Id="rId9" Type="http://schemas.openxmlformats.org/officeDocument/2006/relationships/image" Target="../media/image112.png"/></Relationships>
</file>

<file path=ppt/slides/_rels/slide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30.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25.xml"/><Relationship Id="rId1" Type="http://schemas.openxmlformats.org/officeDocument/2006/relationships/slideLayout" Target="../slideLayouts/slideLayout59.xml"/></Relationships>
</file>

<file path=ppt/slides/_rels/slide31.xml.rels><?xml version="1.0" encoding="UTF-8" standalone="yes"?>
<Relationships xmlns="http://schemas.openxmlformats.org/package/2006/relationships"><Relationship Id="rId2" Type="http://schemas.openxmlformats.org/officeDocument/2006/relationships/image" Target="../media/image117.jpeg"/><Relationship Id="rId1" Type="http://schemas.openxmlformats.org/officeDocument/2006/relationships/slideLayout" Target="../slideLayouts/slideLayout75.xml"/></Relationships>
</file>

<file path=ppt/slides/_rels/slide32.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26.xml"/><Relationship Id="rId1" Type="http://schemas.openxmlformats.org/officeDocument/2006/relationships/slideLayout" Target="../slideLayouts/slideLayout75.xml"/></Relationships>
</file>

<file path=ppt/slides/_rels/slide33.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27.xml"/><Relationship Id="rId1" Type="http://schemas.openxmlformats.org/officeDocument/2006/relationships/slideLayout" Target="../slideLayouts/slideLayout75.xml"/></Relationships>
</file>

<file path=ppt/slides/_rels/slide34.xml.rels><?xml version="1.0" encoding="UTF-8" standalone="yes"?>
<Relationships xmlns="http://schemas.openxmlformats.org/package/2006/relationships"><Relationship Id="rId3" Type="http://schemas.openxmlformats.org/officeDocument/2006/relationships/image" Target="../media/image120.jpg"/><Relationship Id="rId2" Type="http://schemas.openxmlformats.org/officeDocument/2006/relationships/notesSlide" Target="../notesSlides/notesSlide28.xml"/><Relationship Id="rId1" Type="http://schemas.openxmlformats.org/officeDocument/2006/relationships/slideLayout" Target="../slideLayouts/slideLayout74.xml"/></Relationships>
</file>

<file path=ppt/slides/_rels/slide35.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75.xml"/></Relationships>
</file>

<file path=ppt/slides/_rels/slide36.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29.xml"/><Relationship Id="rId1" Type="http://schemas.openxmlformats.org/officeDocument/2006/relationships/slideLayout" Target="../slideLayouts/slideLayout30.xml"/><Relationship Id="rId5" Type="http://schemas.openxmlformats.org/officeDocument/2006/relationships/image" Target="../media/image124.jpg"/><Relationship Id="rId4" Type="http://schemas.openxmlformats.org/officeDocument/2006/relationships/image" Target="../media/image123.png"/></Relationships>
</file>

<file path=ppt/slides/_rels/slide37.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30.xml"/></Relationships>
</file>

<file path=ppt/slides/_rels/slide38.xml.rels><?xml version="1.0" encoding="UTF-8" standalone="yes"?>
<Relationships xmlns="http://schemas.openxmlformats.org/package/2006/relationships"><Relationship Id="rId3" Type="http://schemas.openxmlformats.org/officeDocument/2006/relationships/hyperlink" Target="mailto:Chirag.Bahri@iswan.org.uk" TargetMode="External"/><Relationship Id="rId2" Type="http://schemas.openxmlformats.org/officeDocument/2006/relationships/notesSlide" Target="../notesSlides/notesSlide30.xml"/><Relationship Id="rId1" Type="http://schemas.openxmlformats.org/officeDocument/2006/relationships/slideLayout" Target="../slideLayouts/slideLayout29.xml"/><Relationship Id="rId5" Type="http://schemas.openxmlformats.org/officeDocument/2006/relationships/hyperlink" Target="http://www.seafarerhelp.org/" TargetMode="External"/><Relationship Id="rId4" Type="http://schemas.openxmlformats.org/officeDocument/2006/relationships/hyperlink" Target="http://www.seafarerwelfare.or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34.xml"/><Relationship Id="rId5" Type="http://schemas.openxmlformats.org/officeDocument/2006/relationships/image" Target="../media/image15.emf"/><Relationship Id="rId4" Type="http://schemas.openxmlformats.org/officeDocument/2006/relationships/image" Target="../media/image14.emf"/></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34.xml"/><Relationship Id="rId6" Type="http://schemas.openxmlformats.org/officeDocument/2006/relationships/image" Target="../media/image19.jpeg"/><Relationship Id="rId5" Type="http://schemas.openxmlformats.org/officeDocument/2006/relationships/image" Target="../media/image18.jpg"/><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6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3">
            <a:extLst>
              <a:ext uri="{FF2B5EF4-FFF2-40B4-BE49-F238E27FC236}">
                <a16:creationId xmlns:a16="http://schemas.microsoft.com/office/drawing/2014/main" id="{BACE11D3-8E42-4AD6-895B-AABB6A8847EF}"/>
              </a:ext>
            </a:extLst>
          </p:cNvPr>
          <p:cNvSpPr>
            <a:spLocks noGrp="1"/>
          </p:cNvSpPr>
          <p:nvPr>
            <p:ph type="title"/>
          </p:nvPr>
        </p:nvSpPr>
        <p:spPr>
          <a:xfrm>
            <a:off x="457200" y="2552700"/>
            <a:ext cx="8229600" cy="1752600"/>
          </a:xfrm>
          <a:noFill/>
          <a:ln>
            <a:noFill/>
          </a:ln>
        </p:spPr>
        <p:style>
          <a:lnRef idx="0">
            <a:scrgbClr r="0" g="0" b="0"/>
          </a:lnRef>
          <a:fillRef idx="0">
            <a:scrgbClr r="0" g="0" b="0"/>
          </a:fillRef>
          <a:effectRef idx="0">
            <a:scrgbClr r="0" g="0" b="0"/>
          </a:effectRef>
          <a:fontRef idx="minor">
            <a:schemeClr val="accent4"/>
          </a:fontRef>
        </p:style>
        <p:txBody>
          <a:bodyPr>
            <a:normAutofit/>
          </a:bodyPr>
          <a:lstStyle/>
          <a:p>
            <a:pPr eaLnBrk="1" fontAlgn="auto" hangingPunct="1">
              <a:spcAft>
                <a:spcPts val="0"/>
              </a:spcAft>
              <a:defRPr/>
            </a:pPr>
            <a:r>
              <a:rPr lang="en-US" b="1" i="1" dirty="0">
                <a:solidFill>
                  <a:schemeClr val="tx1"/>
                </a:solidFill>
              </a:rPr>
              <a:t>S</a:t>
            </a:r>
            <a:r>
              <a:rPr lang="en-IN" b="1" i="1" dirty="0">
                <a:solidFill>
                  <a:schemeClr val="tx1"/>
                </a:solidFill>
              </a:rPr>
              <a:t>eafarers’ Pre-departure awareness session</a:t>
            </a:r>
          </a:p>
        </p:txBody>
      </p:sp>
      <p:pic>
        <p:nvPicPr>
          <p:cNvPr id="9" name="Picture 2" descr="F:\ISWAN\Partner Logo\ISWAN_Logo_NoStrap - PNG.png">
            <a:extLst>
              <a:ext uri="{FF2B5EF4-FFF2-40B4-BE49-F238E27FC236}">
                <a16:creationId xmlns:a16="http://schemas.microsoft.com/office/drawing/2014/main" id="{48E71597-9872-4674-BF26-4D7D43B6795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10814" y="162560"/>
            <a:ext cx="2060746" cy="1513840"/>
          </a:xfrm>
          <a:prstGeom prst="rect">
            <a:avLst/>
          </a:prstGeom>
          <a:noFill/>
          <a:extLst>
            <a:ext uri="{909E8E84-426E-40DD-AFC4-6F175D3DCCD1}">
              <a14:hiddenFill xmlns:a14="http://schemas.microsoft.com/office/drawing/2010/main">
                <a:solidFill>
                  <a:srgbClr val="FFFFFF"/>
                </a:solidFill>
              </a14:hiddenFill>
            </a:ext>
          </a:extLst>
        </p:spPr>
      </p:pic>
      <p:sp>
        <p:nvSpPr>
          <p:cNvPr id="10" name="Subtitle 6">
            <a:extLst>
              <a:ext uri="{FF2B5EF4-FFF2-40B4-BE49-F238E27FC236}">
                <a16:creationId xmlns:a16="http://schemas.microsoft.com/office/drawing/2014/main" id="{E927B7A0-0C14-43D5-A92F-1DE317C9EC3C}"/>
              </a:ext>
            </a:extLst>
          </p:cNvPr>
          <p:cNvSpPr>
            <a:spLocks noGrp="1"/>
          </p:cNvSpPr>
          <p:nvPr>
            <p:ph idx="1"/>
          </p:nvPr>
        </p:nvSpPr>
        <p:spPr>
          <a:xfrm>
            <a:off x="2058828" y="4648200"/>
            <a:ext cx="5486400" cy="1066800"/>
          </a:xfrm>
          <a:noFill/>
          <a:ln>
            <a:noFill/>
          </a:ln>
        </p:spPr>
        <p:style>
          <a:lnRef idx="0">
            <a:scrgbClr r="0" g="0" b="0"/>
          </a:lnRef>
          <a:fillRef idx="0">
            <a:scrgbClr r="0" g="0" b="0"/>
          </a:fillRef>
          <a:effectRef idx="0">
            <a:scrgbClr r="0" g="0" b="0"/>
          </a:effectRef>
          <a:fontRef idx="minor">
            <a:schemeClr val="accent4"/>
          </a:fontRef>
        </p:style>
        <p:txBody>
          <a:bodyPr>
            <a:noAutofit/>
          </a:bodyPr>
          <a:lstStyle/>
          <a:p>
            <a:pPr algn="ctr">
              <a:buNone/>
              <a:defRPr/>
            </a:pPr>
            <a:r>
              <a:rPr lang="en-US" sz="3000" b="1" i="1" dirty="0">
                <a:solidFill>
                  <a:schemeClr val="tx2"/>
                </a:solidFill>
                <a:latin typeface="+mj-lt"/>
                <a:ea typeface="+mn-lt"/>
                <a:cs typeface="+mn-lt"/>
              </a:rPr>
              <a:t>Presented by:-</a:t>
            </a:r>
            <a:endParaRPr lang="en-US" sz="3000" b="1" i="1" dirty="0">
              <a:solidFill>
                <a:schemeClr val="tx2"/>
              </a:solidFill>
              <a:latin typeface="+mj-lt"/>
              <a:ea typeface="+mn-lt"/>
              <a:cs typeface="Calibri Light"/>
            </a:endParaRPr>
          </a:p>
          <a:p>
            <a:pPr algn="ctr">
              <a:buNone/>
              <a:defRPr/>
            </a:pPr>
            <a:r>
              <a:rPr lang="en-IN" sz="3000" dirty="0">
                <a:solidFill>
                  <a:schemeClr val="tx2"/>
                </a:solidFill>
                <a:latin typeface="+mj-lt"/>
              </a:rPr>
              <a:t>Chirag Bahri</a:t>
            </a:r>
          </a:p>
          <a:p>
            <a:pPr algn="ctr">
              <a:buNone/>
              <a:defRPr/>
            </a:pPr>
            <a:r>
              <a:rPr lang="en-IN" sz="3000" dirty="0">
                <a:solidFill>
                  <a:schemeClr val="tx2"/>
                </a:solidFill>
                <a:latin typeface="+mj-lt"/>
              </a:rPr>
              <a:t>Director of Regions - ISWAN </a:t>
            </a:r>
          </a:p>
        </p:txBody>
      </p:sp>
      <p:sp>
        <p:nvSpPr>
          <p:cNvPr id="11" name="Rectangle 10">
            <a:extLst>
              <a:ext uri="{FF2B5EF4-FFF2-40B4-BE49-F238E27FC236}">
                <a16:creationId xmlns:a16="http://schemas.microsoft.com/office/drawing/2014/main" id="{BB05AF71-B12C-45ED-B43B-F5B3163DD822}"/>
              </a:ext>
            </a:extLst>
          </p:cNvPr>
          <p:cNvSpPr/>
          <p:nvPr/>
        </p:nvSpPr>
        <p:spPr>
          <a:xfrm>
            <a:off x="7924800" y="5867400"/>
            <a:ext cx="1219200" cy="990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4145211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6DD09FA-3C36-41F8-A5D9-D1C662785384}"/>
              </a:ext>
            </a:extLst>
          </p:cNvPr>
          <p:cNvSpPr>
            <a:spLocks noGrp="1"/>
          </p:cNvSpPr>
          <p:nvPr>
            <p:ph type="title"/>
          </p:nvPr>
        </p:nvSpPr>
        <p:spPr>
          <a:xfrm>
            <a:off x="1600200" y="152401"/>
            <a:ext cx="7295663" cy="914399"/>
          </a:xfrm>
        </p:spPr>
        <p:txBody>
          <a:bodyPr vert="horz" lIns="68580" tIns="34290" rIns="68580" bIns="34290" rtlCol="0" anchor="ctr">
            <a:noAutofit/>
          </a:bodyPr>
          <a:lstStyle/>
          <a:p>
            <a:r>
              <a:rPr lang="en-US" sz="3000" dirty="0">
                <a:solidFill>
                  <a:srgbClr val="0770B1"/>
                </a:solidFill>
              </a:rPr>
              <a:t>           </a:t>
            </a:r>
            <a:r>
              <a:rPr lang="en-US" sz="3000" dirty="0">
                <a:solidFill>
                  <a:srgbClr val="002060"/>
                </a:solidFill>
              </a:rPr>
              <a:t>The Employment Agreement</a:t>
            </a:r>
            <a:endParaRPr lang="en-US" sz="3000" dirty="0">
              <a:solidFill>
                <a:srgbClr val="002060"/>
              </a:solidFill>
              <a:cs typeface="Calibri Light"/>
            </a:endParaRPr>
          </a:p>
        </p:txBody>
      </p:sp>
      <p:pic>
        <p:nvPicPr>
          <p:cNvPr id="8" name="Picture Placeholder 7">
            <a:extLst>
              <a:ext uri="{FF2B5EF4-FFF2-40B4-BE49-F238E27FC236}">
                <a16:creationId xmlns:a16="http://schemas.microsoft.com/office/drawing/2014/main" id="{EFE50781-64CD-47B1-9FB9-023DBCD1F653}"/>
              </a:ext>
            </a:extLst>
          </p:cNvPr>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11925" t="4770" r="13452" b="33388"/>
          <a:stretch/>
        </p:blipFill>
        <p:spPr>
          <a:xfrm>
            <a:off x="248139" y="2362200"/>
            <a:ext cx="3459303" cy="3657600"/>
          </a:xfrm>
          <a:prstGeom prst="rect">
            <a:avLst/>
          </a:prstGeom>
          <a:ln w="12700">
            <a:solidFill>
              <a:srgbClr val="1170B1"/>
            </a:solidFill>
          </a:ln>
        </p:spPr>
      </p:pic>
      <p:sp>
        <p:nvSpPr>
          <p:cNvPr id="6" name="Text Placeholder 5">
            <a:extLst>
              <a:ext uri="{FF2B5EF4-FFF2-40B4-BE49-F238E27FC236}">
                <a16:creationId xmlns:a16="http://schemas.microsoft.com/office/drawing/2014/main" id="{A4AB80BA-1BFE-4EDF-93A4-38D3B1062758}"/>
              </a:ext>
            </a:extLst>
          </p:cNvPr>
          <p:cNvSpPr>
            <a:spLocks noGrp="1"/>
          </p:cNvSpPr>
          <p:nvPr>
            <p:ph type="body" sz="half" idx="2"/>
          </p:nvPr>
        </p:nvSpPr>
        <p:spPr>
          <a:xfrm>
            <a:off x="3886200" y="1295401"/>
            <a:ext cx="5009661" cy="5105400"/>
          </a:xfrm>
        </p:spPr>
        <p:txBody>
          <a:bodyPr vert="horz" lIns="68580" tIns="34290" rIns="68580" bIns="34290" rtlCol="0" anchor="t">
            <a:noAutofit/>
          </a:bodyPr>
          <a:lstStyle/>
          <a:p>
            <a:pPr indent="-171450">
              <a:buFont typeface="Arial" panose="020B0604020202020204" pitchFamily="34" charset="0"/>
              <a:buChar char="•"/>
            </a:pPr>
            <a:r>
              <a:rPr lang="en-US" dirty="0"/>
              <a:t>The name of the ship or ships on board which the seaman undertakes to serve; </a:t>
            </a:r>
            <a:endParaRPr lang="en-US" dirty="0">
              <a:cs typeface="Calibri"/>
            </a:endParaRPr>
          </a:p>
          <a:p>
            <a:pPr indent="-171450">
              <a:buFont typeface="Arial" panose="020B0604020202020204" pitchFamily="34" charset="0"/>
              <a:buChar char="•"/>
            </a:pPr>
            <a:r>
              <a:rPr lang="en-US" dirty="0"/>
              <a:t>either the nature and, as far as practicable, the duration of the intended voyage or engagement or the maximum period of the voyage or engagement, and the places or parts of the world, if any, to which the voyage or engagement is not to extend; </a:t>
            </a:r>
            <a:endParaRPr lang="en-US" dirty="0">
              <a:cs typeface="Calibri"/>
            </a:endParaRPr>
          </a:p>
          <a:p>
            <a:pPr indent="-171450">
              <a:buFont typeface="Arial" panose="020B0604020202020204" pitchFamily="34" charset="0"/>
              <a:buChar char="•"/>
            </a:pPr>
            <a:r>
              <a:rPr lang="en-US" dirty="0"/>
              <a:t>the number and description of the crew of different categories in each department; hours of work and rest in a week, as may be prescribed;</a:t>
            </a:r>
            <a:endParaRPr lang="en-US" dirty="0">
              <a:cs typeface="Calibri"/>
            </a:endParaRPr>
          </a:p>
          <a:p>
            <a:pPr indent="-171450">
              <a:buFont typeface="Arial" panose="020B0604020202020204" pitchFamily="34" charset="0"/>
              <a:buChar char="•"/>
            </a:pPr>
            <a:r>
              <a:rPr lang="en-US" dirty="0"/>
              <a:t> the time at which each seaman is to be on board or to begin work;</a:t>
            </a:r>
            <a:endParaRPr lang="en-US" dirty="0">
              <a:cs typeface="Calibri"/>
            </a:endParaRPr>
          </a:p>
          <a:p>
            <a:pPr indent="-171450">
              <a:buFont typeface="Arial" panose="020B0604020202020204" pitchFamily="34" charset="0"/>
              <a:buChar char="•"/>
            </a:pPr>
            <a:r>
              <a:rPr lang="en-US" dirty="0"/>
              <a:t>the capacity in which each seaman is to serve;</a:t>
            </a:r>
            <a:endParaRPr lang="en-US" dirty="0">
              <a:cs typeface="Calibri"/>
            </a:endParaRPr>
          </a:p>
          <a:p>
            <a:pPr indent="-171450">
              <a:buFont typeface="Arial" panose="020B0604020202020204" pitchFamily="34" charset="0"/>
              <a:buChar char="•"/>
            </a:pPr>
            <a:r>
              <a:rPr lang="en-US" dirty="0"/>
              <a:t>the amount of wages which each seaman is to receive;  [ the entitlement for leave, as may be prescribed;]</a:t>
            </a:r>
            <a:endParaRPr lang="en-US" b="0" i="0" dirty="0">
              <a:effectLst/>
              <a:cs typeface="Calibri"/>
            </a:endParaRPr>
          </a:p>
          <a:p>
            <a:pPr indent="-171450">
              <a:buFont typeface="Arial" panose="020B0604020202020204" pitchFamily="34" charset="0"/>
              <a:buChar char="•"/>
            </a:pPr>
            <a:r>
              <a:rPr lang="en-US" b="0" i="0" dirty="0">
                <a:effectLst/>
              </a:rPr>
              <a:t>the seafarer’s position on board;</a:t>
            </a:r>
            <a:endParaRPr lang="en-US" b="0" i="0" dirty="0">
              <a:effectLst/>
              <a:cs typeface="Calibri"/>
            </a:endParaRPr>
          </a:p>
          <a:p>
            <a:pPr indent="-171450">
              <a:buFont typeface="Arial" panose="020B0604020202020204" pitchFamily="34" charset="0"/>
              <a:buChar char="•"/>
            </a:pPr>
            <a:r>
              <a:rPr lang="en-US" b="0" i="0" dirty="0">
                <a:effectLst/>
              </a:rPr>
              <a:t>the conditions for terminating the agreement, including the notice period, if the agreement is for an indefinite period (this must not be less for the shipowner than for the seafarer); the expiry date, if the agreement is for a fixed term; and the port of destination, if the agreement is for a specific voyage;</a:t>
            </a:r>
            <a:endParaRPr lang="en-US" b="0" i="0" dirty="0">
              <a:effectLst/>
              <a:cs typeface="Calibri"/>
            </a:endParaRPr>
          </a:p>
          <a:p>
            <a:pPr indent="-171450">
              <a:buFont typeface="Arial" panose="020B0604020202020204" pitchFamily="34" charset="0"/>
              <a:buChar char="•"/>
            </a:pPr>
            <a:r>
              <a:rPr lang="en-US" b="0" i="0" dirty="0">
                <a:effectLst/>
              </a:rPr>
              <a:t>the health and social security protection benefits provided by the shipowner;</a:t>
            </a:r>
            <a:endParaRPr lang="en-US" b="0" i="0" dirty="0">
              <a:effectLst/>
              <a:cs typeface="Calibri"/>
            </a:endParaRPr>
          </a:p>
          <a:p>
            <a:pPr indent="-171450">
              <a:buFont typeface="Arial" panose="020B0604020202020204" pitchFamily="34" charset="0"/>
              <a:buChar char="•"/>
            </a:pPr>
            <a:r>
              <a:rPr lang="en-US" b="0" i="0" dirty="0">
                <a:effectLst/>
              </a:rPr>
              <a:t>the seafarer’s entitlement to repatriation;</a:t>
            </a:r>
            <a:endParaRPr lang="en-US" b="0" i="0" dirty="0">
              <a:effectLst/>
              <a:cs typeface="Calibri"/>
            </a:endParaRPr>
          </a:p>
        </p:txBody>
      </p:sp>
    </p:spTree>
    <p:extLst>
      <p:ext uri="{BB962C8B-B14F-4D97-AF65-F5344CB8AC3E}">
        <p14:creationId xmlns:p14="http://schemas.microsoft.com/office/powerpoint/2010/main" val="2978559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pic>
        <p:nvPicPr>
          <p:cNvPr id="1026" name="Picture 2" descr="Image may contain: outdoor and wa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9299574"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5334001"/>
            <a:ext cx="9299575" cy="138499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IN" sz="2800" b="1" dirty="0">
                <a:solidFill>
                  <a:schemeClr val="tx1"/>
                </a:solidFill>
                <a:latin typeface="Calibri" panose="020F0502020204030204" pitchFamily="34" charset="0"/>
                <a:cs typeface="Calibri" panose="020F0502020204030204" pitchFamily="34" charset="0"/>
              </a:rPr>
              <a:t>Sailing on a Sub-standard ship with no insurance or proper regulatory framework can not only effect you but it can have a major emotional and financial impact on your loved ones</a:t>
            </a:r>
          </a:p>
        </p:txBody>
      </p:sp>
    </p:spTree>
    <p:extLst>
      <p:ext uri="{BB962C8B-B14F-4D97-AF65-F5344CB8AC3E}">
        <p14:creationId xmlns:p14="http://schemas.microsoft.com/office/powerpoint/2010/main" val="38568206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p:cNvSpPr txBox="1">
            <a:spLocks/>
          </p:cNvSpPr>
          <p:nvPr/>
        </p:nvSpPr>
        <p:spPr>
          <a:xfrm>
            <a:off x="1828800" y="381000"/>
            <a:ext cx="7239000" cy="543560"/>
          </a:xfrm>
          <a:prstGeom prst="rect">
            <a:avLst/>
          </a:prstGeom>
          <a:noFill/>
          <a:ln>
            <a:noFill/>
          </a:ln>
        </p:spPr>
        <p:style>
          <a:lnRef idx="0">
            <a:scrgbClr r="0" g="0" b="0"/>
          </a:lnRef>
          <a:fillRef idx="0">
            <a:scrgbClr r="0" g="0" b="0"/>
          </a:fillRef>
          <a:effectRef idx="0">
            <a:scrgbClr r="0" g="0" b="0"/>
          </a:effectRef>
          <a:fontRef idx="minor">
            <a:schemeClr val="accent4"/>
          </a:fontRef>
        </p:style>
        <p:txBody>
          <a:bodyPr>
            <a:noAutofit/>
          </a:bodyPr>
          <a:lstStyle>
            <a:lvl1pPr algn="l" defTabSz="914400" rtl="0" eaLnBrk="1" latinLnBrk="0" hangingPunct="1">
              <a:lnSpc>
                <a:spcPct val="90000"/>
              </a:lnSpc>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IN" sz="2800" b="1" dirty="0">
                <a:solidFill>
                  <a:schemeClr val="tx2"/>
                </a:solidFill>
              </a:rPr>
              <a:t>    </a:t>
            </a:r>
            <a:r>
              <a:rPr lang="en-IN" sz="3200" b="1" dirty="0">
                <a:solidFill>
                  <a:schemeClr val="tx2"/>
                </a:solidFill>
              </a:rPr>
              <a:t>Overview of Maritime Threats</a:t>
            </a:r>
            <a:endParaRPr lang="en-IN" sz="2800" b="1" dirty="0">
              <a:solidFill>
                <a:schemeClr val="tx2"/>
              </a:solidFill>
            </a:endParaRPr>
          </a:p>
        </p:txBody>
      </p:sp>
      <p:pic>
        <p:nvPicPr>
          <p:cNvPr id="20" name="Picture 19">
            <a:extLst>
              <a:ext uri="{FF2B5EF4-FFF2-40B4-BE49-F238E27FC236}">
                <a16:creationId xmlns:a16="http://schemas.microsoft.com/office/drawing/2014/main" id="{ED4DFECF-73D5-47EA-B566-644CF103C2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1143000"/>
            <a:ext cx="7239000" cy="5193631"/>
          </a:xfrm>
          <a:prstGeom prst="rect">
            <a:avLst/>
          </a:prstGeom>
        </p:spPr>
      </p:pic>
      <p:sp>
        <p:nvSpPr>
          <p:cNvPr id="2" name="Oval 1">
            <a:extLst>
              <a:ext uri="{FF2B5EF4-FFF2-40B4-BE49-F238E27FC236}">
                <a16:creationId xmlns:a16="http://schemas.microsoft.com/office/drawing/2014/main" id="{B3817998-0D86-4D58-B9E2-30CDE3D32F8A}"/>
              </a:ext>
            </a:extLst>
          </p:cNvPr>
          <p:cNvSpPr/>
          <p:nvPr/>
        </p:nvSpPr>
        <p:spPr>
          <a:xfrm>
            <a:off x="5448300" y="1828800"/>
            <a:ext cx="266700" cy="381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IN" b="1" dirty="0">
                <a:ln w="22225">
                  <a:solidFill>
                    <a:schemeClr val="accent2"/>
                  </a:solidFill>
                  <a:prstDash val="solid"/>
                </a:ln>
                <a:solidFill>
                  <a:srgbClr val="C00000"/>
                </a:solidFill>
                <a:highlight>
                  <a:srgbClr val="FFFF00"/>
                </a:highlight>
              </a:rPr>
              <a:t>X</a:t>
            </a:r>
          </a:p>
        </p:txBody>
      </p:sp>
    </p:spTree>
    <p:extLst>
      <p:ext uri="{BB962C8B-B14F-4D97-AF65-F5344CB8AC3E}">
        <p14:creationId xmlns:p14="http://schemas.microsoft.com/office/powerpoint/2010/main" val="7963794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467600" cy="690928"/>
          </a:xfrm>
        </p:spPr>
        <p:txBody>
          <a:bodyPr>
            <a:normAutofit/>
          </a:bodyPr>
          <a:lstStyle/>
          <a:p>
            <a:r>
              <a:rPr lang="en-GB" sz="3600" dirty="0">
                <a:solidFill>
                  <a:schemeClr val="tx2"/>
                </a:solidFill>
              </a:rPr>
              <a:t>Best Management Practice </a:t>
            </a: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9462224">
            <a:off x="-134834" y="1181998"/>
            <a:ext cx="4785067" cy="552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373396">
            <a:off x="4898706" y="1674717"/>
            <a:ext cx="3474660" cy="4665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a:extLst>
              <a:ext uri="{FF2B5EF4-FFF2-40B4-BE49-F238E27FC236}">
                <a16:creationId xmlns:a16="http://schemas.microsoft.com/office/drawing/2014/main" id="{11A349F3-67E4-4508-9F8C-DF076E612D4B}"/>
              </a:ext>
            </a:extLst>
          </p:cNvPr>
          <p:cNvPicPr>
            <a:picLocks noChangeAspect="1"/>
          </p:cNvPicPr>
          <p:nvPr/>
        </p:nvPicPr>
        <p:blipFill>
          <a:blip r:embed="rId5"/>
          <a:stretch>
            <a:fillRect/>
          </a:stretch>
        </p:blipFill>
        <p:spPr>
          <a:xfrm>
            <a:off x="2971800" y="2438400"/>
            <a:ext cx="3555559" cy="4322444"/>
          </a:xfrm>
          <a:prstGeom prst="rect">
            <a:avLst/>
          </a:prstGeom>
        </p:spPr>
      </p:pic>
    </p:spTree>
    <p:extLst>
      <p:ext uri="{BB962C8B-B14F-4D97-AF65-F5344CB8AC3E}">
        <p14:creationId xmlns:p14="http://schemas.microsoft.com/office/powerpoint/2010/main" val="839905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solidFill>
                  <a:schemeClr val="tx2"/>
                </a:solidFill>
              </a:rPr>
              <a:t>Ship Protection Measures</a:t>
            </a:r>
          </a:p>
        </p:txBody>
      </p:sp>
      <p:sp>
        <p:nvSpPr>
          <p:cNvPr id="3" name="object 2"/>
          <p:cNvSpPr/>
          <p:nvPr/>
        </p:nvSpPr>
        <p:spPr>
          <a:xfrm>
            <a:off x="1143000" y="1303501"/>
            <a:ext cx="2307349" cy="1857815"/>
          </a:xfrm>
          <a:prstGeom prst="rect">
            <a:avLst/>
          </a:prstGeom>
          <a:blipFill>
            <a:blip r:embed="rId3" cstate="print"/>
            <a:stretch>
              <a:fillRect/>
            </a:stretch>
          </a:blipFill>
        </p:spPr>
        <p:txBody>
          <a:bodyPr wrap="square" lIns="0" tIns="0" rIns="0" bIns="0" rtlCol="0"/>
          <a:lstStyle/>
          <a:p>
            <a:pPr eaLnBrk="1" fontAlgn="auto" hangingPunct="1">
              <a:spcBef>
                <a:spcPts val="0"/>
              </a:spcBef>
              <a:spcAft>
                <a:spcPts val="0"/>
              </a:spcAft>
            </a:pPr>
            <a:endParaRPr>
              <a:solidFill>
                <a:prstClr val="black"/>
              </a:solidFill>
              <a:latin typeface="Calibri"/>
            </a:endParaRPr>
          </a:p>
        </p:txBody>
      </p:sp>
      <p:sp>
        <p:nvSpPr>
          <p:cNvPr id="4" name="object 3"/>
          <p:cNvSpPr txBox="1"/>
          <p:nvPr/>
        </p:nvSpPr>
        <p:spPr>
          <a:xfrm>
            <a:off x="1143000" y="3289425"/>
            <a:ext cx="7302110" cy="289823"/>
          </a:xfrm>
          <a:prstGeom prst="rect">
            <a:avLst/>
          </a:prstGeom>
        </p:spPr>
        <p:txBody>
          <a:bodyPr vert="horz" wrap="square" lIns="0" tIns="12700" rIns="0" bIns="0" rtlCol="0">
            <a:spAutoFit/>
          </a:bodyPr>
          <a:lstStyle/>
          <a:p>
            <a:pPr marL="12700" algn="ctr" eaLnBrk="1" fontAlgn="auto" hangingPunct="1">
              <a:spcBef>
                <a:spcPts val="100"/>
              </a:spcBef>
              <a:spcAft>
                <a:spcPts val="0"/>
              </a:spcAft>
            </a:pPr>
            <a:r>
              <a:rPr b="1" spc="-170" dirty="0">
                <a:solidFill>
                  <a:prstClr val="black"/>
                </a:solidFill>
                <a:latin typeface="Calibri"/>
                <a:cs typeface="Arial"/>
              </a:rPr>
              <a:t>Examples </a:t>
            </a:r>
            <a:r>
              <a:rPr b="1" spc="-80" dirty="0">
                <a:solidFill>
                  <a:prstClr val="black"/>
                </a:solidFill>
                <a:latin typeface="Calibri"/>
                <a:cs typeface="Arial"/>
              </a:rPr>
              <a:t>of </a:t>
            </a:r>
            <a:r>
              <a:rPr b="1" spc="-165" dirty="0">
                <a:solidFill>
                  <a:prstClr val="black"/>
                </a:solidFill>
                <a:latin typeface="Calibri"/>
                <a:cs typeface="Arial"/>
              </a:rPr>
              <a:t>Razor </a:t>
            </a:r>
            <a:r>
              <a:rPr b="1" spc="-70" dirty="0">
                <a:solidFill>
                  <a:prstClr val="black"/>
                </a:solidFill>
                <a:latin typeface="Calibri"/>
                <a:cs typeface="Arial"/>
              </a:rPr>
              <a:t>wire, </a:t>
            </a:r>
            <a:r>
              <a:rPr b="1" spc="-170" dirty="0">
                <a:solidFill>
                  <a:prstClr val="black"/>
                </a:solidFill>
                <a:latin typeface="Calibri"/>
                <a:cs typeface="Arial"/>
              </a:rPr>
              <a:t>Hoses, </a:t>
            </a:r>
            <a:r>
              <a:rPr b="1" spc="-195" dirty="0">
                <a:solidFill>
                  <a:prstClr val="black"/>
                </a:solidFill>
                <a:latin typeface="Calibri"/>
                <a:cs typeface="Arial"/>
              </a:rPr>
              <a:t>Fences </a:t>
            </a:r>
            <a:r>
              <a:rPr b="1" spc="-30" dirty="0">
                <a:solidFill>
                  <a:prstClr val="black"/>
                </a:solidFill>
                <a:latin typeface="Calibri"/>
                <a:cs typeface="Arial"/>
              </a:rPr>
              <a:t>&amp; </a:t>
            </a:r>
            <a:r>
              <a:rPr b="1" spc="-125" dirty="0">
                <a:solidFill>
                  <a:prstClr val="black"/>
                </a:solidFill>
                <a:latin typeface="Calibri"/>
                <a:cs typeface="Arial"/>
              </a:rPr>
              <a:t>Barriers, </a:t>
            </a:r>
            <a:r>
              <a:rPr b="1" spc="-150" dirty="0">
                <a:solidFill>
                  <a:prstClr val="black"/>
                </a:solidFill>
                <a:latin typeface="Calibri"/>
                <a:cs typeface="Arial"/>
              </a:rPr>
              <a:t>Dummies </a:t>
            </a:r>
            <a:r>
              <a:rPr b="1" spc="-130" dirty="0">
                <a:solidFill>
                  <a:prstClr val="black"/>
                </a:solidFill>
                <a:latin typeface="Calibri"/>
                <a:cs typeface="Arial"/>
              </a:rPr>
              <a:t>and Armed </a:t>
            </a:r>
            <a:r>
              <a:rPr b="1" spc="-135" dirty="0">
                <a:solidFill>
                  <a:prstClr val="black"/>
                </a:solidFill>
                <a:latin typeface="Calibri"/>
                <a:cs typeface="Arial"/>
              </a:rPr>
              <a:t>Security</a:t>
            </a:r>
            <a:r>
              <a:rPr b="1" spc="145" dirty="0">
                <a:solidFill>
                  <a:prstClr val="black"/>
                </a:solidFill>
                <a:latin typeface="Calibri"/>
                <a:cs typeface="Arial"/>
              </a:rPr>
              <a:t> </a:t>
            </a:r>
            <a:r>
              <a:rPr b="1" spc="-175" dirty="0">
                <a:solidFill>
                  <a:prstClr val="black"/>
                </a:solidFill>
                <a:latin typeface="Calibri"/>
                <a:cs typeface="Arial"/>
              </a:rPr>
              <a:t>Teams</a:t>
            </a:r>
            <a:endParaRPr dirty="0">
              <a:solidFill>
                <a:prstClr val="black"/>
              </a:solidFill>
              <a:latin typeface="Calibri"/>
              <a:cs typeface="Arial"/>
            </a:endParaRPr>
          </a:p>
        </p:txBody>
      </p:sp>
      <p:sp>
        <p:nvSpPr>
          <p:cNvPr id="6" name="object 9"/>
          <p:cNvSpPr/>
          <p:nvPr/>
        </p:nvSpPr>
        <p:spPr>
          <a:xfrm>
            <a:off x="6086638" y="1303501"/>
            <a:ext cx="2358472" cy="1875193"/>
          </a:xfrm>
          <a:prstGeom prst="rect">
            <a:avLst/>
          </a:prstGeom>
          <a:blipFill>
            <a:blip r:embed="rId4" cstate="print"/>
            <a:stretch>
              <a:fillRect/>
            </a:stretch>
          </a:blipFill>
        </p:spPr>
        <p:txBody>
          <a:bodyPr wrap="square" lIns="0" tIns="0" rIns="0" bIns="0" rtlCol="0"/>
          <a:lstStyle/>
          <a:p>
            <a:pPr eaLnBrk="1" fontAlgn="auto" hangingPunct="1">
              <a:spcBef>
                <a:spcPts val="0"/>
              </a:spcBef>
              <a:spcAft>
                <a:spcPts val="0"/>
              </a:spcAft>
            </a:pPr>
            <a:endParaRPr>
              <a:solidFill>
                <a:prstClr val="black"/>
              </a:solidFill>
              <a:latin typeface="Calibri"/>
            </a:endParaRPr>
          </a:p>
        </p:txBody>
      </p:sp>
      <p:sp>
        <p:nvSpPr>
          <p:cNvPr id="7" name="object 10"/>
          <p:cNvSpPr/>
          <p:nvPr/>
        </p:nvSpPr>
        <p:spPr>
          <a:xfrm>
            <a:off x="3627581" y="1294345"/>
            <a:ext cx="2281825" cy="1892916"/>
          </a:xfrm>
          <a:prstGeom prst="rect">
            <a:avLst/>
          </a:prstGeom>
          <a:blipFill>
            <a:blip r:embed="rId5" cstate="print"/>
            <a:stretch>
              <a:fillRect/>
            </a:stretch>
          </a:blipFill>
        </p:spPr>
        <p:txBody>
          <a:bodyPr wrap="square" lIns="0" tIns="0" rIns="0" bIns="0" rtlCol="0"/>
          <a:lstStyle/>
          <a:p>
            <a:pPr eaLnBrk="1" fontAlgn="auto" hangingPunct="1">
              <a:spcBef>
                <a:spcPts val="0"/>
              </a:spcBef>
              <a:spcAft>
                <a:spcPts val="0"/>
              </a:spcAft>
            </a:pPr>
            <a:endParaRPr>
              <a:solidFill>
                <a:prstClr val="black"/>
              </a:solidFill>
              <a:latin typeface="Calibri"/>
            </a:endParaRPr>
          </a:p>
        </p:txBody>
      </p:sp>
      <p:sp>
        <p:nvSpPr>
          <p:cNvPr id="8" name="object 11"/>
          <p:cNvSpPr/>
          <p:nvPr/>
        </p:nvSpPr>
        <p:spPr>
          <a:xfrm>
            <a:off x="3628075" y="3710925"/>
            <a:ext cx="2279056" cy="1936213"/>
          </a:xfrm>
          <a:prstGeom prst="rect">
            <a:avLst/>
          </a:prstGeom>
          <a:blipFill>
            <a:blip r:embed="rId6" cstate="print"/>
            <a:stretch>
              <a:fillRect/>
            </a:stretch>
          </a:blipFill>
        </p:spPr>
        <p:txBody>
          <a:bodyPr wrap="square" lIns="0" tIns="0" rIns="0" bIns="0" rtlCol="0"/>
          <a:lstStyle/>
          <a:p>
            <a:pPr eaLnBrk="1" fontAlgn="auto" hangingPunct="1">
              <a:spcBef>
                <a:spcPts val="0"/>
              </a:spcBef>
              <a:spcAft>
                <a:spcPts val="0"/>
              </a:spcAft>
            </a:pPr>
            <a:endParaRPr>
              <a:solidFill>
                <a:prstClr val="black"/>
              </a:solidFill>
              <a:latin typeface="Calibri"/>
            </a:endParaRPr>
          </a:p>
        </p:txBody>
      </p:sp>
      <p:sp>
        <p:nvSpPr>
          <p:cNvPr id="9" name="object 12"/>
          <p:cNvSpPr/>
          <p:nvPr/>
        </p:nvSpPr>
        <p:spPr>
          <a:xfrm>
            <a:off x="6084363" y="3710925"/>
            <a:ext cx="2360747" cy="1936213"/>
          </a:xfrm>
          <a:prstGeom prst="rect">
            <a:avLst/>
          </a:prstGeom>
          <a:blipFill>
            <a:blip r:embed="rId7" cstate="print"/>
            <a:stretch>
              <a:fillRect/>
            </a:stretch>
          </a:blipFill>
        </p:spPr>
        <p:txBody>
          <a:bodyPr wrap="square" lIns="0" tIns="0" rIns="0" bIns="0" rtlCol="0"/>
          <a:lstStyle/>
          <a:p>
            <a:pPr eaLnBrk="1" fontAlgn="auto" hangingPunct="1">
              <a:spcBef>
                <a:spcPts val="0"/>
              </a:spcBef>
              <a:spcAft>
                <a:spcPts val="0"/>
              </a:spcAft>
            </a:pPr>
            <a:endParaRPr>
              <a:solidFill>
                <a:prstClr val="black"/>
              </a:solidFill>
              <a:latin typeface="Calibri"/>
            </a:endParaRPr>
          </a:p>
        </p:txBody>
      </p:sp>
      <p:sp>
        <p:nvSpPr>
          <p:cNvPr id="10" name="object 13"/>
          <p:cNvSpPr/>
          <p:nvPr/>
        </p:nvSpPr>
        <p:spPr>
          <a:xfrm>
            <a:off x="1140725" y="3705557"/>
            <a:ext cx="2285998" cy="1941581"/>
          </a:xfrm>
          <a:prstGeom prst="rect">
            <a:avLst/>
          </a:prstGeom>
          <a:blipFill>
            <a:blip r:embed="rId8" cstate="print"/>
            <a:stretch>
              <a:fillRect/>
            </a:stretch>
          </a:blipFill>
        </p:spPr>
        <p:txBody>
          <a:bodyPr wrap="square" lIns="0" tIns="0" rIns="0" bIns="0" rtlCol="0"/>
          <a:lstStyle/>
          <a:p>
            <a:pPr eaLnBrk="1" fontAlgn="auto" hangingPunct="1">
              <a:spcBef>
                <a:spcPts val="0"/>
              </a:spcBef>
              <a:spcAft>
                <a:spcPts val="0"/>
              </a:spcAft>
            </a:pPr>
            <a:endParaRPr>
              <a:solidFill>
                <a:prstClr val="black"/>
              </a:solidFill>
              <a:latin typeface="Calibri"/>
            </a:endParaRPr>
          </a:p>
        </p:txBody>
      </p:sp>
      <p:sp>
        <p:nvSpPr>
          <p:cNvPr id="11" name="object 3"/>
          <p:cNvSpPr txBox="1"/>
          <p:nvPr/>
        </p:nvSpPr>
        <p:spPr>
          <a:xfrm>
            <a:off x="1140725" y="5969523"/>
            <a:ext cx="6616310" cy="443711"/>
          </a:xfrm>
          <a:prstGeom prst="rect">
            <a:avLst/>
          </a:prstGeom>
          <a:solidFill>
            <a:schemeClr val="accent3"/>
          </a:solidFill>
        </p:spPr>
        <p:txBody>
          <a:bodyPr vert="horz" wrap="square" lIns="0" tIns="12700" rIns="0" bIns="0" rtlCol="0">
            <a:spAutoFit/>
          </a:bodyPr>
          <a:lstStyle/>
          <a:p>
            <a:pPr marL="12700" algn="ctr" eaLnBrk="1" fontAlgn="auto" hangingPunct="1">
              <a:spcBef>
                <a:spcPts val="100"/>
              </a:spcBef>
              <a:spcAft>
                <a:spcPts val="0"/>
              </a:spcAft>
            </a:pPr>
            <a:r>
              <a:rPr lang="en-GB" sz="2800" b="1" i="1" spc="-170" dirty="0">
                <a:solidFill>
                  <a:prstClr val="black"/>
                </a:solidFill>
                <a:latin typeface="Calibri"/>
                <a:cs typeface="Arial"/>
              </a:rPr>
              <a:t>Best Practices </a:t>
            </a:r>
            <a:r>
              <a:rPr lang="en-GB" sz="2800" b="1" i="1" u="sng" spc="-170" dirty="0">
                <a:solidFill>
                  <a:prstClr val="black"/>
                </a:solidFill>
                <a:latin typeface="Calibri"/>
                <a:cs typeface="Arial"/>
              </a:rPr>
              <a:t>must be visible </a:t>
            </a:r>
            <a:r>
              <a:rPr lang="en-GB" sz="2800" b="1" i="1" spc="-170" dirty="0">
                <a:solidFill>
                  <a:prstClr val="black"/>
                </a:solidFill>
                <a:latin typeface="Calibri"/>
                <a:cs typeface="Arial"/>
              </a:rPr>
              <a:t>to discourage attacks</a:t>
            </a:r>
          </a:p>
        </p:txBody>
      </p:sp>
    </p:spTree>
    <p:extLst>
      <p:ext uri="{BB962C8B-B14F-4D97-AF65-F5344CB8AC3E}">
        <p14:creationId xmlns:p14="http://schemas.microsoft.com/office/powerpoint/2010/main" val="36282962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7"/>
            <a:ext cx="7467600" cy="774921"/>
          </a:xfrm>
        </p:spPr>
        <p:txBody>
          <a:bodyPr>
            <a:normAutofit/>
          </a:bodyPr>
          <a:lstStyle/>
          <a:p>
            <a:r>
              <a:rPr lang="en-GB" sz="4000" dirty="0">
                <a:solidFill>
                  <a:schemeClr val="tx2"/>
                </a:solidFill>
              </a:rPr>
              <a:t>Citadels</a:t>
            </a:r>
            <a:endParaRPr lang="en-GB" dirty="0">
              <a:solidFill>
                <a:schemeClr val="tx2"/>
              </a:solidFill>
            </a:endParaRPr>
          </a:p>
        </p:txBody>
      </p:sp>
      <p:sp>
        <p:nvSpPr>
          <p:cNvPr id="12" name="object 3"/>
          <p:cNvSpPr txBox="1"/>
          <p:nvPr/>
        </p:nvSpPr>
        <p:spPr>
          <a:xfrm>
            <a:off x="5291076" y="6283219"/>
            <a:ext cx="2687955" cy="258404"/>
          </a:xfrm>
          <a:prstGeom prst="rect">
            <a:avLst/>
          </a:prstGeom>
        </p:spPr>
        <p:txBody>
          <a:bodyPr vert="horz" wrap="square" lIns="0" tIns="12065" rIns="0" bIns="0" rtlCol="0">
            <a:spAutoFit/>
          </a:bodyPr>
          <a:lstStyle/>
          <a:p>
            <a:pPr marL="12700" eaLnBrk="1" fontAlgn="auto" hangingPunct="1">
              <a:spcBef>
                <a:spcPts val="95"/>
              </a:spcBef>
              <a:spcAft>
                <a:spcPts val="0"/>
              </a:spcAft>
            </a:pPr>
            <a:r>
              <a:rPr sz="1600" b="1" spc="-5" dirty="0">
                <a:solidFill>
                  <a:prstClr val="black"/>
                </a:solidFill>
                <a:latin typeface="Arial"/>
                <a:cs typeface="Arial"/>
              </a:rPr>
              <a:t>Deny access to ships</a:t>
            </a:r>
            <a:r>
              <a:rPr sz="1600" b="1" spc="-10" dirty="0">
                <a:solidFill>
                  <a:prstClr val="black"/>
                </a:solidFill>
                <a:latin typeface="Arial"/>
                <a:cs typeface="Arial"/>
              </a:rPr>
              <a:t> </a:t>
            </a:r>
            <a:r>
              <a:rPr sz="1600" b="1" spc="-5" dirty="0">
                <a:solidFill>
                  <a:prstClr val="black"/>
                </a:solidFill>
                <a:latin typeface="Arial"/>
                <a:cs typeface="Arial"/>
              </a:rPr>
              <a:t>tools</a:t>
            </a:r>
            <a:endParaRPr sz="1600" dirty="0">
              <a:solidFill>
                <a:prstClr val="black"/>
              </a:solidFill>
              <a:latin typeface="Arial"/>
              <a:cs typeface="Arial"/>
            </a:endParaRPr>
          </a:p>
        </p:txBody>
      </p:sp>
      <p:sp>
        <p:nvSpPr>
          <p:cNvPr id="13" name="object 5"/>
          <p:cNvSpPr/>
          <p:nvPr/>
        </p:nvSpPr>
        <p:spPr>
          <a:xfrm>
            <a:off x="6484650" y="2848459"/>
            <a:ext cx="1929383" cy="1307194"/>
          </a:xfrm>
          <a:prstGeom prst="rect">
            <a:avLst/>
          </a:prstGeom>
          <a:blipFill>
            <a:blip r:embed="rId3" cstate="print"/>
            <a:stretch>
              <a:fillRect/>
            </a:stretch>
          </a:blipFill>
        </p:spPr>
        <p:txBody>
          <a:bodyPr wrap="square" lIns="0" tIns="0" rIns="0" bIns="0" rtlCol="0"/>
          <a:lstStyle/>
          <a:p>
            <a:pPr eaLnBrk="1" fontAlgn="auto" hangingPunct="1">
              <a:spcBef>
                <a:spcPts val="0"/>
              </a:spcBef>
              <a:spcAft>
                <a:spcPts val="0"/>
              </a:spcAft>
              <a:defRPr/>
            </a:pPr>
            <a:endParaRPr kern="0">
              <a:solidFill>
                <a:prstClr val="black"/>
              </a:solidFill>
              <a:latin typeface="Calibri"/>
            </a:endParaRPr>
          </a:p>
        </p:txBody>
      </p:sp>
      <p:sp>
        <p:nvSpPr>
          <p:cNvPr id="14" name="object 6"/>
          <p:cNvSpPr/>
          <p:nvPr/>
        </p:nvSpPr>
        <p:spPr>
          <a:xfrm>
            <a:off x="6810756" y="4302044"/>
            <a:ext cx="1876043" cy="1851838"/>
          </a:xfrm>
          <a:prstGeom prst="rect">
            <a:avLst/>
          </a:prstGeom>
          <a:blipFill>
            <a:blip r:embed="rId4" cstate="print"/>
            <a:stretch>
              <a:fillRect/>
            </a:stretch>
          </a:blipFill>
        </p:spPr>
        <p:txBody>
          <a:bodyPr wrap="square" lIns="0" tIns="0" rIns="0" bIns="0" rtlCol="0"/>
          <a:lstStyle/>
          <a:p>
            <a:pPr eaLnBrk="1" fontAlgn="auto" hangingPunct="1">
              <a:spcBef>
                <a:spcPts val="0"/>
              </a:spcBef>
              <a:spcAft>
                <a:spcPts val="0"/>
              </a:spcAft>
              <a:defRPr/>
            </a:pPr>
            <a:endParaRPr kern="0">
              <a:solidFill>
                <a:prstClr val="black"/>
              </a:solidFill>
              <a:latin typeface="Calibri"/>
            </a:endParaRPr>
          </a:p>
        </p:txBody>
      </p:sp>
      <p:sp>
        <p:nvSpPr>
          <p:cNvPr id="15" name="object 7"/>
          <p:cNvSpPr/>
          <p:nvPr/>
        </p:nvSpPr>
        <p:spPr>
          <a:xfrm>
            <a:off x="520681" y="1425928"/>
            <a:ext cx="1634574" cy="1916456"/>
          </a:xfrm>
          <a:prstGeom prst="rect">
            <a:avLst/>
          </a:prstGeom>
          <a:blipFill>
            <a:blip r:embed="rId5" cstate="print"/>
            <a:stretch>
              <a:fillRect/>
            </a:stretch>
          </a:blipFill>
        </p:spPr>
        <p:txBody>
          <a:bodyPr wrap="square" lIns="0" tIns="0" rIns="0" bIns="0" rtlCol="0"/>
          <a:lstStyle/>
          <a:p>
            <a:pPr eaLnBrk="1" fontAlgn="auto" hangingPunct="1">
              <a:spcBef>
                <a:spcPts val="0"/>
              </a:spcBef>
              <a:spcAft>
                <a:spcPts val="0"/>
              </a:spcAft>
              <a:defRPr/>
            </a:pPr>
            <a:endParaRPr kern="0">
              <a:solidFill>
                <a:prstClr val="black"/>
              </a:solidFill>
              <a:latin typeface="Calibri"/>
            </a:endParaRPr>
          </a:p>
        </p:txBody>
      </p:sp>
      <p:sp>
        <p:nvSpPr>
          <p:cNvPr id="16" name="object 8"/>
          <p:cNvSpPr/>
          <p:nvPr/>
        </p:nvSpPr>
        <p:spPr>
          <a:xfrm>
            <a:off x="2399797" y="1422836"/>
            <a:ext cx="1618357" cy="1984823"/>
          </a:xfrm>
          <a:prstGeom prst="rect">
            <a:avLst/>
          </a:prstGeom>
          <a:blipFill>
            <a:blip r:embed="rId6" cstate="print"/>
            <a:stretch>
              <a:fillRect/>
            </a:stretch>
          </a:blipFill>
        </p:spPr>
        <p:txBody>
          <a:bodyPr wrap="square" lIns="0" tIns="0" rIns="0" bIns="0" rtlCol="0"/>
          <a:lstStyle/>
          <a:p>
            <a:pPr eaLnBrk="1" fontAlgn="auto" hangingPunct="1">
              <a:spcBef>
                <a:spcPts val="0"/>
              </a:spcBef>
              <a:spcAft>
                <a:spcPts val="0"/>
              </a:spcAft>
              <a:defRPr/>
            </a:pPr>
            <a:endParaRPr kern="0">
              <a:solidFill>
                <a:prstClr val="black"/>
              </a:solidFill>
              <a:latin typeface="Calibri"/>
            </a:endParaRPr>
          </a:p>
        </p:txBody>
      </p:sp>
      <p:sp>
        <p:nvSpPr>
          <p:cNvPr id="17" name="object 11"/>
          <p:cNvSpPr/>
          <p:nvPr/>
        </p:nvSpPr>
        <p:spPr>
          <a:xfrm>
            <a:off x="1279592" y="3149915"/>
            <a:ext cx="1929383" cy="1810512"/>
          </a:xfrm>
          <a:prstGeom prst="rect">
            <a:avLst/>
          </a:prstGeom>
          <a:blipFill>
            <a:blip r:embed="rId7" cstate="print"/>
            <a:stretch>
              <a:fillRect/>
            </a:stretch>
          </a:blipFill>
        </p:spPr>
        <p:txBody>
          <a:bodyPr wrap="square" lIns="0" tIns="0" rIns="0" bIns="0" rtlCol="0"/>
          <a:lstStyle/>
          <a:p>
            <a:pPr eaLnBrk="1" fontAlgn="auto" hangingPunct="1">
              <a:spcBef>
                <a:spcPts val="0"/>
              </a:spcBef>
              <a:spcAft>
                <a:spcPts val="0"/>
              </a:spcAft>
              <a:defRPr/>
            </a:pPr>
            <a:endParaRPr kern="0">
              <a:solidFill>
                <a:prstClr val="black"/>
              </a:solidFill>
              <a:latin typeface="Calibri"/>
            </a:endParaRPr>
          </a:p>
        </p:txBody>
      </p:sp>
      <p:sp>
        <p:nvSpPr>
          <p:cNvPr id="18" name="object 12"/>
          <p:cNvSpPr txBox="1">
            <a:spLocks/>
          </p:cNvSpPr>
          <p:nvPr/>
        </p:nvSpPr>
        <p:spPr>
          <a:xfrm>
            <a:off x="415932" y="1237275"/>
            <a:ext cx="8270868" cy="2648925"/>
          </a:xfrm>
          <a:prstGeom prst="rect">
            <a:avLst/>
          </a:prstGeom>
        </p:spPr>
        <p:txBody>
          <a:bodyPr vert="horz" wrap="square" lIns="0" tIns="12065" rIns="0" bIns="0" rtlCol="0">
            <a:spAutoFit/>
          </a:bodyPr>
          <a:lstStyle>
            <a:lvl1pPr marL="0">
              <a:defRPr sz="1600" b="0" i="0">
                <a:solidFill>
                  <a:schemeClr val="tx1"/>
                </a:solidFill>
                <a:latin typeface="Arial"/>
                <a:ea typeface="+mn-ea"/>
                <a:cs typeface="Arial"/>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3732529" eaLnBrk="1" fontAlgn="auto" hangingPunct="1">
              <a:spcBef>
                <a:spcPts val="95"/>
              </a:spcBef>
              <a:spcAft>
                <a:spcPts val="0"/>
              </a:spcAft>
              <a:defRPr/>
            </a:pPr>
            <a:r>
              <a:rPr lang="en-GB" b="1" kern="0" spc="-5" dirty="0">
                <a:solidFill>
                  <a:srgbClr val="FF0000"/>
                </a:solidFill>
              </a:rPr>
              <a:t>100% </a:t>
            </a:r>
            <a:r>
              <a:rPr lang="en-GB" kern="0" spc="-5" dirty="0">
                <a:solidFill>
                  <a:sysClr val="windowText" lastClr="000000"/>
                </a:solidFill>
              </a:rPr>
              <a:t>of crew and </a:t>
            </a:r>
            <a:r>
              <a:rPr lang="en-GB" b="1" kern="0" spc="-20" dirty="0">
                <a:solidFill>
                  <a:srgbClr val="FF0000"/>
                </a:solidFill>
              </a:rPr>
              <a:t>AST </a:t>
            </a:r>
            <a:r>
              <a:rPr lang="en-GB" kern="0" spc="-5" dirty="0">
                <a:solidFill>
                  <a:sysClr val="windowText" lastClr="000000"/>
                </a:solidFill>
              </a:rPr>
              <a:t>mustered in the</a:t>
            </a:r>
            <a:r>
              <a:rPr lang="en-GB" kern="0" spc="160" dirty="0">
                <a:solidFill>
                  <a:sysClr val="windowText" lastClr="000000"/>
                </a:solidFill>
              </a:rPr>
              <a:t> </a:t>
            </a:r>
            <a:r>
              <a:rPr lang="en-GB" kern="0" spc="-5" dirty="0">
                <a:solidFill>
                  <a:sysClr val="windowText" lastClr="000000"/>
                </a:solidFill>
              </a:rPr>
              <a:t>Citadel.</a:t>
            </a:r>
          </a:p>
          <a:p>
            <a:pPr marL="3732529" marR="78105" eaLnBrk="1" fontAlgn="auto" hangingPunct="1">
              <a:lnSpc>
                <a:spcPct val="200000"/>
              </a:lnSpc>
              <a:spcBef>
                <a:spcPts val="0"/>
              </a:spcBef>
              <a:spcAft>
                <a:spcPts val="0"/>
              </a:spcAft>
              <a:defRPr/>
            </a:pPr>
            <a:r>
              <a:rPr lang="en-GB" kern="0" spc="-5" dirty="0">
                <a:solidFill>
                  <a:sysClr val="windowText" lastClr="000000"/>
                </a:solidFill>
              </a:rPr>
              <a:t>External </a:t>
            </a:r>
            <a:r>
              <a:rPr lang="en-GB" kern="0" spc="-5" dirty="0" err="1">
                <a:solidFill>
                  <a:sysClr val="windowText" lastClr="000000"/>
                </a:solidFill>
              </a:rPr>
              <a:t>Comms</a:t>
            </a:r>
            <a:r>
              <a:rPr lang="en-GB" kern="0" spc="-5" dirty="0">
                <a:solidFill>
                  <a:sysClr val="windowText" lastClr="000000"/>
                </a:solidFill>
              </a:rPr>
              <a:t> </a:t>
            </a:r>
            <a:r>
              <a:rPr lang="en-GB" kern="0" spc="-15" dirty="0">
                <a:solidFill>
                  <a:sysClr val="windowText" lastClr="000000"/>
                </a:solidFill>
              </a:rPr>
              <a:t>(VHF/SATCOM) </a:t>
            </a:r>
            <a:r>
              <a:rPr lang="en-GB" kern="0" spc="-5" dirty="0">
                <a:solidFill>
                  <a:sysClr val="windowText" lastClr="000000"/>
                </a:solidFill>
              </a:rPr>
              <a:t>from Citadel.  Ensure minimum 3 </a:t>
            </a:r>
            <a:r>
              <a:rPr lang="en-GB" kern="0" spc="-10" dirty="0">
                <a:solidFill>
                  <a:sysClr val="windowText" lastClr="000000"/>
                </a:solidFill>
              </a:rPr>
              <a:t>days </a:t>
            </a:r>
            <a:r>
              <a:rPr lang="en-GB" kern="0" spc="-5" dirty="0">
                <a:solidFill>
                  <a:sysClr val="windowText" lastClr="000000"/>
                </a:solidFill>
              </a:rPr>
              <a:t>food/ water</a:t>
            </a:r>
            <a:r>
              <a:rPr lang="en-GB" kern="0" spc="95" dirty="0">
                <a:solidFill>
                  <a:sysClr val="windowText" lastClr="000000"/>
                </a:solidFill>
              </a:rPr>
              <a:t> </a:t>
            </a:r>
            <a:r>
              <a:rPr lang="en-GB" kern="0" spc="-25" dirty="0">
                <a:solidFill>
                  <a:sysClr val="windowText" lastClr="000000"/>
                </a:solidFill>
              </a:rPr>
              <a:t>supply.</a:t>
            </a:r>
          </a:p>
          <a:p>
            <a:pPr marL="3719829" eaLnBrk="1" fontAlgn="auto" hangingPunct="1">
              <a:spcBef>
                <a:spcPts val="0"/>
              </a:spcBef>
              <a:spcAft>
                <a:spcPts val="0"/>
              </a:spcAft>
              <a:defRPr/>
            </a:pPr>
            <a:endParaRPr lang="en-GB" sz="1800" kern="0" dirty="0">
              <a:solidFill>
                <a:sysClr val="windowText" lastClr="000000"/>
              </a:solidFill>
              <a:latin typeface="Times New Roman"/>
              <a:cs typeface="Times New Roman"/>
            </a:endParaRPr>
          </a:p>
          <a:p>
            <a:pPr marL="3719829" eaLnBrk="1" fontAlgn="auto" hangingPunct="1">
              <a:spcBef>
                <a:spcPts val="10"/>
              </a:spcBef>
              <a:spcAft>
                <a:spcPts val="0"/>
              </a:spcAft>
              <a:defRPr/>
            </a:pPr>
            <a:endParaRPr lang="en-GB" sz="2350" kern="0" dirty="0">
              <a:solidFill>
                <a:sysClr val="windowText" lastClr="000000"/>
              </a:solidFill>
              <a:latin typeface="Times New Roman"/>
              <a:cs typeface="Times New Roman"/>
            </a:endParaRPr>
          </a:p>
          <a:p>
            <a:pPr marL="4219575" marR="1937385" eaLnBrk="1" fontAlgn="auto" hangingPunct="1">
              <a:lnSpc>
                <a:spcPct val="99200"/>
              </a:lnSpc>
              <a:spcBef>
                <a:spcPts val="0"/>
              </a:spcBef>
              <a:spcAft>
                <a:spcPts val="0"/>
              </a:spcAft>
              <a:defRPr/>
            </a:pPr>
            <a:r>
              <a:rPr lang="en-GB" kern="0" spc="-5" dirty="0">
                <a:solidFill>
                  <a:sysClr val="windowText" lastClr="000000"/>
                </a:solidFill>
              </a:rPr>
              <a:t>Medical kit available;  including all prescribed  medication.</a:t>
            </a:r>
          </a:p>
        </p:txBody>
      </p:sp>
      <p:sp>
        <p:nvSpPr>
          <p:cNvPr id="19" name="object 13"/>
          <p:cNvSpPr/>
          <p:nvPr/>
        </p:nvSpPr>
        <p:spPr>
          <a:xfrm>
            <a:off x="4318396" y="4302045"/>
            <a:ext cx="1876044" cy="1893192"/>
          </a:xfrm>
          <a:prstGeom prst="rect">
            <a:avLst/>
          </a:prstGeom>
          <a:blipFill>
            <a:blip r:embed="rId8" cstate="print"/>
            <a:stretch>
              <a:fillRect/>
            </a:stretch>
          </a:blipFill>
        </p:spPr>
        <p:txBody>
          <a:bodyPr wrap="square" lIns="0" tIns="0" rIns="0" bIns="0" rtlCol="0"/>
          <a:lstStyle/>
          <a:p>
            <a:pPr eaLnBrk="1" fontAlgn="auto" hangingPunct="1">
              <a:spcBef>
                <a:spcPts val="0"/>
              </a:spcBef>
              <a:spcAft>
                <a:spcPts val="0"/>
              </a:spcAft>
              <a:defRPr/>
            </a:pPr>
            <a:endParaRPr kern="0">
              <a:solidFill>
                <a:prstClr val="black"/>
              </a:solidFill>
              <a:latin typeface="Calibri"/>
            </a:endParaRPr>
          </a:p>
        </p:txBody>
      </p:sp>
      <p:sp>
        <p:nvSpPr>
          <p:cNvPr id="20" name="object 14"/>
          <p:cNvSpPr/>
          <p:nvPr/>
        </p:nvSpPr>
        <p:spPr>
          <a:xfrm>
            <a:off x="990600" y="4935186"/>
            <a:ext cx="2454881" cy="1810512"/>
          </a:xfrm>
          <a:prstGeom prst="rect">
            <a:avLst/>
          </a:prstGeom>
          <a:blipFill>
            <a:blip r:embed="rId9" cstate="print"/>
            <a:stretch>
              <a:fillRect/>
            </a:stretch>
          </a:blipFill>
        </p:spPr>
        <p:txBody>
          <a:bodyPr wrap="square" lIns="0" tIns="0" rIns="0" bIns="0" rtlCol="0"/>
          <a:lstStyle/>
          <a:p>
            <a:pPr eaLnBrk="1" fontAlgn="auto" hangingPunct="1">
              <a:spcBef>
                <a:spcPts val="0"/>
              </a:spcBef>
              <a:spcAft>
                <a:spcPts val="0"/>
              </a:spcAft>
              <a:defRPr/>
            </a:pPr>
            <a:endParaRPr kern="0">
              <a:solidFill>
                <a:prstClr val="black"/>
              </a:solidFill>
              <a:latin typeface="Calibri"/>
            </a:endParaRPr>
          </a:p>
        </p:txBody>
      </p:sp>
    </p:spTree>
    <p:extLst>
      <p:ext uri="{BB962C8B-B14F-4D97-AF65-F5344CB8AC3E}">
        <p14:creationId xmlns:p14="http://schemas.microsoft.com/office/powerpoint/2010/main" val="17995062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eaLnBrk="1" hangingPunct="1"/>
            <a:r>
              <a:rPr lang="en-IN" altLang="en-US" sz="3600" b="1" dirty="0">
                <a:solidFill>
                  <a:schemeClr val="tx2"/>
                </a:solidFill>
              </a:rPr>
              <a:t>Crew Reactions</a:t>
            </a:r>
          </a:p>
        </p:txBody>
      </p:sp>
      <p:sp>
        <p:nvSpPr>
          <p:cNvPr id="3" name="Content Placeholder 2"/>
          <p:cNvSpPr>
            <a:spLocks noGrp="1"/>
          </p:cNvSpPr>
          <p:nvPr>
            <p:ph sz="half" idx="1"/>
          </p:nvPr>
        </p:nvSpPr>
        <p:spPr>
          <a:xfrm>
            <a:off x="457200" y="1600200"/>
            <a:ext cx="3657600" cy="4525963"/>
          </a:xfrm>
        </p:spPr>
        <p:style>
          <a:lnRef idx="2">
            <a:schemeClr val="accent1"/>
          </a:lnRef>
          <a:fillRef idx="1">
            <a:schemeClr val="lt1"/>
          </a:fillRef>
          <a:effectRef idx="0">
            <a:schemeClr val="accent1"/>
          </a:effectRef>
          <a:fontRef idx="minor">
            <a:schemeClr val="dk1"/>
          </a:fontRef>
        </p:style>
        <p:txBody>
          <a:bodyPr>
            <a:normAutofit fontScale="40000" lnSpcReduction="20000"/>
          </a:bodyPr>
          <a:lstStyle/>
          <a:p>
            <a:pPr eaLnBrk="1" fontAlgn="auto" hangingPunct="1">
              <a:spcAft>
                <a:spcPts val="0"/>
              </a:spcAft>
              <a:buFont typeface="Arial" panose="020B0604020202020204" pitchFamily="34" charset="0"/>
              <a:buNone/>
              <a:defRPr/>
            </a:pPr>
            <a:r>
              <a:rPr lang="en-IN" sz="6000" b="1" dirty="0">
                <a:latin typeface="+mj-lt"/>
              </a:rPr>
              <a:t> How the crew responded</a:t>
            </a:r>
          </a:p>
          <a:p>
            <a:pPr eaLnBrk="1" fontAlgn="auto" hangingPunct="1">
              <a:spcAft>
                <a:spcPts val="0"/>
              </a:spcAft>
              <a:defRPr/>
            </a:pPr>
            <a:endParaRPr lang="en-IN" sz="3600" dirty="0">
              <a:latin typeface="+mj-lt"/>
            </a:endParaRPr>
          </a:p>
          <a:p>
            <a:pPr eaLnBrk="1" fontAlgn="auto" hangingPunct="1">
              <a:spcAft>
                <a:spcPts val="0"/>
              </a:spcAft>
              <a:defRPr/>
            </a:pPr>
            <a:r>
              <a:rPr lang="en-IN" sz="6000" dirty="0">
                <a:latin typeface="+mj-lt"/>
              </a:rPr>
              <a:t>Shock, </a:t>
            </a:r>
          </a:p>
          <a:p>
            <a:pPr eaLnBrk="1" fontAlgn="auto" hangingPunct="1">
              <a:spcAft>
                <a:spcPts val="0"/>
              </a:spcAft>
              <a:defRPr/>
            </a:pPr>
            <a:r>
              <a:rPr lang="en-IN" sz="6000" dirty="0">
                <a:latin typeface="+mj-lt"/>
              </a:rPr>
              <a:t>Extreme Fear</a:t>
            </a:r>
          </a:p>
          <a:p>
            <a:pPr eaLnBrk="1" fontAlgn="auto" hangingPunct="1">
              <a:spcAft>
                <a:spcPts val="0"/>
              </a:spcAft>
              <a:defRPr/>
            </a:pPr>
            <a:r>
              <a:rPr lang="en-IN" sz="6000" dirty="0">
                <a:latin typeface="+mj-lt"/>
              </a:rPr>
              <a:t>Panic </a:t>
            </a:r>
          </a:p>
          <a:p>
            <a:pPr eaLnBrk="1" fontAlgn="auto" hangingPunct="1">
              <a:spcAft>
                <a:spcPts val="0"/>
              </a:spcAft>
              <a:defRPr/>
            </a:pPr>
            <a:r>
              <a:rPr lang="en-IN" sz="6000" dirty="0">
                <a:latin typeface="+mj-lt"/>
              </a:rPr>
              <a:t>Angry, Depressed</a:t>
            </a:r>
          </a:p>
          <a:p>
            <a:pPr eaLnBrk="1" fontAlgn="auto" hangingPunct="1">
              <a:spcAft>
                <a:spcPts val="0"/>
              </a:spcAft>
              <a:defRPr/>
            </a:pPr>
            <a:r>
              <a:rPr lang="en-IN" sz="6000" dirty="0">
                <a:latin typeface="+mj-lt"/>
              </a:rPr>
              <a:t>Stockholm syndrome</a:t>
            </a:r>
          </a:p>
        </p:txBody>
      </p:sp>
      <p:sp>
        <p:nvSpPr>
          <p:cNvPr id="4" name="Content Placeholder 3"/>
          <p:cNvSpPr>
            <a:spLocks noGrp="1"/>
          </p:cNvSpPr>
          <p:nvPr>
            <p:ph sz="half" idx="2"/>
          </p:nvPr>
        </p:nvSpPr>
        <p:spPr>
          <a:xfrm>
            <a:off x="4267200" y="1600200"/>
            <a:ext cx="4419600" cy="4525963"/>
          </a:xfrm>
        </p:spPr>
        <p:style>
          <a:lnRef idx="2">
            <a:schemeClr val="accent1"/>
          </a:lnRef>
          <a:fillRef idx="1">
            <a:schemeClr val="lt1"/>
          </a:fillRef>
          <a:effectRef idx="0">
            <a:schemeClr val="accent1"/>
          </a:effectRef>
          <a:fontRef idx="minor">
            <a:schemeClr val="dk1"/>
          </a:fontRef>
        </p:style>
        <p:txBody>
          <a:bodyPr>
            <a:normAutofit fontScale="40000" lnSpcReduction="20000"/>
          </a:bodyPr>
          <a:lstStyle/>
          <a:p>
            <a:pPr eaLnBrk="1" fontAlgn="auto" hangingPunct="1">
              <a:spcAft>
                <a:spcPts val="0"/>
              </a:spcAft>
              <a:buFont typeface="Arial" panose="020B0604020202020204" pitchFamily="34" charset="0"/>
              <a:buNone/>
              <a:defRPr/>
            </a:pPr>
            <a:r>
              <a:rPr lang="en-IN" sz="6000" b="1" dirty="0">
                <a:latin typeface="+mj-lt"/>
              </a:rPr>
              <a:t>What they should do….</a:t>
            </a:r>
          </a:p>
          <a:p>
            <a:pPr eaLnBrk="1" fontAlgn="auto" hangingPunct="1">
              <a:spcAft>
                <a:spcPts val="0"/>
              </a:spcAft>
              <a:defRPr/>
            </a:pPr>
            <a:endParaRPr lang="en-IN" dirty="0"/>
          </a:p>
          <a:p>
            <a:pPr eaLnBrk="1" fontAlgn="auto" hangingPunct="1">
              <a:spcAft>
                <a:spcPts val="0"/>
              </a:spcAft>
              <a:defRPr/>
            </a:pPr>
            <a:r>
              <a:rPr lang="en-IN" sz="5500" dirty="0">
                <a:latin typeface="+mj-lt"/>
              </a:rPr>
              <a:t>Offer </a:t>
            </a:r>
            <a:r>
              <a:rPr lang="en-IN" sz="5500" b="1" dirty="0">
                <a:solidFill>
                  <a:srgbClr val="C00000"/>
                </a:solidFill>
                <a:latin typeface="+mj-lt"/>
              </a:rPr>
              <a:t>NO</a:t>
            </a:r>
            <a:r>
              <a:rPr lang="en-IN" sz="5500" dirty="0">
                <a:latin typeface="+mj-lt"/>
              </a:rPr>
              <a:t> resistance</a:t>
            </a:r>
          </a:p>
          <a:p>
            <a:pPr eaLnBrk="1" fontAlgn="auto" hangingPunct="1">
              <a:spcAft>
                <a:spcPts val="0"/>
              </a:spcAft>
              <a:defRPr/>
            </a:pPr>
            <a:r>
              <a:rPr lang="en-IN" sz="5500" dirty="0">
                <a:latin typeface="+mj-lt"/>
              </a:rPr>
              <a:t>Stay united</a:t>
            </a:r>
          </a:p>
          <a:p>
            <a:pPr eaLnBrk="1" fontAlgn="auto" hangingPunct="1">
              <a:spcAft>
                <a:spcPts val="0"/>
              </a:spcAft>
              <a:defRPr/>
            </a:pPr>
            <a:r>
              <a:rPr lang="en-IN" sz="5500" dirty="0">
                <a:latin typeface="+mj-lt"/>
              </a:rPr>
              <a:t>Keep your faith, morale high</a:t>
            </a:r>
          </a:p>
          <a:p>
            <a:pPr eaLnBrk="1" fontAlgn="auto" hangingPunct="1">
              <a:spcAft>
                <a:spcPts val="0"/>
              </a:spcAft>
              <a:defRPr/>
            </a:pPr>
            <a:r>
              <a:rPr lang="en-IN" sz="5500" dirty="0">
                <a:latin typeface="+mj-lt"/>
              </a:rPr>
              <a:t>Meditation, Yoga</a:t>
            </a:r>
          </a:p>
          <a:p>
            <a:pPr eaLnBrk="1" fontAlgn="auto" hangingPunct="1">
              <a:spcAft>
                <a:spcPts val="0"/>
              </a:spcAft>
              <a:defRPr/>
            </a:pPr>
            <a:r>
              <a:rPr lang="en-IN" sz="5500" dirty="0">
                <a:latin typeface="+mj-lt"/>
              </a:rPr>
              <a:t>Be calm and not aggressive</a:t>
            </a:r>
          </a:p>
          <a:p>
            <a:pPr eaLnBrk="1" fontAlgn="auto" hangingPunct="1">
              <a:spcAft>
                <a:spcPts val="0"/>
              </a:spcAft>
              <a:defRPr/>
            </a:pPr>
            <a:r>
              <a:rPr lang="en-IN" sz="5500" dirty="0">
                <a:latin typeface="+mj-lt"/>
              </a:rPr>
              <a:t>Motivate and supports fellow crew members</a:t>
            </a:r>
          </a:p>
          <a:p>
            <a:pPr eaLnBrk="1" fontAlgn="auto" hangingPunct="1">
              <a:spcAft>
                <a:spcPts val="0"/>
              </a:spcAft>
              <a:defRPr/>
            </a:pPr>
            <a:r>
              <a:rPr lang="en-IN" sz="5500" dirty="0">
                <a:latin typeface="+mj-lt"/>
              </a:rPr>
              <a:t>Do not argue</a:t>
            </a:r>
          </a:p>
          <a:p>
            <a:pPr eaLnBrk="1" fontAlgn="auto" hangingPunct="1">
              <a:spcAft>
                <a:spcPts val="0"/>
              </a:spcAft>
              <a:defRPr/>
            </a:pPr>
            <a:r>
              <a:rPr lang="en-IN" sz="5500" dirty="0">
                <a:latin typeface="+mj-lt"/>
              </a:rPr>
              <a:t>never say </a:t>
            </a:r>
            <a:r>
              <a:rPr lang="en-IN" sz="5500" b="1" dirty="0">
                <a:solidFill>
                  <a:srgbClr val="FF0000"/>
                </a:solidFill>
                <a:latin typeface="+mj-lt"/>
              </a:rPr>
              <a:t>‘NO’ </a:t>
            </a:r>
            <a:r>
              <a:rPr lang="en-IN" sz="5500" dirty="0">
                <a:latin typeface="+mj-lt"/>
              </a:rPr>
              <a:t>to pirates in case they demand for any job to be completed instead try to make them understand if possible.</a:t>
            </a:r>
          </a:p>
          <a:p>
            <a:pPr eaLnBrk="1" fontAlgn="auto" hangingPunct="1">
              <a:spcAft>
                <a:spcPts val="0"/>
              </a:spcAft>
              <a:defRPr/>
            </a:pPr>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31" presetClass="entr" presetSubtype="0" fill="hold" grpId="0" nodeType="clickEffect">
                                  <p:stCondLst>
                                    <p:cond delay="0"/>
                                  </p:stCondLst>
                                  <p:childTnLst>
                                    <p:set>
                                      <p:cBhvr>
                                        <p:cTn id="55" dur="1" fill="hold">
                                          <p:stCondLst>
                                            <p:cond delay="0"/>
                                          </p:stCondLst>
                                        </p:cTn>
                                        <p:tgtEl>
                                          <p:spTgt spid="4">
                                            <p:bg/>
                                          </p:spTgt>
                                        </p:tgtEl>
                                        <p:attrNameLst>
                                          <p:attrName>style.visibility</p:attrName>
                                        </p:attrNameLst>
                                      </p:cBhvr>
                                      <p:to>
                                        <p:strVal val="visible"/>
                                      </p:to>
                                    </p:set>
                                    <p:anim calcmode="lin" valueType="num">
                                      <p:cBhvr>
                                        <p:cTn id="56" dur="1000" fill="hold"/>
                                        <p:tgtEl>
                                          <p:spTgt spid="4">
                                            <p:bg/>
                                          </p:spTgt>
                                        </p:tgtEl>
                                        <p:attrNameLst>
                                          <p:attrName>ppt_w</p:attrName>
                                        </p:attrNameLst>
                                      </p:cBhvr>
                                      <p:tavLst>
                                        <p:tav tm="0">
                                          <p:val>
                                            <p:fltVal val="0"/>
                                          </p:val>
                                        </p:tav>
                                        <p:tav tm="100000">
                                          <p:val>
                                            <p:strVal val="#ppt_w"/>
                                          </p:val>
                                        </p:tav>
                                      </p:tavLst>
                                    </p:anim>
                                    <p:anim calcmode="lin" valueType="num">
                                      <p:cBhvr>
                                        <p:cTn id="57" dur="1000" fill="hold"/>
                                        <p:tgtEl>
                                          <p:spTgt spid="4">
                                            <p:bg/>
                                          </p:spTgt>
                                        </p:tgtEl>
                                        <p:attrNameLst>
                                          <p:attrName>ppt_h</p:attrName>
                                        </p:attrNameLst>
                                      </p:cBhvr>
                                      <p:tavLst>
                                        <p:tav tm="0">
                                          <p:val>
                                            <p:fltVal val="0"/>
                                          </p:val>
                                        </p:tav>
                                        <p:tav tm="100000">
                                          <p:val>
                                            <p:strVal val="#ppt_h"/>
                                          </p:val>
                                        </p:tav>
                                      </p:tavLst>
                                    </p:anim>
                                    <p:anim calcmode="lin" valueType="num">
                                      <p:cBhvr>
                                        <p:cTn id="58" dur="1000" fill="hold"/>
                                        <p:tgtEl>
                                          <p:spTgt spid="4">
                                            <p:bg/>
                                          </p:spTgt>
                                        </p:tgtEl>
                                        <p:attrNameLst>
                                          <p:attrName>style.rotation</p:attrName>
                                        </p:attrNameLst>
                                      </p:cBhvr>
                                      <p:tavLst>
                                        <p:tav tm="0">
                                          <p:val>
                                            <p:fltVal val="90"/>
                                          </p:val>
                                        </p:tav>
                                        <p:tav tm="100000">
                                          <p:val>
                                            <p:fltVal val="0"/>
                                          </p:val>
                                        </p:tav>
                                      </p:tavLst>
                                    </p:anim>
                                    <p:animEffect transition="in" filter="fade">
                                      <p:cBhvr>
                                        <p:cTn id="59" dur="1000"/>
                                        <p:tgtEl>
                                          <p:spTgt spid="4">
                                            <p:bg/>
                                          </p:spTgt>
                                        </p:tgtEl>
                                      </p:cBhvr>
                                    </p:animEffect>
                                  </p:childTnLst>
                                </p:cTn>
                              </p:par>
                            </p:childTnLst>
                          </p:cTn>
                        </p:par>
                      </p:childTnLst>
                    </p:cTn>
                  </p:par>
                  <p:par>
                    <p:cTn id="60" fill="hold">
                      <p:stCondLst>
                        <p:cond delay="indefinite"/>
                      </p:stCondLst>
                      <p:childTnLst>
                        <p:par>
                          <p:cTn id="61" fill="hold">
                            <p:stCondLst>
                              <p:cond delay="0"/>
                            </p:stCondLst>
                            <p:childTnLst>
                              <p:par>
                                <p:cTn id="62" presetID="31" presetClass="entr" presetSubtype="0" fill="hold" grpId="0" nodeType="clickEffect">
                                  <p:stCondLst>
                                    <p:cond delay="0"/>
                                  </p:stCondLst>
                                  <p:childTnLst>
                                    <p:set>
                                      <p:cBhvr>
                                        <p:cTn id="63" dur="1" fill="hold">
                                          <p:stCondLst>
                                            <p:cond delay="0"/>
                                          </p:stCondLst>
                                        </p:cTn>
                                        <p:tgtEl>
                                          <p:spTgt spid="4">
                                            <p:txEl>
                                              <p:pRg st="0" end="0"/>
                                            </p:txEl>
                                          </p:spTgt>
                                        </p:tgtEl>
                                        <p:attrNameLst>
                                          <p:attrName>style.visibility</p:attrName>
                                        </p:attrNameLst>
                                      </p:cBhvr>
                                      <p:to>
                                        <p:strVal val="visible"/>
                                      </p:to>
                                    </p:set>
                                    <p:anim calcmode="lin" valueType="num">
                                      <p:cBhvr>
                                        <p:cTn id="64"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65"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66"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67" dur="1000"/>
                                        <p:tgtEl>
                                          <p:spTgt spid="4">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31" presetClass="entr" presetSubtype="0" fill="hold" grpId="0" nodeType="clickEffect">
                                  <p:stCondLst>
                                    <p:cond delay="0"/>
                                  </p:stCondLst>
                                  <p:childTnLst>
                                    <p:set>
                                      <p:cBhvr>
                                        <p:cTn id="71" dur="1" fill="hold">
                                          <p:stCondLst>
                                            <p:cond delay="0"/>
                                          </p:stCondLst>
                                        </p:cTn>
                                        <p:tgtEl>
                                          <p:spTgt spid="4">
                                            <p:txEl>
                                              <p:pRg st="2" end="2"/>
                                            </p:txEl>
                                          </p:spTgt>
                                        </p:tgtEl>
                                        <p:attrNameLst>
                                          <p:attrName>style.visibility</p:attrName>
                                        </p:attrNameLst>
                                      </p:cBhvr>
                                      <p:to>
                                        <p:strVal val="visible"/>
                                      </p:to>
                                    </p:set>
                                    <p:anim calcmode="lin" valueType="num">
                                      <p:cBhvr>
                                        <p:cTn id="72"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73" dur="1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74" dur="1000" fill="hold"/>
                                        <p:tgtEl>
                                          <p:spTgt spid="4">
                                            <p:txEl>
                                              <p:pRg st="2" end="2"/>
                                            </p:txEl>
                                          </p:spTgt>
                                        </p:tgtEl>
                                        <p:attrNameLst>
                                          <p:attrName>style.rotation</p:attrName>
                                        </p:attrNameLst>
                                      </p:cBhvr>
                                      <p:tavLst>
                                        <p:tav tm="0">
                                          <p:val>
                                            <p:fltVal val="90"/>
                                          </p:val>
                                        </p:tav>
                                        <p:tav tm="100000">
                                          <p:val>
                                            <p:fltVal val="0"/>
                                          </p:val>
                                        </p:tav>
                                      </p:tavLst>
                                    </p:anim>
                                    <p:animEffect transition="in" filter="fade">
                                      <p:cBhvr>
                                        <p:cTn id="75" dur="1000"/>
                                        <p:tgtEl>
                                          <p:spTgt spid="4">
                                            <p:txEl>
                                              <p:pRg st="2" end="2"/>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31" presetClass="entr" presetSubtype="0" fill="hold" grpId="0" nodeType="clickEffect">
                                  <p:stCondLst>
                                    <p:cond delay="0"/>
                                  </p:stCondLst>
                                  <p:childTnLst>
                                    <p:set>
                                      <p:cBhvr>
                                        <p:cTn id="79" dur="1" fill="hold">
                                          <p:stCondLst>
                                            <p:cond delay="0"/>
                                          </p:stCondLst>
                                        </p:cTn>
                                        <p:tgtEl>
                                          <p:spTgt spid="4">
                                            <p:txEl>
                                              <p:pRg st="3" end="3"/>
                                            </p:txEl>
                                          </p:spTgt>
                                        </p:tgtEl>
                                        <p:attrNameLst>
                                          <p:attrName>style.visibility</p:attrName>
                                        </p:attrNameLst>
                                      </p:cBhvr>
                                      <p:to>
                                        <p:strVal val="visible"/>
                                      </p:to>
                                    </p:set>
                                    <p:anim calcmode="lin" valueType="num">
                                      <p:cBhvr>
                                        <p:cTn id="80" dur="1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81" dur="1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82" dur="1000" fill="hold"/>
                                        <p:tgtEl>
                                          <p:spTgt spid="4">
                                            <p:txEl>
                                              <p:pRg st="3" end="3"/>
                                            </p:txEl>
                                          </p:spTgt>
                                        </p:tgtEl>
                                        <p:attrNameLst>
                                          <p:attrName>style.rotation</p:attrName>
                                        </p:attrNameLst>
                                      </p:cBhvr>
                                      <p:tavLst>
                                        <p:tav tm="0">
                                          <p:val>
                                            <p:fltVal val="90"/>
                                          </p:val>
                                        </p:tav>
                                        <p:tav tm="100000">
                                          <p:val>
                                            <p:fltVal val="0"/>
                                          </p:val>
                                        </p:tav>
                                      </p:tavLst>
                                    </p:anim>
                                    <p:animEffect transition="in" filter="fade">
                                      <p:cBhvr>
                                        <p:cTn id="83" dur="1000"/>
                                        <p:tgtEl>
                                          <p:spTgt spid="4">
                                            <p:txEl>
                                              <p:pRg st="3" end="3"/>
                                            </p:txEl>
                                          </p:spTgt>
                                        </p:tgtEl>
                                      </p:cBhvr>
                                    </p:animEffect>
                                  </p:childTnLst>
                                </p:cTn>
                              </p:par>
                            </p:childTnLst>
                          </p:cTn>
                        </p:par>
                      </p:childTnLst>
                    </p:cTn>
                  </p:par>
                  <p:par>
                    <p:cTn id="84" fill="hold">
                      <p:stCondLst>
                        <p:cond delay="indefinite"/>
                      </p:stCondLst>
                      <p:childTnLst>
                        <p:par>
                          <p:cTn id="85" fill="hold">
                            <p:stCondLst>
                              <p:cond delay="0"/>
                            </p:stCondLst>
                            <p:childTnLst>
                              <p:par>
                                <p:cTn id="86" presetID="31" presetClass="entr" presetSubtype="0" fill="hold" grpId="0" nodeType="clickEffect">
                                  <p:stCondLst>
                                    <p:cond delay="0"/>
                                  </p:stCondLst>
                                  <p:childTnLst>
                                    <p:set>
                                      <p:cBhvr>
                                        <p:cTn id="87" dur="1" fill="hold">
                                          <p:stCondLst>
                                            <p:cond delay="0"/>
                                          </p:stCondLst>
                                        </p:cTn>
                                        <p:tgtEl>
                                          <p:spTgt spid="4">
                                            <p:txEl>
                                              <p:pRg st="4" end="4"/>
                                            </p:txEl>
                                          </p:spTgt>
                                        </p:tgtEl>
                                        <p:attrNameLst>
                                          <p:attrName>style.visibility</p:attrName>
                                        </p:attrNameLst>
                                      </p:cBhvr>
                                      <p:to>
                                        <p:strVal val="visible"/>
                                      </p:to>
                                    </p:set>
                                    <p:anim calcmode="lin" valueType="num">
                                      <p:cBhvr>
                                        <p:cTn id="88" dur="1000" fill="hold"/>
                                        <p:tgtEl>
                                          <p:spTgt spid="4">
                                            <p:txEl>
                                              <p:pRg st="4" end="4"/>
                                            </p:txEl>
                                          </p:spTgt>
                                        </p:tgtEl>
                                        <p:attrNameLst>
                                          <p:attrName>ppt_w</p:attrName>
                                        </p:attrNameLst>
                                      </p:cBhvr>
                                      <p:tavLst>
                                        <p:tav tm="0">
                                          <p:val>
                                            <p:fltVal val="0"/>
                                          </p:val>
                                        </p:tav>
                                        <p:tav tm="100000">
                                          <p:val>
                                            <p:strVal val="#ppt_w"/>
                                          </p:val>
                                        </p:tav>
                                      </p:tavLst>
                                    </p:anim>
                                    <p:anim calcmode="lin" valueType="num">
                                      <p:cBhvr>
                                        <p:cTn id="89" dur="1000" fill="hold"/>
                                        <p:tgtEl>
                                          <p:spTgt spid="4">
                                            <p:txEl>
                                              <p:pRg st="4" end="4"/>
                                            </p:txEl>
                                          </p:spTgt>
                                        </p:tgtEl>
                                        <p:attrNameLst>
                                          <p:attrName>ppt_h</p:attrName>
                                        </p:attrNameLst>
                                      </p:cBhvr>
                                      <p:tavLst>
                                        <p:tav tm="0">
                                          <p:val>
                                            <p:fltVal val="0"/>
                                          </p:val>
                                        </p:tav>
                                        <p:tav tm="100000">
                                          <p:val>
                                            <p:strVal val="#ppt_h"/>
                                          </p:val>
                                        </p:tav>
                                      </p:tavLst>
                                    </p:anim>
                                    <p:anim calcmode="lin" valueType="num">
                                      <p:cBhvr>
                                        <p:cTn id="90" dur="1000" fill="hold"/>
                                        <p:tgtEl>
                                          <p:spTgt spid="4">
                                            <p:txEl>
                                              <p:pRg st="4" end="4"/>
                                            </p:txEl>
                                          </p:spTgt>
                                        </p:tgtEl>
                                        <p:attrNameLst>
                                          <p:attrName>style.rotation</p:attrName>
                                        </p:attrNameLst>
                                      </p:cBhvr>
                                      <p:tavLst>
                                        <p:tav tm="0">
                                          <p:val>
                                            <p:fltVal val="90"/>
                                          </p:val>
                                        </p:tav>
                                        <p:tav tm="100000">
                                          <p:val>
                                            <p:fltVal val="0"/>
                                          </p:val>
                                        </p:tav>
                                      </p:tavLst>
                                    </p:anim>
                                    <p:animEffect transition="in" filter="fade">
                                      <p:cBhvr>
                                        <p:cTn id="91" dur="1000"/>
                                        <p:tgtEl>
                                          <p:spTgt spid="4">
                                            <p:txEl>
                                              <p:pRg st="4" end="4"/>
                                            </p:txEl>
                                          </p:spTgt>
                                        </p:tgtEl>
                                      </p:cBhvr>
                                    </p:animEffect>
                                  </p:childTnLst>
                                </p:cTn>
                              </p:par>
                            </p:childTnLst>
                          </p:cTn>
                        </p:par>
                      </p:childTnLst>
                    </p:cTn>
                  </p:par>
                  <p:par>
                    <p:cTn id="92" fill="hold">
                      <p:stCondLst>
                        <p:cond delay="indefinite"/>
                      </p:stCondLst>
                      <p:childTnLst>
                        <p:par>
                          <p:cTn id="93" fill="hold">
                            <p:stCondLst>
                              <p:cond delay="0"/>
                            </p:stCondLst>
                            <p:childTnLst>
                              <p:par>
                                <p:cTn id="94" presetID="31" presetClass="entr" presetSubtype="0" fill="hold" grpId="0" nodeType="clickEffect">
                                  <p:stCondLst>
                                    <p:cond delay="0"/>
                                  </p:stCondLst>
                                  <p:childTnLst>
                                    <p:set>
                                      <p:cBhvr>
                                        <p:cTn id="95" dur="1" fill="hold">
                                          <p:stCondLst>
                                            <p:cond delay="0"/>
                                          </p:stCondLst>
                                        </p:cTn>
                                        <p:tgtEl>
                                          <p:spTgt spid="4">
                                            <p:txEl>
                                              <p:pRg st="5" end="5"/>
                                            </p:txEl>
                                          </p:spTgt>
                                        </p:tgtEl>
                                        <p:attrNameLst>
                                          <p:attrName>style.visibility</p:attrName>
                                        </p:attrNameLst>
                                      </p:cBhvr>
                                      <p:to>
                                        <p:strVal val="visible"/>
                                      </p:to>
                                    </p:set>
                                    <p:anim calcmode="lin" valueType="num">
                                      <p:cBhvr>
                                        <p:cTn id="96" dur="1000" fill="hold"/>
                                        <p:tgtEl>
                                          <p:spTgt spid="4">
                                            <p:txEl>
                                              <p:pRg st="5" end="5"/>
                                            </p:txEl>
                                          </p:spTgt>
                                        </p:tgtEl>
                                        <p:attrNameLst>
                                          <p:attrName>ppt_w</p:attrName>
                                        </p:attrNameLst>
                                      </p:cBhvr>
                                      <p:tavLst>
                                        <p:tav tm="0">
                                          <p:val>
                                            <p:fltVal val="0"/>
                                          </p:val>
                                        </p:tav>
                                        <p:tav tm="100000">
                                          <p:val>
                                            <p:strVal val="#ppt_w"/>
                                          </p:val>
                                        </p:tav>
                                      </p:tavLst>
                                    </p:anim>
                                    <p:anim calcmode="lin" valueType="num">
                                      <p:cBhvr>
                                        <p:cTn id="97" dur="1000" fill="hold"/>
                                        <p:tgtEl>
                                          <p:spTgt spid="4">
                                            <p:txEl>
                                              <p:pRg st="5" end="5"/>
                                            </p:txEl>
                                          </p:spTgt>
                                        </p:tgtEl>
                                        <p:attrNameLst>
                                          <p:attrName>ppt_h</p:attrName>
                                        </p:attrNameLst>
                                      </p:cBhvr>
                                      <p:tavLst>
                                        <p:tav tm="0">
                                          <p:val>
                                            <p:fltVal val="0"/>
                                          </p:val>
                                        </p:tav>
                                        <p:tav tm="100000">
                                          <p:val>
                                            <p:strVal val="#ppt_h"/>
                                          </p:val>
                                        </p:tav>
                                      </p:tavLst>
                                    </p:anim>
                                    <p:anim calcmode="lin" valueType="num">
                                      <p:cBhvr>
                                        <p:cTn id="98" dur="1000" fill="hold"/>
                                        <p:tgtEl>
                                          <p:spTgt spid="4">
                                            <p:txEl>
                                              <p:pRg st="5" end="5"/>
                                            </p:txEl>
                                          </p:spTgt>
                                        </p:tgtEl>
                                        <p:attrNameLst>
                                          <p:attrName>style.rotation</p:attrName>
                                        </p:attrNameLst>
                                      </p:cBhvr>
                                      <p:tavLst>
                                        <p:tav tm="0">
                                          <p:val>
                                            <p:fltVal val="90"/>
                                          </p:val>
                                        </p:tav>
                                        <p:tav tm="100000">
                                          <p:val>
                                            <p:fltVal val="0"/>
                                          </p:val>
                                        </p:tav>
                                      </p:tavLst>
                                    </p:anim>
                                    <p:animEffect transition="in" filter="fade">
                                      <p:cBhvr>
                                        <p:cTn id="99" dur="1000"/>
                                        <p:tgtEl>
                                          <p:spTgt spid="4">
                                            <p:txEl>
                                              <p:pRg st="5" end="5"/>
                                            </p:txEl>
                                          </p:spTgt>
                                        </p:tgtEl>
                                      </p:cBhvr>
                                    </p:animEffect>
                                  </p:childTnLst>
                                </p:cTn>
                              </p:par>
                            </p:childTnLst>
                          </p:cTn>
                        </p:par>
                      </p:childTnLst>
                    </p:cTn>
                  </p:par>
                  <p:par>
                    <p:cTn id="100" fill="hold">
                      <p:stCondLst>
                        <p:cond delay="indefinite"/>
                      </p:stCondLst>
                      <p:childTnLst>
                        <p:par>
                          <p:cTn id="101" fill="hold">
                            <p:stCondLst>
                              <p:cond delay="0"/>
                            </p:stCondLst>
                            <p:childTnLst>
                              <p:par>
                                <p:cTn id="102" presetID="31" presetClass="entr" presetSubtype="0" fill="hold" grpId="0" nodeType="clickEffect">
                                  <p:stCondLst>
                                    <p:cond delay="0"/>
                                  </p:stCondLst>
                                  <p:childTnLst>
                                    <p:set>
                                      <p:cBhvr>
                                        <p:cTn id="103" dur="1" fill="hold">
                                          <p:stCondLst>
                                            <p:cond delay="0"/>
                                          </p:stCondLst>
                                        </p:cTn>
                                        <p:tgtEl>
                                          <p:spTgt spid="4">
                                            <p:txEl>
                                              <p:pRg st="6" end="6"/>
                                            </p:txEl>
                                          </p:spTgt>
                                        </p:tgtEl>
                                        <p:attrNameLst>
                                          <p:attrName>style.visibility</p:attrName>
                                        </p:attrNameLst>
                                      </p:cBhvr>
                                      <p:to>
                                        <p:strVal val="visible"/>
                                      </p:to>
                                    </p:set>
                                    <p:anim calcmode="lin" valueType="num">
                                      <p:cBhvr>
                                        <p:cTn id="104" dur="1000" fill="hold"/>
                                        <p:tgtEl>
                                          <p:spTgt spid="4">
                                            <p:txEl>
                                              <p:pRg st="6" end="6"/>
                                            </p:txEl>
                                          </p:spTgt>
                                        </p:tgtEl>
                                        <p:attrNameLst>
                                          <p:attrName>ppt_w</p:attrName>
                                        </p:attrNameLst>
                                      </p:cBhvr>
                                      <p:tavLst>
                                        <p:tav tm="0">
                                          <p:val>
                                            <p:fltVal val="0"/>
                                          </p:val>
                                        </p:tav>
                                        <p:tav tm="100000">
                                          <p:val>
                                            <p:strVal val="#ppt_w"/>
                                          </p:val>
                                        </p:tav>
                                      </p:tavLst>
                                    </p:anim>
                                    <p:anim calcmode="lin" valueType="num">
                                      <p:cBhvr>
                                        <p:cTn id="105" dur="1000" fill="hold"/>
                                        <p:tgtEl>
                                          <p:spTgt spid="4">
                                            <p:txEl>
                                              <p:pRg st="6" end="6"/>
                                            </p:txEl>
                                          </p:spTgt>
                                        </p:tgtEl>
                                        <p:attrNameLst>
                                          <p:attrName>ppt_h</p:attrName>
                                        </p:attrNameLst>
                                      </p:cBhvr>
                                      <p:tavLst>
                                        <p:tav tm="0">
                                          <p:val>
                                            <p:fltVal val="0"/>
                                          </p:val>
                                        </p:tav>
                                        <p:tav tm="100000">
                                          <p:val>
                                            <p:strVal val="#ppt_h"/>
                                          </p:val>
                                        </p:tav>
                                      </p:tavLst>
                                    </p:anim>
                                    <p:anim calcmode="lin" valueType="num">
                                      <p:cBhvr>
                                        <p:cTn id="106" dur="1000" fill="hold"/>
                                        <p:tgtEl>
                                          <p:spTgt spid="4">
                                            <p:txEl>
                                              <p:pRg st="6" end="6"/>
                                            </p:txEl>
                                          </p:spTgt>
                                        </p:tgtEl>
                                        <p:attrNameLst>
                                          <p:attrName>style.rotation</p:attrName>
                                        </p:attrNameLst>
                                      </p:cBhvr>
                                      <p:tavLst>
                                        <p:tav tm="0">
                                          <p:val>
                                            <p:fltVal val="90"/>
                                          </p:val>
                                        </p:tav>
                                        <p:tav tm="100000">
                                          <p:val>
                                            <p:fltVal val="0"/>
                                          </p:val>
                                        </p:tav>
                                      </p:tavLst>
                                    </p:anim>
                                    <p:animEffect transition="in" filter="fade">
                                      <p:cBhvr>
                                        <p:cTn id="107" dur="1000"/>
                                        <p:tgtEl>
                                          <p:spTgt spid="4">
                                            <p:txEl>
                                              <p:pRg st="6" end="6"/>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31" presetClass="entr" presetSubtype="0" fill="hold" grpId="0" nodeType="clickEffect">
                                  <p:stCondLst>
                                    <p:cond delay="0"/>
                                  </p:stCondLst>
                                  <p:childTnLst>
                                    <p:set>
                                      <p:cBhvr>
                                        <p:cTn id="111" dur="1" fill="hold">
                                          <p:stCondLst>
                                            <p:cond delay="0"/>
                                          </p:stCondLst>
                                        </p:cTn>
                                        <p:tgtEl>
                                          <p:spTgt spid="4">
                                            <p:txEl>
                                              <p:pRg st="7" end="7"/>
                                            </p:txEl>
                                          </p:spTgt>
                                        </p:tgtEl>
                                        <p:attrNameLst>
                                          <p:attrName>style.visibility</p:attrName>
                                        </p:attrNameLst>
                                      </p:cBhvr>
                                      <p:to>
                                        <p:strVal val="visible"/>
                                      </p:to>
                                    </p:set>
                                    <p:anim calcmode="lin" valueType="num">
                                      <p:cBhvr>
                                        <p:cTn id="112" dur="1000" fill="hold"/>
                                        <p:tgtEl>
                                          <p:spTgt spid="4">
                                            <p:txEl>
                                              <p:pRg st="7" end="7"/>
                                            </p:txEl>
                                          </p:spTgt>
                                        </p:tgtEl>
                                        <p:attrNameLst>
                                          <p:attrName>ppt_w</p:attrName>
                                        </p:attrNameLst>
                                      </p:cBhvr>
                                      <p:tavLst>
                                        <p:tav tm="0">
                                          <p:val>
                                            <p:fltVal val="0"/>
                                          </p:val>
                                        </p:tav>
                                        <p:tav tm="100000">
                                          <p:val>
                                            <p:strVal val="#ppt_w"/>
                                          </p:val>
                                        </p:tav>
                                      </p:tavLst>
                                    </p:anim>
                                    <p:anim calcmode="lin" valueType="num">
                                      <p:cBhvr>
                                        <p:cTn id="113" dur="1000" fill="hold"/>
                                        <p:tgtEl>
                                          <p:spTgt spid="4">
                                            <p:txEl>
                                              <p:pRg st="7" end="7"/>
                                            </p:txEl>
                                          </p:spTgt>
                                        </p:tgtEl>
                                        <p:attrNameLst>
                                          <p:attrName>ppt_h</p:attrName>
                                        </p:attrNameLst>
                                      </p:cBhvr>
                                      <p:tavLst>
                                        <p:tav tm="0">
                                          <p:val>
                                            <p:fltVal val="0"/>
                                          </p:val>
                                        </p:tav>
                                        <p:tav tm="100000">
                                          <p:val>
                                            <p:strVal val="#ppt_h"/>
                                          </p:val>
                                        </p:tav>
                                      </p:tavLst>
                                    </p:anim>
                                    <p:anim calcmode="lin" valueType="num">
                                      <p:cBhvr>
                                        <p:cTn id="114" dur="1000" fill="hold"/>
                                        <p:tgtEl>
                                          <p:spTgt spid="4">
                                            <p:txEl>
                                              <p:pRg st="7" end="7"/>
                                            </p:txEl>
                                          </p:spTgt>
                                        </p:tgtEl>
                                        <p:attrNameLst>
                                          <p:attrName>style.rotation</p:attrName>
                                        </p:attrNameLst>
                                      </p:cBhvr>
                                      <p:tavLst>
                                        <p:tav tm="0">
                                          <p:val>
                                            <p:fltVal val="90"/>
                                          </p:val>
                                        </p:tav>
                                        <p:tav tm="100000">
                                          <p:val>
                                            <p:fltVal val="0"/>
                                          </p:val>
                                        </p:tav>
                                      </p:tavLst>
                                    </p:anim>
                                    <p:animEffect transition="in" filter="fade">
                                      <p:cBhvr>
                                        <p:cTn id="115" dur="1000"/>
                                        <p:tgtEl>
                                          <p:spTgt spid="4">
                                            <p:txEl>
                                              <p:pRg st="7" end="7"/>
                                            </p:txEl>
                                          </p:spTgt>
                                        </p:tgtEl>
                                      </p:cBhvr>
                                    </p:animEffect>
                                  </p:childTnLst>
                                </p:cTn>
                              </p:par>
                            </p:childTnLst>
                          </p:cTn>
                        </p:par>
                      </p:childTnLst>
                    </p:cTn>
                  </p:par>
                  <p:par>
                    <p:cTn id="116" fill="hold">
                      <p:stCondLst>
                        <p:cond delay="indefinite"/>
                      </p:stCondLst>
                      <p:childTnLst>
                        <p:par>
                          <p:cTn id="117" fill="hold">
                            <p:stCondLst>
                              <p:cond delay="0"/>
                            </p:stCondLst>
                            <p:childTnLst>
                              <p:par>
                                <p:cTn id="118" presetID="31" presetClass="entr" presetSubtype="0" fill="hold" grpId="0" nodeType="clickEffect">
                                  <p:stCondLst>
                                    <p:cond delay="0"/>
                                  </p:stCondLst>
                                  <p:childTnLst>
                                    <p:set>
                                      <p:cBhvr>
                                        <p:cTn id="119" dur="1" fill="hold">
                                          <p:stCondLst>
                                            <p:cond delay="0"/>
                                          </p:stCondLst>
                                        </p:cTn>
                                        <p:tgtEl>
                                          <p:spTgt spid="4">
                                            <p:txEl>
                                              <p:pRg st="8" end="8"/>
                                            </p:txEl>
                                          </p:spTgt>
                                        </p:tgtEl>
                                        <p:attrNameLst>
                                          <p:attrName>style.visibility</p:attrName>
                                        </p:attrNameLst>
                                      </p:cBhvr>
                                      <p:to>
                                        <p:strVal val="visible"/>
                                      </p:to>
                                    </p:set>
                                    <p:anim calcmode="lin" valueType="num">
                                      <p:cBhvr>
                                        <p:cTn id="120" dur="1000" fill="hold"/>
                                        <p:tgtEl>
                                          <p:spTgt spid="4">
                                            <p:txEl>
                                              <p:pRg st="8" end="8"/>
                                            </p:txEl>
                                          </p:spTgt>
                                        </p:tgtEl>
                                        <p:attrNameLst>
                                          <p:attrName>ppt_w</p:attrName>
                                        </p:attrNameLst>
                                      </p:cBhvr>
                                      <p:tavLst>
                                        <p:tav tm="0">
                                          <p:val>
                                            <p:fltVal val="0"/>
                                          </p:val>
                                        </p:tav>
                                        <p:tav tm="100000">
                                          <p:val>
                                            <p:strVal val="#ppt_w"/>
                                          </p:val>
                                        </p:tav>
                                      </p:tavLst>
                                    </p:anim>
                                    <p:anim calcmode="lin" valueType="num">
                                      <p:cBhvr>
                                        <p:cTn id="121" dur="1000" fill="hold"/>
                                        <p:tgtEl>
                                          <p:spTgt spid="4">
                                            <p:txEl>
                                              <p:pRg st="8" end="8"/>
                                            </p:txEl>
                                          </p:spTgt>
                                        </p:tgtEl>
                                        <p:attrNameLst>
                                          <p:attrName>ppt_h</p:attrName>
                                        </p:attrNameLst>
                                      </p:cBhvr>
                                      <p:tavLst>
                                        <p:tav tm="0">
                                          <p:val>
                                            <p:fltVal val="0"/>
                                          </p:val>
                                        </p:tav>
                                        <p:tav tm="100000">
                                          <p:val>
                                            <p:strVal val="#ppt_h"/>
                                          </p:val>
                                        </p:tav>
                                      </p:tavLst>
                                    </p:anim>
                                    <p:anim calcmode="lin" valueType="num">
                                      <p:cBhvr>
                                        <p:cTn id="122" dur="1000" fill="hold"/>
                                        <p:tgtEl>
                                          <p:spTgt spid="4">
                                            <p:txEl>
                                              <p:pRg st="8" end="8"/>
                                            </p:txEl>
                                          </p:spTgt>
                                        </p:tgtEl>
                                        <p:attrNameLst>
                                          <p:attrName>style.rotation</p:attrName>
                                        </p:attrNameLst>
                                      </p:cBhvr>
                                      <p:tavLst>
                                        <p:tav tm="0">
                                          <p:val>
                                            <p:fltVal val="90"/>
                                          </p:val>
                                        </p:tav>
                                        <p:tav tm="100000">
                                          <p:val>
                                            <p:fltVal val="0"/>
                                          </p:val>
                                        </p:tav>
                                      </p:tavLst>
                                    </p:anim>
                                    <p:animEffect transition="in" filter="fade">
                                      <p:cBhvr>
                                        <p:cTn id="123" dur="1000"/>
                                        <p:tgtEl>
                                          <p:spTgt spid="4">
                                            <p:txEl>
                                              <p:pRg st="8" end="8"/>
                                            </p:txEl>
                                          </p:spTgt>
                                        </p:tgtEl>
                                      </p:cBhvr>
                                    </p:animEffect>
                                  </p:childTnLst>
                                </p:cTn>
                              </p:par>
                            </p:childTnLst>
                          </p:cTn>
                        </p:par>
                      </p:childTnLst>
                    </p:cTn>
                  </p:par>
                  <p:par>
                    <p:cTn id="124" fill="hold">
                      <p:stCondLst>
                        <p:cond delay="indefinite"/>
                      </p:stCondLst>
                      <p:childTnLst>
                        <p:par>
                          <p:cTn id="125" fill="hold">
                            <p:stCondLst>
                              <p:cond delay="0"/>
                            </p:stCondLst>
                            <p:childTnLst>
                              <p:par>
                                <p:cTn id="126" presetID="31" presetClass="entr" presetSubtype="0" fill="hold" grpId="0" nodeType="clickEffect">
                                  <p:stCondLst>
                                    <p:cond delay="0"/>
                                  </p:stCondLst>
                                  <p:childTnLst>
                                    <p:set>
                                      <p:cBhvr>
                                        <p:cTn id="127" dur="1" fill="hold">
                                          <p:stCondLst>
                                            <p:cond delay="0"/>
                                          </p:stCondLst>
                                        </p:cTn>
                                        <p:tgtEl>
                                          <p:spTgt spid="4">
                                            <p:txEl>
                                              <p:pRg st="9" end="9"/>
                                            </p:txEl>
                                          </p:spTgt>
                                        </p:tgtEl>
                                        <p:attrNameLst>
                                          <p:attrName>style.visibility</p:attrName>
                                        </p:attrNameLst>
                                      </p:cBhvr>
                                      <p:to>
                                        <p:strVal val="visible"/>
                                      </p:to>
                                    </p:set>
                                    <p:anim calcmode="lin" valueType="num">
                                      <p:cBhvr>
                                        <p:cTn id="128" dur="1000" fill="hold"/>
                                        <p:tgtEl>
                                          <p:spTgt spid="4">
                                            <p:txEl>
                                              <p:pRg st="9" end="9"/>
                                            </p:txEl>
                                          </p:spTgt>
                                        </p:tgtEl>
                                        <p:attrNameLst>
                                          <p:attrName>ppt_w</p:attrName>
                                        </p:attrNameLst>
                                      </p:cBhvr>
                                      <p:tavLst>
                                        <p:tav tm="0">
                                          <p:val>
                                            <p:fltVal val="0"/>
                                          </p:val>
                                        </p:tav>
                                        <p:tav tm="100000">
                                          <p:val>
                                            <p:strVal val="#ppt_w"/>
                                          </p:val>
                                        </p:tav>
                                      </p:tavLst>
                                    </p:anim>
                                    <p:anim calcmode="lin" valueType="num">
                                      <p:cBhvr>
                                        <p:cTn id="129" dur="1000" fill="hold"/>
                                        <p:tgtEl>
                                          <p:spTgt spid="4">
                                            <p:txEl>
                                              <p:pRg st="9" end="9"/>
                                            </p:txEl>
                                          </p:spTgt>
                                        </p:tgtEl>
                                        <p:attrNameLst>
                                          <p:attrName>ppt_h</p:attrName>
                                        </p:attrNameLst>
                                      </p:cBhvr>
                                      <p:tavLst>
                                        <p:tav tm="0">
                                          <p:val>
                                            <p:fltVal val="0"/>
                                          </p:val>
                                        </p:tav>
                                        <p:tav tm="100000">
                                          <p:val>
                                            <p:strVal val="#ppt_h"/>
                                          </p:val>
                                        </p:tav>
                                      </p:tavLst>
                                    </p:anim>
                                    <p:anim calcmode="lin" valueType="num">
                                      <p:cBhvr>
                                        <p:cTn id="130" dur="1000" fill="hold"/>
                                        <p:tgtEl>
                                          <p:spTgt spid="4">
                                            <p:txEl>
                                              <p:pRg st="9" end="9"/>
                                            </p:txEl>
                                          </p:spTgt>
                                        </p:tgtEl>
                                        <p:attrNameLst>
                                          <p:attrName>style.rotation</p:attrName>
                                        </p:attrNameLst>
                                      </p:cBhvr>
                                      <p:tavLst>
                                        <p:tav tm="0">
                                          <p:val>
                                            <p:fltVal val="90"/>
                                          </p:val>
                                        </p:tav>
                                        <p:tav tm="100000">
                                          <p:val>
                                            <p:fltVal val="0"/>
                                          </p:val>
                                        </p:tav>
                                      </p:tavLst>
                                    </p:anim>
                                    <p:animEffect transition="in" filter="fade">
                                      <p:cBhvr>
                                        <p:cTn id="131" dur="10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ocial media  - Maritime Cyber Security - Be Cyber Aware At Sea">
            <a:hlinkClick r:id="" action="ppaction://media"/>
            <a:extLst>
              <a:ext uri="{FF2B5EF4-FFF2-40B4-BE49-F238E27FC236}">
                <a16:creationId xmlns:a16="http://schemas.microsoft.com/office/drawing/2014/main" id="{957BEACB-E61D-45BB-A797-C8A4C00CE3DA}"/>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1066800"/>
            <a:ext cx="9144000" cy="5105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itle 5">
            <a:extLst>
              <a:ext uri="{FF2B5EF4-FFF2-40B4-BE49-F238E27FC236}">
                <a16:creationId xmlns:a16="http://schemas.microsoft.com/office/drawing/2014/main" id="{F7564CF9-42FF-441B-A0B1-887A966C0694}"/>
              </a:ext>
            </a:extLst>
          </p:cNvPr>
          <p:cNvSpPr>
            <a:spLocks noGrp="1"/>
          </p:cNvSpPr>
          <p:nvPr>
            <p:ph type="title"/>
          </p:nvPr>
        </p:nvSpPr>
        <p:spPr>
          <a:xfrm>
            <a:off x="457200" y="0"/>
            <a:ext cx="8229600" cy="868362"/>
          </a:xfrm>
        </p:spPr>
        <p:txBody>
          <a:bodyPr>
            <a:normAutofit/>
          </a:bodyPr>
          <a:lstStyle/>
          <a:p>
            <a:r>
              <a:rPr lang="en-US" sz="3600" b="1" dirty="0">
                <a:solidFill>
                  <a:schemeClr val="tx2"/>
                </a:solidFill>
              </a:rPr>
              <a:t>Cyber Hygiene</a:t>
            </a:r>
            <a:endParaRPr lang="en-IN" sz="3600" b="1" dirty="0">
              <a:solidFill>
                <a:schemeClr val="tx2"/>
              </a:solidFill>
            </a:endParaRPr>
          </a:p>
        </p:txBody>
      </p:sp>
    </p:spTree>
    <p:extLst>
      <p:ext uri="{BB962C8B-B14F-4D97-AF65-F5344CB8AC3E}">
        <p14:creationId xmlns:p14="http://schemas.microsoft.com/office/powerpoint/2010/main" val="3981915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633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8C8327-278A-4AA5-ABCA-F8CB434F2261}"/>
              </a:ext>
            </a:extLst>
          </p:cNvPr>
          <p:cNvSpPr>
            <a:spLocks noGrp="1"/>
          </p:cNvSpPr>
          <p:nvPr>
            <p:ph idx="1"/>
          </p:nvPr>
        </p:nvSpPr>
        <p:spPr>
          <a:xfrm>
            <a:off x="1052318" y="1219199"/>
            <a:ext cx="4495800" cy="5364162"/>
          </a:xfrm>
        </p:spPr>
        <p:txBody>
          <a:bodyPr vert="horz" lIns="68580" tIns="34290" rIns="68580" bIns="34290" rtlCol="0" anchor="ctr">
            <a:noAutofit/>
          </a:bodyPr>
          <a:lstStyle/>
          <a:p>
            <a:r>
              <a:rPr lang="en-GB" sz="2000" dirty="0">
                <a:ea typeface="+mn-lt"/>
                <a:cs typeface="+mn-lt"/>
              </a:rPr>
              <a:t>Use a firewall</a:t>
            </a:r>
            <a:endParaRPr lang="en-US" sz="2000" dirty="0">
              <a:ea typeface="+mn-lt"/>
              <a:cs typeface="+mn-lt"/>
            </a:endParaRPr>
          </a:p>
          <a:p>
            <a:r>
              <a:rPr lang="en-GB" sz="2000" dirty="0">
                <a:ea typeface="+mn-lt"/>
                <a:cs typeface="+mn-lt"/>
              </a:rPr>
              <a:t>Document your cybersecurity policies</a:t>
            </a:r>
            <a:endParaRPr lang="en-US" sz="2000" dirty="0">
              <a:ea typeface="+mn-lt"/>
              <a:cs typeface="+mn-lt"/>
            </a:endParaRPr>
          </a:p>
          <a:p>
            <a:r>
              <a:rPr lang="en-GB" sz="2000" dirty="0">
                <a:ea typeface="+mn-lt"/>
                <a:cs typeface="+mn-lt"/>
              </a:rPr>
              <a:t>Keep personal information professional and limited</a:t>
            </a:r>
            <a:endParaRPr lang="en-US" sz="2000" dirty="0">
              <a:ea typeface="+mn-lt"/>
              <a:cs typeface="+mn-lt"/>
            </a:endParaRPr>
          </a:p>
          <a:p>
            <a:r>
              <a:rPr lang="en-GB" sz="2000" dirty="0">
                <a:ea typeface="+mn-lt"/>
                <a:cs typeface="+mn-lt"/>
              </a:rPr>
              <a:t>Be careful what you download</a:t>
            </a:r>
            <a:endParaRPr lang="en-US" sz="2000" dirty="0">
              <a:ea typeface="+mn-lt"/>
              <a:cs typeface="+mn-lt"/>
            </a:endParaRPr>
          </a:p>
          <a:p>
            <a:r>
              <a:rPr lang="en-GB" sz="2000" dirty="0">
                <a:ea typeface="+mn-lt"/>
                <a:cs typeface="+mn-lt"/>
              </a:rPr>
              <a:t>Conduct regular staff awareness training</a:t>
            </a:r>
            <a:endParaRPr lang="en-US" sz="2000" dirty="0">
              <a:ea typeface="+mn-lt"/>
              <a:cs typeface="+mn-lt"/>
            </a:endParaRPr>
          </a:p>
          <a:p>
            <a:r>
              <a:rPr lang="en-GB" sz="2000" dirty="0">
                <a:ea typeface="+mn-lt"/>
                <a:cs typeface="+mn-lt"/>
              </a:rPr>
              <a:t>Regularly back up all data</a:t>
            </a:r>
            <a:endParaRPr lang="en-US" sz="2000" dirty="0">
              <a:ea typeface="+mn-lt"/>
              <a:cs typeface="+mn-lt"/>
            </a:endParaRPr>
          </a:p>
          <a:p>
            <a:r>
              <a:rPr lang="en-GB" sz="2000" dirty="0">
                <a:ea typeface="+mn-lt"/>
                <a:cs typeface="+mn-lt"/>
              </a:rPr>
              <a:t>Install anti-malware software</a:t>
            </a:r>
            <a:endParaRPr lang="en-US" sz="2000" dirty="0">
              <a:ea typeface="+mn-lt"/>
              <a:cs typeface="+mn-lt"/>
            </a:endParaRPr>
          </a:p>
          <a:p>
            <a:r>
              <a:rPr lang="en-GB" sz="2000" dirty="0">
                <a:ea typeface="+mn-lt"/>
                <a:cs typeface="+mn-lt"/>
              </a:rPr>
              <a:t>Always keep your privacy settings on</a:t>
            </a:r>
            <a:endParaRPr lang="en-US" sz="2000" dirty="0">
              <a:ea typeface="+mn-lt"/>
              <a:cs typeface="+mn-lt"/>
            </a:endParaRPr>
          </a:p>
          <a:p>
            <a:r>
              <a:rPr lang="en-GB" sz="2000" dirty="0">
                <a:ea typeface="+mn-lt"/>
                <a:cs typeface="+mn-lt"/>
              </a:rPr>
              <a:t>Use encryption</a:t>
            </a:r>
            <a:endParaRPr lang="en-US" sz="2000" dirty="0">
              <a:ea typeface="+mn-lt"/>
              <a:cs typeface="+mn-lt"/>
            </a:endParaRPr>
          </a:p>
          <a:p>
            <a:r>
              <a:rPr lang="en-GB" sz="2000" dirty="0">
                <a:ea typeface="+mn-lt"/>
                <a:cs typeface="+mn-lt"/>
              </a:rPr>
              <a:t>Choose strong passwords</a:t>
            </a:r>
            <a:endParaRPr lang="en-US" sz="2000" dirty="0">
              <a:ea typeface="+mn-lt"/>
              <a:cs typeface="+mn-lt"/>
            </a:endParaRPr>
          </a:p>
          <a:p>
            <a:r>
              <a:rPr lang="en-GB" sz="2000" dirty="0">
                <a:ea typeface="+mn-lt"/>
                <a:cs typeface="+mn-lt"/>
              </a:rPr>
              <a:t>Keep your antivirus program updated</a:t>
            </a:r>
            <a:endParaRPr lang="en-US" sz="2000" dirty="0">
              <a:ea typeface="+mn-lt"/>
              <a:cs typeface="+mn-lt"/>
            </a:endParaRPr>
          </a:p>
          <a:p>
            <a:r>
              <a:rPr lang="en-GB" sz="2000" dirty="0">
                <a:ea typeface="+mn-lt"/>
                <a:cs typeface="+mn-lt"/>
              </a:rPr>
              <a:t>Make sure your internet connection is secured</a:t>
            </a:r>
            <a:endParaRPr lang="en-GB" sz="2000" dirty="0"/>
          </a:p>
        </p:txBody>
      </p:sp>
      <p:sp>
        <p:nvSpPr>
          <p:cNvPr id="6" name="Title 5">
            <a:extLst>
              <a:ext uri="{FF2B5EF4-FFF2-40B4-BE49-F238E27FC236}">
                <a16:creationId xmlns:a16="http://schemas.microsoft.com/office/drawing/2014/main" id="{3F229912-2DB9-4D94-BB35-83D3CB3D2FDA}"/>
              </a:ext>
            </a:extLst>
          </p:cNvPr>
          <p:cNvSpPr>
            <a:spLocks noGrp="1"/>
          </p:cNvSpPr>
          <p:nvPr>
            <p:ph type="title"/>
          </p:nvPr>
        </p:nvSpPr>
        <p:spPr>
          <a:xfrm>
            <a:off x="457200" y="274639"/>
            <a:ext cx="8229600" cy="868362"/>
          </a:xfrm>
        </p:spPr>
        <p:txBody>
          <a:bodyPr>
            <a:normAutofit/>
          </a:bodyPr>
          <a:lstStyle/>
          <a:p>
            <a:r>
              <a:rPr lang="en-US" sz="3600" b="1" dirty="0">
                <a:solidFill>
                  <a:schemeClr val="tx2"/>
                </a:solidFill>
              </a:rPr>
              <a:t>Cyber Hygiene</a:t>
            </a:r>
            <a:endParaRPr lang="en-IN" sz="3600" b="1" dirty="0">
              <a:solidFill>
                <a:schemeClr val="tx2"/>
              </a:solidFill>
            </a:endParaRPr>
          </a:p>
        </p:txBody>
      </p:sp>
      <p:pic>
        <p:nvPicPr>
          <p:cNvPr id="9" name="Picture 8">
            <a:extLst>
              <a:ext uri="{FF2B5EF4-FFF2-40B4-BE49-F238E27FC236}">
                <a16:creationId xmlns:a16="http://schemas.microsoft.com/office/drawing/2014/main" id="{D9B21006-C6D9-4452-A1DF-95227AD4034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48118" y="1981200"/>
            <a:ext cx="3138682" cy="3138682"/>
          </a:xfrm>
          <a:prstGeom prst="rect">
            <a:avLst/>
          </a:prstGeom>
        </p:spPr>
      </p:pic>
    </p:spTree>
    <p:extLst>
      <p:ext uri="{BB962C8B-B14F-4D97-AF65-F5344CB8AC3E}">
        <p14:creationId xmlns:p14="http://schemas.microsoft.com/office/powerpoint/2010/main" val="16707905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
            <a:ext cx="8839200" cy="762000"/>
          </a:xfrm>
          <a:noFill/>
          <a:ln>
            <a:noFill/>
          </a:ln>
        </p:spPr>
        <p:style>
          <a:lnRef idx="0">
            <a:scrgbClr r="0" g="0" b="0"/>
          </a:lnRef>
          <a:fillRef idx="0">
            <a:scrgbClr r="0" g="0" b="0"/>
          </a:fillRef>
          <a:effectRef idx="0">
            <a:scrgbClr r="0" g="0" b="0"/>
          </a:effectRef>
          <a:fontRef idx="minor">
            <a:schemeClr val="accent4"/>
          </a:fontRef>
        </p:style>
        <p:txBody>
          <a:bodyPr vert="horz" lIns="91440" tIns="45720" rIns="91440" bIns="45720" rtlCol="0" anchor="ctr">
            <a:normAutofit/>
          </a:bodyPr>
          <a:lstStyle/>
          <a:p>
            <a:r>
              <a:rPr lang="en-GB" altLang="en-US" sz="3200" dirty="0">
                <a:solidFill>
                  <a:schemeClr val="tx2"/>
                </a:solidFill>
              </a:rPr>
              <a:t>           Why Health information for Seafarers?</a:t>
            </a:r>
            <a:endParaRPr lang="en-US" sz="3200" dirty="0">
              <a:solidFill>
                <a:schemeClr val="tx2"/>
              </a:solidFill>
            </a:endParaRPr>
          </a:p>
        </p:txBody>
      </p:sp>
      <p:sp>
        <p:nvSpPr>
          <p:cNvPr id="3" name="Content Placeholder 2"/>
          <p:cNvSpPr>
            <a:spLocks noGrp="1"/>
          </p:cNvSpPr>
          <p:nvPr>
            <p:ph idx="1"/>
          </p:nvPr>
        </p:nvSpPr>
        <p:spPr>
          <a:xfrm>
            <a:off x="157480" y="1752600"/>
            <a:ext cx="8839200" cy="4257040"/>
          </a:xfrm>
        </p:spPr>
        <p:style>
          <a:lnRef idx="2">
            <a:schemeClr val="accent1"/>
          </a:lnRef>
          <a:fillRef idx="1">
            <a:schemeClr val="lt1"/>
          </a:fillRef>
          <a:effectRef idx="0">
            <a:schemeClr val="accent1"/>
          </a:effectRef>
          <a:fontRef idx="minor">
            <a:schemeClr val="dk1"/>
          </a:fontRef>
        </p:style>
        <p:txBody>
          <a:bodyPr vert="horz" lIns="91440" tIns="45720" rIns="91440" bIns="45720" rtlCol="0">
            <a:noAutofit/>
          </a:bodyPr>
          <a:lstStyle/>
          <a:p>
            <a:r>
              <a:rPr lang="en-GB" altLang="en-US" sz="2400" dirty="0"/>
              <a:t>To stimulate seafarers to </a:t>
            </a:r>
            <a:r>
              <a:rPr lang="en-GB" altLang="en-US" sz="2400" b="1" dirty="0">
                <a:solidFill>
                  <a:srgbClr val="FF0000"/>
                </a:solidFill>
              </a:rPr>
              <a:t>take responsibility</a:t>
            </a:r>
            <a:r>
              <a:rPr lang="en-GB" altLang="en-US" sz="2400" b="1" dirty="0"/>
              <a:t> </a:t>
            </a:r>
            <a:r>
              <a:rPr lang="en-GB" altLang="en-US" sz="2400" dirty="0"/>
              <a:t>for their health in the living and working environment on board.</a:t>
            </a:r>
          </a:p>
          <a:p>
            <a:endParaRPr lang="en-GB" altLang="en-US" sz="2400" i="1" dirty="0">
              <a:solidFill>
                <a:schemeClr val="accent2"/>
              </a:solidFill>
            </a:endParaRPr>
          </a:p>
          <a:p>
            <a:pPr marL="0" indent="0">
              <a:buNone/>
            </a:pPr>
            <a:r>
              <a:rPr lang="en-GB" altLang="en-US" sz="2400" i="1" dirty="0">
                <a:solidFill>
                  <a:schemeClr val="accent2"/>
                </a:solidFill>
              </a:rPr>
              <a:t>			</a:t>
            </a:r>
            <a:r>
              <a:rPr lang="en-GB" altLang="en-US" sz="2400" b="1" i="1" dirty="0">
                <a:solidFill>
                  <a:srgbClr val="00B050"/>
                </a:solidFill>
              </a:rPr>
              <a:t>Healthier, fitter, safer</a:t>
            </a:r>
          </a:p>
          <a:p>
            <a:endParaRPr lang="en-GB" altLang="en-US" sz="2400" dirty="0"/>
          </a:p>
          <a:p>
            <a:r>
              <a:rPr lang="en-GB" altLang="en-US" sz="2400" dirty="0"/>
              <a:t>Messages must go to the </a:t>
            </a:r>
            <a:r>
              <a:rPr lang="en-GB" altLang="en-US" sz="2400" b="1" dirty="0">
                <a:solidFill>
                  <a:srgbClr val="FF0000"/>
                </a:solidFill>
              </a:rPr>
              <a:t>hearts and minds</a:t>
            </a:r>
            <a:r>
              <a:rPr lang="en-GB" altLang="en-US" sz="2400" b="1" dirty="0"/>
              <a:t> </a:t>
            </a:r>
            <a:r>
              <a:rPr lang="en-GB" altLang="en-US" sz="2400" dirty="0"/>
              <a:t>of individual seafarers to help them change their often hazardous lifestyle. </a:t>
            </a:r>
            <a:br>
              <a:rPr lang="en-GB" altLang="en-US" sz="2400" dirty="0"/>
            </a:br>
            <a:endParaRPr lang="en-GB" altLang="en-US" sz="2400" dirty="0"/>
          </a:p>
          <a:p>
            <a:r>
              <a:rPr lang="en-GB" altLang="en-US" sz="2400" dirty="0"/>
              <a:t>Messages should relate </a:t>
            </a:r>
            <a:r>
              <a:rPr lang="en-GB" altLang="en-US" sz="2400" b="1" dirty="0">
                <a:solidFill>
                  <a:srgbClr val="FF0000"/>
                </a:solidFill>
              </a:rPr>
              <a:t>to the living conditions on board.</a:t>
            </a:r>
          </a:p>
          <a:p>
            <a:pPr>
              <a:lnSpc>
                <a:spcPct val="90000"/>
              </a:lnSpc>
              <a:buNone/>
            </a:pPr>
            <a:endParaRPr lang="en-US" altLang="en-US" dirty="0"/>
          </a:p>
        </p:txBody>
      </p:sp>
    </p:spTree>
    <p:extLst>
      <p:ext uri="{BB962C8B-B14F-4D97-AF65-F5344CB8AC3E}">
        <p14:creationId xmlns:p14="http://schemas.microsoft.com/office/powerpoint/2010/main" val="1744311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33680"/>
            <a:ext cx="6858000" cy="990600"/>
          </a:xfrm>
          <a:noFill/>
          <a:ln>
            <a:noFill/>
          </a:ln>
        </p:spPr>
        <p:style>
          <a:lnRef idx="0">
            <a:scrgbClr r="0" g="0" b="0"/>
          </a:lnRef>
          <a:fillRef idx="0">
            <a:scrgbClr r="0" g="0" b="0"/>
          </a:fillRef>
          <a:effectRef idx="0">
            <a:scrgbClr r="0" g="0" b="0"/>
          </a:effectRef>
          <a:fontRef idx="minor">
            <a:schemeClr val="accent4"/>
          </a:fontRef>
        </p:style>
        <p:txBody>
          <a:bodyPr>
            <a:normAutofit/>
          </a:bodyPr>
          <a:lstStyle/>
          <a:p>
            <a:r>
              <a:rPr lang="en-GB" sz="3600" b="1" dirty="0">
                <a:solidFill>
                  <a:schemeClr val="tx2"/>
                </a:solidFill>
              </a:rPr>
              <a:t>ISWAN – Who we are</a:t>
            </a:r>
          </a:p>
        </p:txBody>
      </p:sp>
      <p:sp>
        <p:nvSpPr>
          <p:cNvPr id="3" name="Content Placeholder 2"/>
          <p:cNvSpPr>
            <a:spLocks noGrp="1"/>
          </p:cNvSpPr>
          <p:nvPr>
            <p:ph idx="1"/>
          </p:nvPr>
        </p:nvSpPr>
        <p:spPr>
          <a:xfrm>
            <a:off x="914400" y="1981200"/>
            <a:ext cx="7391400" cy="4144963"/>
          </a:xfrm>
          <a:noFill/>
          <a:ln>
            <a:noFill/>
          </a:ln>
        </p:spPr>
        <p:style>
          <a:lnRef idx="0">
            <a:scrgbClr r="0" g="0" b="0"/>
          </a:lnRef>
          <a:fillRef idx="0">
            <a:scrgbClr r="0" g="0" b="0"/>
          </a:fillRef>
          <a:effectRef idx="0">
            <a:scrgbClr r="0" g="0" b="0"/>
          </a:effectRef>
          <a:fontRef idx="minor">
            <a:schemeClr val="accent4"/>
          </a:fontRef>
        </p:style>
        <p:txBody>
          <a:bodyPr>
            <a:normAutofit fontScale="92500" lnSpcReduction="10000"/>
          </a:bodyPr>
          <a:lstStyle/>
          <a:p>
            <a:r>
              <a:rPr lang="en-GB" sz="3500" dirty="0">
                <a:solidFill>
                  <a:schemeClr val="tx1"/>
                </a:solidFill>
              </a:rPr>
              <a:t>International charity based in the UK</a:t>
            </a:r>
          </a:p>
          <a:p>
            <a:r>
              <a:rPr lang="en-GB" sz="3500" dirty="0">
                <a:solidFill>
                  <a:schemeClr val="tx1"/>
                </a:solidFill>
              </a:rPr>
              <a:t>International presence in India, Philippines, Nigeria</a:t>
            </a:r>
          </a:p>
          <a:p>
            <a:r>
              <a:rPr lang="en-GB" sz="3500" dirty="0">
                <a:solidFill>
                  <a:schemeClr val="tx1"/>
                </a:solidFill>
              </a:rPr>
              <a:t>Object is to promote the welfare of seafarers worldwide</a:t>
            </a:r>
          </a:p>
          <a:p>
            <a:r>
              <a:rPr lang="en-GB" sz="3500" dirty="0">
                <a:solidFill>
                  <a:schemeClr val="tx1"/>
                </a:solidFill>
              </a:rPr>
              <a:t>We run programmes and projects on health and wellbeing</a:t>
            </a:r>
          </a:p>
          <a:p>
            <a:r>
              <a:rPr lang="en-GB" sz="3500" dirty="0">
                <a:solidFill>
                  <a:schemeClr val="tx1"/>
                </a:solidFill>
              </a:rPr>
              <a:t>We work with partner organisations</a:t>
            </a:r>
          </a:p>
          <a:p>
            <a:endParaRPr lang="en-GB" dirty="0">
              <a:solidFill>
                <a:schemeClr val="tx1"/>
              </a:solidFill>
            </a:endParaRPr>
          </a:p>
        </p:txBody>
      </p:sp>
    </p:spTree>
    <p:extLst>
      <p:ext uri="{BB962C8B-B14F-4D97-AF65-F5344CB8AC3E}">
        <p14:creationId xmlns:p14="http://schemas.microsoft.com/office/powerpoint/2010/main" val="16385312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03518"/>
            <a:ext cx="7620000" cy="944562"/>
          </a:xfrm>
          <a:noFill/>
          <a:ln>
            <a:noFill/>
          </a:ln>
        </p:spPr>
        <p:style>
          <a:lnRef idx="0">
            <a:scrgbClr r="0" g="0" b="0"/>
          </a:lnRef>
          <a:fillRef idx="0">
            <a:scrgbClr r="0" g="0" b="0"/>
          </a:fillRef>
          <a:effectRef idx="0">
            <a:scrgbClr r="0" g="0" b="0"/>
          </a:effectRef>
          <a:fontRef idx="minor">
            <a:schemeClr val="accent4"/>
          </a:fontRef>
        </p:style>
        <p:txBody>
          <a:bodyPr>
            <a:normAutofit/>
          </a:bodyPr>
          <a:lstStyle/>
          <a:p>
            <a:r>
              <a:rPr lang="en-GB" sz="3600" b="1" dirty="0">
                <a:solidFill>
                  <a:schemeClr val="tx2"/>
                </a:solidFill>
                <a:latin typeface="+mj-lt"/>
              </a:rPr>
              <a:t>What is different for seafarers</a:t>
            </a:r>
          </a:p>
        </p:txBody>
      </p:sp>
      <p:sp>
        <p:nvSpPr>
          <p:cNvPr id="3" name="Content Placeholder 2"/>
          <p:cNvSpPr>
            <a:spLocks noGrp="1"/>
          </p:cNvSpPr>
          <p:nvPr>
            <p:ph idx="1"/>
          </p:nvPr>
        </p:nvSpPr>
        <p:spPr>
          <a:xfrm>
            <a:off x="914400" y="1752600"/>
            <a:ext cx="4587240" cy="3906202"/>
          </a:xfrm>
          <a:noFill/>
          <a:ln>
            <a:noFill/>
          </a:ln>
        </p:spPr>
        <p:style>
          <a:lnRef idx="0">
            <a:scrgbClr r="0" g="0" b="0"/>
          </a:lnRef>
          <a:fillRef idx="0">
            <a:scrgbClr r="0" g="0" b="0"/>
          </a:fillRef>
          <a:effectRef idx="0">
            <a:scrgbClr r="0" g="0" b="0"/>
          </a:effectRef>
          <a:fontRef idx="minor">
            <a:schemeClr val="accent4"/>
          </a:fontRef>
        </p:style>
        <p:txBody>
          <a:bodyPr>
            <a:normAutofit/>
          </a:bodyPr>
          <a:lstStyle/>
          <a:p>
            <a:r>
              <a:rPr lang="en-GB" sz="2400" i="1" dirty="0">
                <a:solidFill>
                  <a:schemeClr val="tx1"/>
                </a:solidFill>
              </a:rPr>
              <a:t>Social isolation </a:t>
            </a:r>
          </a:p>
          <a:p>
            <a:r>
              <a:rPr lang="en-GB" sz="2400" i="1" dirty="0">
                <a:solidFill>
                  <a:schemeClr val="tx1"/>
                </a:solidFill>
              </a:rPr>
              <a:t>Long voyages</a:t>
            </a:r>
          </a:p>
          <a:p>
            <a:r>
              <a:rPr lang="en-GB" sz="2400" i="1" dirty="0">
                <a:solidFill>
                  <a:schemeClr val="tx1"/>
                </a:solidFill>
              </a:rPr>
              <a:t>Fatigue – watch system</a:t>
            </a:r>
          </a:p>
          <a:p>
            <a:r>
              <a:rPr lang="en-GB" sz="2400" i="1" dirty="0">
                <a:solidFill>
                  <a:schemeClr val="tx1"/>
                </a:solidFill>
              </a:rPr>
              <a:t>Separation from family and friends</a:t>
            </a:r>
          </a:p>
          <a:p>
            <a:r>
              <a:rPr lang="en-GB" sz="2400" i="1" dirty="0">
                <a:solidFill>
                  <a:schemeClr val="tx1"/>
                </a:solidFill>
              </a:rPr>
              <a:t>Crew numbers falling</a:t>
            </a:r>
          </a:p>
          <a:p>
            <a:r>
              <a:rPr lang="en-GB" sz="2400" i="1" dirty="0">
                <a:solidFill>
                  <a:schemeClr val="tx1"/>
                </a:solidFill>
              </a:rPr>
              <a:t>Lack of crew cohesion</a:t>
            </a:r>
          </a:p>
          <a:p>
            <a:r>
              <a:rPr lang="en-GB" sz="2400" i="1" dirty="0">
                <a:solidFill>
                  <a:schemeClr val="tx1"/>
                </a:solidFill>
              </a:rPr>
              <a:t>Lack of shore leave</a:t>
            </a:r>
          </a:p>
          <a:p>
            <a:r>
              <a:rPr lang="en-GB" sz="2400" i="1" dirty="0">
                <a:solidFill>
                  <a:schemeClr val="tx1"/>
                </a:solidFill>
              </a:rPr>
              <a:t>Precarious employment</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7800" y="2315051"/>
            <a:ext cx="3708400" cy="2781300"/>
          </a:xfrm>
          <a:prstGeom prst="rect">
            <a:avLst/>
          </a:prstGeom>
        </p:spPr>
      </p:pic>
    </p:spTree>
    <p:extLst>
      <p:ext uri="{BB962C8B-B14F-4D97-AF65-F5344CB8AC3E}">
        <p14:creationId xmlns:p14="http://schemas.microsoft.com/office/powerpoint/2010/main" val="16090039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904" y="0"/>
            <a:ext cx="8915400" cy="1143000"/>
          </a:xfrm>
        </p:spPr>
        <p:txBody>
          <a:bodyPr vert="horz" lIns="91440" tIns="45720" rIns="91440" bIns="45720" rtlCol="0" anchor="ctr">
            <a:normAutofit/>
          </a:bodyPr>
          <a:lstStyle/>
          <a:p>
            <a:r>
              <a:rPr lang="en-GB" altLang="en-US" sz="3600" b="1" dirty="0">
                <a:solidFill>
                  <a:schemeClr val="tx2"/>
                </a:solidFill>
              </a:rPr>
              <a:t>     Fit on Board, Overweight, Obesity</a:t>
            </a:r>
          </a:p>
        </p:txBody>
      </p:sp>
      <p:sp>
        <p:nvSpPr>
          <p:cNvPr id="6" name="Rectangle 11"/>
          <p:cNvSpPr txBox="1">
            <a:spLocks noChangeArrowheads="1"/>
          </p:cNvSpPr>
          <p:nvPr/>
        </p:nvSpPr>
        <p:spPr>
          <a:xfrm>
            <a:off x="4114800" y="1219200"/>
            <a:ext cx="4680037" cy="5181600"/>
          </a:xfrm>
          <a:prstGeom prst="rect">
            <a:avLst/>
          </a:prstGeom>
        </p:spPr>
        <p:txBody>
          <a:bodyPr vert="horz" lIns="91440" tIns="45720" rIns="91440" bIns="45720" rtlCol="0">
            <a:noAutofit/>
          </a:bodyPr>
          <a:lstStyle>
            <a:lvl1pPr marL="228600" indent="-228600" defTabSz="914400">
              <a:lnSpc>
                <a:spcPct val="100000"/>
              </a:lnSpc>
              <a:spcBef>
                <a:spcPts val="500"/>
              </a:spcBef>
              <a:spcAft>
                <a:spcPts val="500"/>
              </a:spcAft>
              <a:buClr>
                <a:schemeClr val="tx1"/>
              </a:buClr>
              <a:buFont typeface="Arial" panose="020B0604020202020204" pitchFamily="34" charset="0"/>
              <a:buChar char="•"/>
              <a:defRPr sz="2000" cap="all" baseline="0">
                <a:effectLst/>
              </a:defRPr>
            </a:lvl1pPr>
            <a:lvl2pPr marL="685800" indent="-228600" defTabSz="914400">
              <a:lnSpc>
                <a:spcPct val="120000"/>
              </a:lnSpc>
              <a:spcBef>
                <a:spcPts val="500"/>
              </a:spcBef>
              <a:buClr>
                <a:schemeClr val="tx1"/>
              </a:buClr>
              <a:buFont typeface="Arial" panose="020B0604020202020204" pitchFamily="34" charset="0"/>
              <a:buChar char="•"/>
              <a:defRPr cap="all" baseline="0">
                <a:effectLst/>
              </a:defRPr>
            </a:lvl2pPr>
            <a:lvl3pPr marL="1143000" indent="-228600" defTabSz="914400">
              <a:lnSpc>
                <a:spcPct val="120000"/>
              </a:lnSpc>
              <a:spcBef>
                <a:spcPts val="500"/>
              </a:spcBef>
              <a:buClr>
                <a:schemeClr val="tx1"/>
              </a:buClr>
              <a:buFont typeface="Arial" panose="020B0604020202020204" pitchFamily="34" charset="0"/>
              <a:buChar char="•"/>
              <a:defRPr sz="1600" cap="all" baseline="0">
                <a:effectLst/>
              </a:defRPr>
            </a:lvl3pPr>
            <a:lvl4pPr marL="1600200" indent="-228600" defTabSz="914400">
              <a:lnSpc>
                <a:spcPct val="120000"/>
              </a:lnSpc>
              <a:spcBef>
                <a:spcPts val="500"/>
              </a:spcBef>
              <a:buClr>
                <a:schemeClr val="tx1"/>
              </a:buClr>
              <a:buFont typeface="Arial" panose="020B0604020202020204" pitchFamily="34" charset="0"/>
              <a:buChar char="•"/>
              <a:defRPr sz="1400" cap="all" baseline="0">
                <a:effectLst/>
              </a:defRPr>
            </a:lvl4pPr>
            <a:lvl5pPr marL="2057400" indent="-228600" defTabSz="914400">
              <a:lnSpc>
                <a:spcPct val="120000"/>
              </a:lnSpc>
              <a:spcBef>
                <a:spcPts val="500"/>
              </a:spcBef>
              <a:buClr>
                <a:schemeClr val="tx1"/>
              </a:buClr>
              <a:buFont typeface="Arial" panose="020B0604020202020204" pitchFamily="34" charset="0"/>
              <a:buChar char="•"/>
              <a:defRPr sz="1400" cap="all" baseline="0">
                <a:effectLst/>
              </a:defRPr>
            </a:lvl5pPr>
            <a:lvl6pPr marL="2514600" indent="-228600" defTabSz="914400">
              <a:lnSpc>
                <a:spcPct val="120000"/>
              </a:lnSpc>
              <a:spcBef>
                <a:spcPts val="500"/>
              </a:spcBef>
              <a:buClr>
                <a:schemeClr val="tx1"/>
              </a:buClr>
              <a:buFont typeface="Arial" panose="020B0604020202020204" pitchFamily="34" charset="0"/>
              <a:buChar char="•"/>
              <a:defRPr sz="1400" cap="all" baseline="0">
                <a:effectLst/>
              </a:defRPr>
            </a:lvl6pPr>
            <a:lvl7pPr marL="2971800" indent="-228600" defTabSz="914400">
              <a:lnSpc>
                <a:spcPct val="120000"/>
              </a:lnSpc>
              <a:spcBef>
                <a:spcPts val="500"/>
              </a:spcBef>
              <a:buClr>
                <a:schemeClr val="tx1"/>
              </a:buClr>
              <a:buFont typeface="Arial" panose="020B0604020202020204" pitchFamily="34" charset="0"/>
              <a:buChar char="•"/>
              <a:defRPr sz="1400" cap="all" baseline="0">
                <a:effectLst/>
              </a:defRPr>
            </a:lvl7pPr>
            <a:lvl8pPr marL="3429000" indent="-228600" defTabSz="914400">
              <a:lnSpc>
                <a:spcPct val="120000"/>
              </a:lnSpc>
              <a:spcBef>
                <a:spcPts val="500"/>
              </a:spcBef>
              <a:buClr>
                <a:schemeClr val="tx1"/>
              </a:buClr>
              <a:buFont typeface="Arial" panose="020B0604020202020204" pitchFamily="34" charset="0"/>
              <a:buChar char="•"/>
              <a:defRPr sz="1400" cap="all" baseline="0">
                <a:effectLst/>
              </a:defRPr>
            </a:lvl8pPr>
            <a:lvl9pPr marL="3886200" indent="-228600" defTabSz="914400">
              <a:lnSpc>
                <a:spcPct val="120000"/>
              </a:lnSpc>
              <a:spcBef>
                <a:spcPts val="500"/>
              </a:spcBef>
              <a:buClr>
                <a:schemeClr val="tx1"/>
              </a:buClr>
              <a:buFont typeface="Arial" panose="020B0604020202020204" pitchFamily="34" charset="0"/>
              <a:buChar char="•"/>
              <a:defRPr sz="1400" cap="all" baseline="0">
                <a:effectLst/>
              </a:defRPr>
            </a:lvl9pPr>
          </a:lstStyle>
          <a:p>
            <a:pPr marL="0" indent="0" algn="ctr">
              <a:buNone/>
            </a:pPr>
            <a:r>
              <a:rPr lang="en-US" altLang="en-US" sz="2400" b="1" dirty="0">
                <a:latin typeface="+mj-lt"/>
              </a:rPr>
              <a:t>EXERCISE!!!</a:t>
            </a:r>
            <a:endParaRPr lang="en-US" altLang="en-US" b="1" dirty="0">
              <a:latin typeface="+mj-lt"/>
            </a:endParaRPr>
          </a:p>
          <a:p>
            <a:pPr marL="0" indent="0">
              <a:buNone/>
            </a:pPr>
            <a:endParaRPr lang="en-US" altLang="en-US" dirty="0">
              <a:latin typeface="+mj-lt"/>
            </a:endParaRPr>
          </a:p>
          <a:p>
            <a:pPr marL="0" indent="0">
              <a:buNone/>
            </a:pPr>
            <a:r>
              <a:rPr lang="en-US" altLang="en-US" dirty="0">
                <a:latin typeface="+mj-lt"/>
              </a:rPr>
              <a:t>Aim to exercise for 30 minutes at least thrice a week</a:t>
            </a:r>
          </a:p>
          <a:p>
            <a:pPr marL="0" indent="0">
              <a:buNone/>
            </a:pPr>
            <a:r>
              <a:rPr lang="en-US" altLang="en-US" dirty="0">
                <a:latin typeface="+mj-lt"/>
              </a:rPr>
              <a:t>WHY?</a:t>
            </a:r>
          </a:p>
          <a:p>
            <a:pPr lvl="2">
              <a:lnSpc>
                <a:spcPct val="100000"/>
              </a:lnSpc>
              <a:spcAft>
                <a:spcPts val="500"/>
              </a:spcAft>
              <a:buFont typeface="Arial" panose="020B0604020202020204" pitchFamily="34" charset="0"/>
              <a:buChar char="–"/>
            </a:pPr>
            <a:r>
              <a:rPr lang="en-US" altLang="en-US" sz="2000" dirty="0">
                <a:latin typeface="+mj-lt"/>
              </a:rPr>
              <a:t>Better shape &amp; appearance</a:t>
            </a:r>
          </a:p>
          <a:p>
            <a:pPr lvl="2">
              <a:lnSpc>
                <a:spcPct val="100000"/>
              </a:lnSpc>
              <a:spcAft>
                <a:spcPts val="500"/>
              </a:spcAft>
              <a:buFont typeface="Arial" panose="020B0604020202020204" pitchFamily="34" charset="0"/>
              <a:buChar char="–"/>
            </a:pPr>
            <a:r>
              <a:rPr lang="en-US" altLang="en-US" sz="2000" dirty="0">
                <a:latin typeface="+mj-lt"/>
              </a:rPr>
              <a:t>Lose weight</a:t>
            </a:r>
          </a:p>
          <a:p>
            <a:pPr lvl="2">
              <a:lnSpc>
                <a:spcPct val="100000"/>
              </a:lnSpc>
              <a:spcAft>
                <a:spcPts val="500"/>
              </a:spcAft>
              <a:buFont typeface="Arial" panose="020B0604020202020204" pitchFamily="34" charset="0"/>
              <a:buChar char="–"/>
            </a:pPr>
            <a:r>
              <a:rPr lang="en-US" altLang="en-US" sz="2000" dirty="0">
                <a:latin typeface="+mj-lt"/>
              </a:rPr>
              <a:t>Feel invigorated</a:t>
            </a:r>
          </a:p>
          <a:p>
            <a:pPr lvl="2">
              <a:lnSpc>
                <a:spcPct val="100000"/>
              </a:lnSpc>
              <a:spcAft>
                <a:spcPts val="500"/>
              </a:spcAft>
              <a:buFont typeface="Arial" panose="020B0604020202020204" pitchFamily="34" charset="0"/>
              <a:buChar char="–"/>
            </a:pPr>
            <a:r>
              <a:rPr lang="en-US" altLang="en-US" sz="2000" dirty="0">
                <a:latin typeface="+mj-lt"/>
              </a:rPr>
              <a:t>Cuts the risk of developing CAD</a:t>
            </a:r>
          </a:p>
          <a:p>
            <a:pPr lvl="2">
              <a:lnSpc>
                <a:spcPct val="100000"/>
              </a:lnSpc>
              <a:spcAft>
                <a:spcPts val="500"/>
              </a:spcAft>
              <a:buFont typeface="Arial" panose="020B0604020202020204" pitchFamily="34" charset="0"/>
              <a:buChar char="–"/>
            </a:pPr>
            <a:r>
              <a:rPr lang="en-US" altLang="en-US" sz="2000" dirty="0">
                <a:latin typeface="+mj-lt"/>
              </a:rPr>
              <a:t>More energy</a:t>
            </a:r>
          </a:p>
          <a:p>
            <a:pPr lvl="2">
              <a:lnSpc>
                <a:spcPct val="100000"/>
              </a:lnSpc>
              <a:spcAft>
                <a:spcPts val="500"/>
              </a:spcAft>
              <a:buFont typeface="Arial" panose="020B0604020202020204" pitchFamily="34" charset="0"/>
              <a:buChar char="–"/>
            </a:pPr>
            <a:r>
              <a:rPr lang="en-US" altLang="en-US" sz="2000" dirty="0">
                <a:latin typeface="+mj-lt"/>
              </a:rPr>
              <a:t>Greater stamina</a:t>
            </a:r>
          </a:p>
        </p:txBody>
      </p:sp>
      <p:pic>
        <p:nvPicPr>
          <p:cNvPr id="7" name="Picture 3" descr="Diagram, calendar&#10;&#10;Description automatically generated">
            <a:extLst>
              <a:ext uri="{FF2B5EF4-FFF2-40B4-BE49-F238E27FC236}">
                <a16:creationId xmlns:a16="http://schemas.microsoft.com/office/drawing/2014/main" id="{349AA1CA-C0A3-44D7-B595-4414132695AB}"/>
              </a:ext>
            </a:extLst>
          </p:cNvPr>
          <p:cNvPicPr>
            <a:picLocks noChangeAspect="1"/>
          </p:cNvPicPr>
          <p:nvPr/>
        </p:nvPicPr>
        <p:blipFill rotWithShape="1">
          <a:blip r:embed="rId3"/>
          <a:srcRect r="1" b="16878"/>
          <a:stretch/>
        </p:blipFill>
        <p:spPr>
          <a:xfrm>
            <a:off x="640588" y="1143000"/>
            <a:ext cx="3337560" cy="5413248"/>
          </a:xfrm>
          <a:prstGeom prst="rect">
            <a:avLst/>
          </a:prstGeom>
          <a:ln w="28575">
            <a:solidFill>
              <a:schemeClr val="tx1"/>
            </a:solidFill>
          </a:ln>
          <a:effectLst/>
        </p:spPr>
      </p:pic>
    </p:spTree>
    <p:extLst>
      <p:ext uri="{BB962C8B-B14F-4D97-AF65-F5344CB8AC3E}">
        <p14:creationId xmlns:p14="http://schemas.microsoft.com/office/powerpoint/2010/main" val="6451489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computer, food, room&#10;&#10;Description automatically generated">
            <a:extLst>
              <a:ext uri="{FF2B5EF4-FFF2-40B4-BE49-F238E27FC236}">
                <a16:creationId xmlns:a16="http://schemas.microsoft.com/office/drawing/2014/main" id="{8F49B949-6789-41E5-BE88-8156E4A48D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0" y="2057400"/>
            <a:ext cx="5018796" cy="3124200"/>
          </a:xfrm>
          <a:prstGeom prst="roundRect">
            <a:avLst>
              <a:gd name="adj" fmla="val 5301"/>
            </a:avLst>
          </a:prstGeom>
          <a:ln w="19050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
        <p:nvSpPr>
          <p:cNvPr id="2" name="TextBox 1"/>
          <p:cNvSpPr txBox="1"/>
          <p:nvPr/>
        </p:nvSpPr>
        <p:spPr>
          <a:xfrm>
            <a:off x="1219200" y="314960"/>
            <a:ext cx="6400800" cy="646331"/>
          </a:xfrm>
          <a:prstGeom prst="rect">
            <a:avLst/>
          </a:prstGeom>
          <a:noFill/>
          <a:ln>
            <a:noFill/>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IN" sz="3600" b="1" dirty="0">
                <a:solidFill>
                  <a:schemeClr val="tx2"/>
                </a:solidFill>
              </a:rPr>
              <a:t>             Coronavirus (COVID)</a:t>
            </a:r>
          </a:p>
        </p:txBody>
      </p:sp>
      <p:sp>
        <p:nvSpPr>
          <p:cNvPr id="6" name="Rectangle 5">
            <a:extLst>
              <a:ext uri="{FF2B5EF4-FFF2-40B4-BE49-F238E27FC236}">
                <a16:creationId xmlns:a16="http://schemas.microsoft.com/office/drawing/2014/main" id="{E4C92829-9B3B-4301-BB89-9BC5DBBADD9F}"/>
              </a:ext>
            </a:extLst>
          </p:cNvPr>
          <p:cNvSpPr/>
          <p:nvPr/>
        </p:nvSpPr>
        <p:spPr>
          <a:xfrm>
            <a:off x="762000" y="1676400"/>
            <a:ext cx="2895600" cy="4862870"/>
          </a:xfrm>
          <a:prstGeom prst="rect">
            <a:avLst/>
          </a:prstGeom>
        </p:spPr>
        <p:txBody>
          <a:bodyPr wrap="square">
            <a:spAutoFit/>
          </a:bodyPr>
          <a:lstStyle/>
          <a:p>
            <a:pPr>
              <a:spcBef>
                <a:spcPts val="0"/>
              </a:spcBef>
              <a:spcAft>
                <a:spcPts val="600"/>
              </a:spcAft>
            </a:pPr>
            <a:r>
              <a:rPr lang="en-US" sz="2000" dirty="0">
                <a:latin typeface="+mn-lt"/>
                <a:ea typeface="+mn-lt"/>
                <a:cs typeface="+mn-lt"/>
              </a:rPr>
              <a:t>Every other viral infection, like COVID-19, follows the same set of rules and patterns. The methods discussed in the following slide show how we can limit the spread and control the risk of becoming affected.</a:t>
            </a:r>
          </a:p>
          <a:p>
            <a:pPr>
              <a:spcBef>
                <a:spcPts val="0"/>
              </a:spcBef>
              <a:spcAft>
                <a:spcPts val="600"/>
              </a:spcAft>
            </a:pPr>
            <a:endParaRPr lang="en-US" sz="2000" dirty="0">
              <a:latin typeface="+mn-lt"/>
              <a:ea typeface="+mn-lt"/>
              <a:cs typeface="+mn-lt"/>
            </a:endParaRPr>
          </a:p>
          <a:p>
            <a:pPr>
              <a:spcBef>
                <a:spcPts val="0"/>
              </a:spcBef>
              <a:spcAft>
                <a:spcPts val="600"/>
              </a:spcAft>
            </a:pPr>
            <a:r>
              <a:rPr lang="en-US" sz="2000" dirty="0">
                <a:latin typeface="+mn-lt"/>
                <a:ea typeface="+mn-lt"/>
                <a:cs typeface="+mn-lt"/>
              </a:rPr>
              <a:t>Even though COVID-19 is a major threat right now, the mentioned steps will assist us in dealing with all other viruses as well.</a:t>
            </a:r>
          </a:p>
        </p:txBody>
      </p:sp>
    </p:spTree>
    <p:extLst>
      <p:ext uri="{BB962C8B-B14F-4D97-AF65-F5344CB8AC3E}">
        <p14:creationId xmlns:p14="http://schemas.microsoft.com/office/powerpoint/2010/main" val="436327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85800"/>
            <a:ext cx="4457700" cy="1314450"/>
          </a:xfrm>
        </p:spPr>
        <p:txBody>
          <a:bodyPr>
            <a:noAutofit/>
          </a:bodyPr>
          <a:lstStyle/>
          <a:p>
            <a:pPr algn="r"/>
            <a:r>
              <a:rPr lang="en-GB" sz="3600" dirty="0">
                <a:solidFill>
                  <a:schemeClr val="tx2"/>
                </a:solidFill>
              </a:rPr>
              <a:t>Mental Health is:</a:t>
            </a:r>
          </a:p>
        </p:txBody>
      </p:sp>
      <p:sp>
        <p:nvSpPr>
          <p:cNvPr id="3" name="Content Placeholder 2"/>
          <p:cNvSpPr>
            <a:spLocks noGrp="1"/>
          </p:cNvSpPr>
          <p:nvPr>
            <p:ph idx="1"/>
          </p:nvPr>
        </p:nvSpPr>
        <p:spPr>
          <a:xfrm>
            <a:off x="914400" y="2133600"/>
            <a:ext cx="5226285" cy="4114800"/>
          </a:xfrm>
        </p:spPr>
        <p:txBody>
          <a:bodyPr>
            <a:normAutofit fontScale="85000" lnSpcReduction="10000"/>
          </a:bodyPr>
          <a:lstStyle/>
          <a:p>
            <a:pPr marL="0" indent="0">
              <a:lnSpc>
                <a:spcPct val="150000"/>
              </a:lnSpc>
              <a:spcBef>
                <a:spcPts val="450"/>
              </a:spcBef>
              <a:buNone/>
            </a:pPr>
            <a:r>
              <a:rPr lang="en-GB" sz="2925" dirty="0"/>
              <a:t>“a </a:t>
            </a:r>
            <a:r>
              <a:rPr lang="en-GB" sz="2925" b="1" dirty="0"/>
              <a:t>state of well-being </a:t>
            </a:r>
            <a:r>
              <a:rPr lang="en-GB" sz="2925" dirty="0"/>
              <a:t>in which every individual realises his or her own potential, can cope with the normal stresses of life, can work productively and fruitfully, and is able to make a contribution to her or his community.”</a:t>
            </a:r>
          </a:p>
          <a:p>
            <a:pPr marL="0" indent="0" algn="r">
              <a:buNone/>
            </a:pPr>
            <a:endParaRPr lang="en-GB" sz="1800" dirty="0"/>
          </a:p>
          <a:p>
            <a:pPr marL="0" indent="0" algn="r">
              <a:buNone/>
            </a:pPr>
            <a:r>
              <a:rPr lang="en-GB" sz="1800" dirty="0"/>
              <a:t>-World Health Organisation</a:t>
            </a:r>
            <a:endParaRPr lang="en-GB" dirty="0"/>
          </a:p>
        </p:txBody>
      </p:sp>
      <p:pic>
        <p:nvPicPr>
          <p:cNvPr id="4" name="Picture 3">
            <a:extLst>
              <a:ext uri="{FF2B5EF4-FFF2-40B4-BE49-F238E27FC236}">
                <a16:creationId xmlns:a16="http://schemas.microsoft.com/office/drawing/2014/main" id="{BDDDA5E9-BF9E-47B2-BC87-BDCF40E9532E}"/>
              </a:ext>
            </a:extLst>
          </p:cNvPr>
          <p:cNvPicPr>
            <a:picLocks noChangeAspect="1"/>
          </p:cNvPicPr>
          <p:nvPr/>
        </p:nvPicPr>
        <p:blipFill>
          <a:blip r:embed="rId3"/>
          <a:stretch>
            <a:fillRect/>
          </a:stretch>
        </p:blipFill>
        <p:spPr>
          <a:xfrm>
            <a:off x="6140685" y="-71121"/>
            <a:ext cx="3008286" cy="6019801"/>
          </a:xfrm>
          <a:prstGeom prst="rect">
            <a:avLst/>
          </a:prstGeom>
        </p:spPr>
      </p:pic>
    </p:spTree>
    <p:extLst>
      <p:ext uri="{BB962C8B-B14F-4D97-AF65-F5344CB8AC3E}">
        <p14:creationId xmlns:p14="http://schemas.microsoft.com/office/powerpoint/2010/main" val="23321760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577383B-37CD-4BEE-9689-9DC932589DC3}"/>
              </a:ext>
            </a:extLst>
          </p:cNvPr>
          <p:cNvSpPr txBox="1"/>
          <p:nvPr/>
        </p:nvSpPr>
        <p:spPr>
          <a:xfrm>
            <a:off x="1249682" y="2402896"/>
            <a:ext cx="7315200" cy="4001095"/>
          </a:xfrm>
          <a:prstGeom prst="rect">
            <a:avLst/>
          </a:prstGeom>
          <a:noFill/>
        </p:spPr>
        <p:txBody>
          <a:bodyPr wrap="square" rtlCol="0">
            <a:spAutoFit/>
          </a:bodyPr>
          <a:lstStyle/>
          <a:p>
            <a:endParaRPr lang="en-GB" sz="2000" dirty="0"/>
          </a:p>
          <a:p>
            <a:pPr marL="285750" indent="-285750">
              <a:buFont typeface="Arial" panose="020B0604020202020204" pitchFamily="34" charset="0"/>
              <a:buChar char="•"/>
            </a:pPr>
            <a:r>
              <a:rPr lang="en-GB" sz="2400" dirty="0">
                <a:latin typeface="+mn-lt"/>
              </a:rPr>
              <a:t>It’s personal (or private)</a:t>
            </a:r>
          </a:p>
          <a:p>
            <a:pPr marL="285750" indent="-285750">
              <a:buFont typeface="Arial" panose="020B0604020202020204" pitchFamily="34" charset="0"/>
              <a:buChar char="•"/>
            </a:pPr>
            <a:r>
              <a:rPr lang="en-GB" sz="2400" dirty="0">
                <a:latin typeface="+mn-lt"/>
              </a:rPr>
              <a:t>I should be able to cope</a:t>
            </a:r>
          </a:p>
          <a:p>
            <a:pPr marL="285750" indent="-285750">
              <a:buFont typeface="Arial" panose="020B0604020202020204" pitchFamily="34" charset="0"/>
              <a:buChar char="•"/>
            </a:pPr>
            <a:r>
              <a:rPr lang="en-GB" sz="2400" dirty="0">
                <a:latin typeface="+mn-lt"/>
              </a:rPr>
              <a:t>They won’t understand</a:t>
            </a:r>
          </a:p>
          <a:p>
            <a:pPr marL="285750" indent="-285750">
              <a:buFont typeface="Arial" panose="020B0604020202020204" pitchFamily="34" charset="0"/>
              <a:buChar char="•"/>
            </a:pPr>
            <a:r>
              <a:rPr lang="en-GB" sz="2400" dirty="0">
                <a:latin typeface="+mn-lt"/>
              </a:rPr>
              <a:t>Men don’t talk about emotions</a:t>
            </a:r>
          </a:p>
          <a:p>
            <a:pPr marL="285750" indent="-285750">
              <a:buFont typeface="Arial" panose="020B0604020202020204" pitchFamily="34" charset="0"/>
              <a:buChar char="•"/>
            </a:pPr>
            <a:r>
              <a:rPr lang="en-GB" sz="2400" dirty="0">
                <a:latin typeface="+mn-lt"/>
              </a:rPr>
              <a:t>I would lose my job</a:t>
            </a:r>
          </a:p>
          <a:p>
            <a:pPr marL="285750" indent="-285750">
              <a:buFont typeface="Arial" panose="020B0604020202020204" pitchFamily="34" charset="0"/>
              <a:buChar char="•"/>
            </a:pPr>
            <a:r>
              <a:rPr lang="en-GB" sz="2400" dirty="0">
                <a:latin typeface="+mn-lt"/>
              </a:rPr>
              <a:t>I won’t get another contract</a:t>
            </a:r>
          </a:p>
          <a:p>
            <a:pPr marL="285750" indent="-285750">
              <a:buFont typeface="Arial" panose="020B0604020202020204" pitchFamily="34" charset="0"/>
              <a:buChar char="•"/>
            </a:pPr>
            <a:r>
              <a:rPr lang="en-GB" sz="2400" dirty="0">
                <a:latin typeface="+mn-lt"/>
              </a:rPr>
              <a:t>They will think I’m crazy</a:t>
            </a:r>
          </a:p>
          <a:p>
            <a:pPr marL="285750" indent="-285750">
              <a:buFont typeface="Arial" panose="020B0604020202020204" pitchFamily="34" charset="0"/>
              <a:buChar char="•"/>
            </a:pPr>
            <a:r>
              <a:rPr lang="en-GB" sz="2400" dirty="0">
                <a:latin typeface="+mn-lt"/>
              </a:rPr>
              <a:t>They will think I am week</a:t>
            </a:r>
          </a:p>
          <a:p>
            <a:pPr marL="285750" indent="-285750">
              <a:buFont typeface="Arial" panose="020B0604020202020204" pitchFamily="34" charset="0"/>
              <a:buChar char="•"/>
            </a:pPr>
            <a:r>
              <a:rPr lang="en-GB" sz="2400" dirty="0">
                <a:latin typeface="+mn-lt"/>
              </a:rPr>
              <a:t>They will think I’m unprofessional</a:t>
            </a:r>
          </a:p>
          <a:p>
            <a:pPr marL="285750" indent="-285750">
              <a:buFont typeface="Arial" panose="020B0604020202020204" pitchFamily="34" charset="0"/>
              <a:buChar char="•"/>
            </a:pPr>
            <a:endParaRPr lang="en-GB" dirty="0"/>
          </a:p>
        </p:txBody>
      </p:sp>
      <p:sp>
        <p:nvSpPr>
          <p:cNvPr id="8" name="TextBox 7">
            <a:extLst>
              <a:ext uri="{FF2B5EF4-FFF2-40B4-BE49-F238E27FC236}">
                <a16:creationId xmlns:a16="http://schemas.microsoft.com/office/drawing/2014/main" id="{78E94EBF-A9C4-4EC4-9699-151C4545C5C3}"/>
              </a:ext>
            </a:extLst>
          </p:cNvPr>
          <p:cNvSpPr txBox="1"/>
          <p:nvPr/>
        </p:nvSpPr>
        <p:spPr>
          <a:xfrm>
            <a:off x="1254762" y="1066800"/>
            <a:ext cx="3695699" cy="1200329"/>
          </a:xfrm>
          <a:prstGeom prst="rect">
            <a:avLst/>
          </a:prstGeom>
          <a:noFill/>
        </p:spPr>
        <p:txBody>
          <a:bodyPr wrap="square">
            <a:spAutoFit/>
          </a:bodyPr>
          <a:lstStyle/>
          <a:p>
            <a:r>
              <a:rPr lang="en-GB" sz="2400" dirty="0">
                <a:latin typeface="+mn-lt"/>
              </a:rPr>
              <a:t>People say they don’t talk about their mental health because:</a:t>
            </a:r>
          </a:p>
        </p:txBody>
      </p:sp>
      <p:pic>
        <p:nvPicPr>
          <p:cNvPr id="7" name="Picture 6">
            <a:extLst>
              <a:ext uri="{FF2B5EF4-FFF2-40B4-BE49-F238E27FC236}">
                <a16:creationId xmlns:a16="http://schemas.microsoft.com/office/drawing/2014/main" id="{D4EE5345-B483-4081-A6F0-9A3795372545}"/>
              </a:ext>
            </a:extLst>
          </p:cNvPr>
          <p:cNvPicPr>
            <a:picLocks noChangeAspect="1"/>
          </p:cNvPicPr>
          <p:nvPr/>
        </p:nvPicPr>
        <p:blipFill>
          <a:blip r:embed="rId3"/>
          <a:stretch>
            <a:fillRect/>
          </a:stretch>
        </p:blipFill>
        <p:spPr>
          <a:xfrm rot="881490">
            <a:off x="4922927" y="52706"/>
            <a:ext cx="4090771" cy="3895682"/>
          </a:xfrm>
          <a:prstGeom prst="rect">
            <a:avLst/>
          </a:prstGeom>
        </p:spPr>
      </p:pic>
    </p:spTree>
    <p:extLst>
      <p:ext uri="{BB962C8B-B14F-4D97-AF65-F5344CB8AC3E}">
        <p14:creationId xmlns:p14="http://schemas.microsoft.com/office/powerpoint/2010/main" val="34912401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5E3D5-C75D-45AF-99BE-895587E931E1}"/>
              </a:ext>
            </a:extLst>
          </p:cNvPr>
          <p:cNvSpPr>
            <a:spLocks noGrp="1"/>
          </p:cNvSpPr>
          <p:nvPr>
            <p:ph type="title"/>
          </p:nvPr>
        </p:nvSpPr>
        <p:spPr>
          <a:xfrm>
            <a:off x="54051" y="-38946"/>
            <a:ext cx="4495800" cy="1181946"/>
          </a:xfrm>
          <a:prstGeom prst="roundRect">
            <a:avLst/>
          </a:prstGeom>
          <a:solidFill>
            <a:srgbClr val="262171"/>
          </a:solidFill>
        </p:spPr>
        <p:style>
          <a:lnRef idx="3">
            <a:schemeClr val="lt1"/>
          </a:lnRef>
          <a:fillRef idx="1002">
            <a:schemeClr val="dk1"/>
          </a:fillRef>
          <a:effectRef idx="1">
            <a:schemeClr val="dk1"/>
          </a:effectRef>
          <a:fontRef idx="minor">
            <a:schemeClr val="lt1"/>
          </a:fontRef>
        </p:style>
        <p:txBody>
          <a:bodyPr>
            <a:normAutofit/>
          </a:bodyPr>
          <a:lstStyle/>
          <a:p>
            <a:r>
              <a:rPr lang="en-GB" dirty="0">
                <a:solidFill>
                  <a:schemeClr val="bg1"/>
                </a:solidFill>
              </a:rPr>
              <a:t>The truth is</a:t>
            </a:r>
            <a:endParaRPr lang="en-GB" dirty="0">
              <a:solidFill>
                <a:schemeClr val="bg2"/>
              </a:solidFill>
            </a:endParaRPr>
          </a:p>
        </p:txBody>
      </p:sp>
      <p:sp>
        <p:nvSpPr>
          <p:cNvPr id="3" name="Content Placeholder 2">
            <a:extLst>
              <a:ext uri="{FF2B5EF4-FFF2-40B4-BE49-F238E27FC236}">
                <a16:creationId xmlns:a16="http://schemas.microsoft.com/office/drawing/2014/main" id="{30EA621E-205E-4FAB-B835-E9970AB6A252}"/>
              </a:ext>
            </a:extLst>
          </p:cNvPr>
          <p:cNvSpPr>
            <a:spLocks noGrp="1"/>
          </p:cNvSpPr>
          <p:nvPr>
            <p:ph sz="half" idx="1"/>
          </p:nvPr>
        </p:nvSpPr>
        <p:spPr>
          <a:xfrm>
            <a:off x="0" y="1143000"/>
            <a:ext cx="4603901" cy="5715000"/>
          </a:xfrm>
          <a:solidFill>
            <a:srgbClr val="262171"/>
          </a:solidFill>
        </p:spPr>
        <p:txBody>
          <a:bodyPr>
            <a:noAutofit/>
          </a:bodyPr>
          <a:lstStyle/>
          <a:p>
            <a:pPr marL="0" indent="0" algn="ctr">
              <a:buNone/>
            </a:pPr>
            <a:r>
              <a:rPr lang="en-GB" sz="2400" b="1" dirty="0">
                <a:solidFill>
                  <a:schemeClr val="bg1"/>
                </a:solidFill>
              </a:rPr>
              <a:t>We all have mental health! </a:t>
            </a:r>
          </a:p>
          <a:p>
            <a:pPr marL="0" indent="0" algn="ctr">
              <a:buNone/>
            </a:pPr>
            <a:endParaRPr lang="en-GB" sz="2400" b="1" dirty="0">
              <a:solidFill>
                <a:schemeClr val="bg1"/>
              </a:solidFill>
            </a:endParaRPr>
          </a:p>
          <a:p>
            <a:pPr marL="0" indent="0" algn="ctr">
              <a:buNone/>
            </a:pPr>
            <a:r>
              <a:rPr lang="en-GB" sz="2400" b="1" dirty="0">
                <a:solidFill>
                  <a:schemeClr val="bg1"/>
                </a:solidFill>
              </a:rPr>
              <a:t>Sometimes …</a:t>
            </a:r>
          </a:p>
          <a:p>
            <a:pPr marL="0" indent="0" algn="ctr">
              <a:buNone/>
            </a:pPr>
            <a:r>
              <a:rPr lang="en-GB" sz="1600" dirty="0">
                <a:solidFill>
                  <a:schemeClr val="bg1"/>
                </a:solidFill>
              </a:rPr>
              <a:t>when big changes happen in life (even positive ones) or we have a problem that is hard to solve (maybe we loose a loved one, or someone we love is sick, perhaps we lose our job or we have financial problems) </a:t>
            </a:r>
          </a:p>
          <a:p>
            <a:pPr marL="0" indent="0" algn="ctr">
              <a:buNone/>
            </a:pPr>
            <a:r>
              <a:rPr lang="en-GB" sz="2400" b="1" dirty="0">
                <a:solidFill>
                  <a:schemeClr val="bg1"/>
                </a:solidFill>
              </a:rPr>
              <a:t>… we can all struggle</a:t>
            </a:r>
          </a:p>
          <a:p>
            <a:pPr marL="0" indent="0">
              <a:buNone/>
            </a:pPr>
            <a:endParaRPr lang="en-GB" sz="2000" dirty="0">
              <a:solidFill>
                <a:schemeClr val="bg1"/>
              </a:solidFill>
            </a:endParaRPr>
          </a:p>
          <a:p>
            <a:pPr marL="0" indent="0" algn="ctr">
              <a:buNone/>
            </a:pPr>
            <a:r>
              <a:rPr lang="en-GB" sz="2400" b="1" dirty="0">
                <a:solidFill>
                  <a:schemeClr val="bg1"/>
                </a:solidFill>
              </a:rPr>
              <a:t>This is normal – it is human!</a:t>
            </a:r>
          </a:p>
          <a:p>
            <a:pPr marL="0" indent="0">
              <a:lnSpc>
                <a:spcPct val="120000"/>
              </a:lnSpc>
              <a:spcBef>
                <a:spcPts val="0"/>
              </a:spcBef>
              <a:buNone/>
            </a:pPr>
            <a:endParaRPr lang="en-GB" sz="1600" cap="none" dirty="0">
              <a:solidFill>
                <a:schemeClr val="bg1"/>
              </a:solidFill>
              <a:latin typeface="+mn-lt"/>
            </a:endParaRPr>
          </a:p>
          <a:p>
            <a:pPr marL="0" indent="0">
              <a:lnSpc>
                <a:spcPct val="120000"/>
              </a:lnSpc>
              <a:spcBef>
                <a:spcPts val="0"/>
              </a:spcBef>
              <a:buNone/>
            </a:pPr>
            <a:r>
              <a:rPr lang="en-GB" sz="1800" dirty="0">
                <a:solidFill>
                  <a:schemeClr val="bg1"/>
                </a:solidFill>
              </a:rPr>
              <a:t>Stigma makes us frightened to talk about our worries or ask for help. Problems get worse when we try to hide them or ignore them.  </a:t>
            </a:r>
            <a:r>
              <a:rPr lang="en-GB" sz="1800" b="1" dirty="0">
                <a:solidFill>
                  <a:schemeClr val="bg1"/>
                </a:solidFill>
              </a:rPr>
              <a:t>Stigma kills – don’t be part of the problem..</a:t>
            </a:r>
            <a:endParaRPr lang="en-GB" sz="1600" b="1" dirty="0">
              <a:solidFill>
                <a:schemeClr val="bg1"/>
              </a:solidFill>
            </a:endParaRPr>
          </a:p>
        </p:txBody>
      </p:sp>
      <p:sp>
        <p:nvSpPr>
          <p:cNvPr id="4" name="Content Placeholder 3">
            <a:extLst>
              <a:ext uri="{FF2B5EF4-FFF2-40B4-BE49-F238E27FC236}">
                <a16:creationId xmlns:a16="http://schemas.microsoft.com/office/drawing/2014/main" id="{09CE7E28-C215-4BC4-AA93-87290843FAE7}"/>
              </a:ext>
            </a:extLst>
          </p:cNvPr>
          <p:cNvSpPr>
            <a:spLocks noGrp="1"/>
          </p:cNvSpPr>
          <p:nvPr>
            <p:ph sz="half" idx="2"/>
          </p:nvPr>
        </p:nvSpPr>
        <p:spPr>
          <a:xfrm>
            <a:off x="4926480" y="25519"/>
            <a:ext cx="3860802" cy="1181946"/>
          </a:xfrm>
          <a:prstGeom prst="roundRect">
            <a:avLst/>
          </a:prstGeom>
        </p:spPr>
        <p:style>
          <a:lnRef idx="3">
            <a:schemeClr val="lt1"/>
          </a:lnRef>
          <a:fillRef idx="1">
            <a:schemeClr val="accent5"/>
          </a:fillRef>
          <a:effectRef idx="1">
            <a:schemeClr val="accent5"/>
          </a:effectRef>
          <a:fontRef idx="minor">
            <a:schemeClr val="lt1"/>
          </a:fontRef>
        </p:style>
        <p:txBody>
          <a:bodyPr>
            <a:normAutofit fontScale="40000" lnSpcReduction="20000"/>
          </a:bodyPr>
          <a:lstStyle/>
          <a:p>
            <a:pPr marL="0" indent="0" algn="ctr">
              <a:buNone/>
            </a:pPr>
            <a:r>
              <a:rPr lang="en-GB" sz="7000" dirty="0">
                <a:solidFill>
                  <a:schemeClr val="bg2"/>
                </a:solidFill>
              </a:rPr>
              <a:t>Be Part of the Solution!</a:t>
            </a:r>
          </a:p>
          <a:p>
            <a:pPr marL="0" indent="0" algn="ctr">
              <a:buNone/>
            </a:pPr>
            <a:r>
              <a:rPr lang="en-GB" sz="4000" dirty="0">
                <a:solidFill>
                  <a:schemeClr val="bg2"/>
                </a:solidFill>
              </a:rPr>
              <a:t>We all have mental health</a:t>
            </a:r>
          </a:p>
          <a:p>
            <a:pPr marL="0" indent="0" algn="ctr">
              <a:buNone/>
            </a:pPr>
            <a:r>
              <a:rPr lang="en-GB" sz="4000" dirty="0">
                <a:solidFill>
                  <a:schemeClr val="bg2"/>
                </a:solidFill>
              </a:rPr>
              <a:t>We’re all human</a:t>
            </a:r>
          </a:p>
          <a:p>
            <a:pPr marL="0" indent="0">
              <a:buNone/>
            </a:pPr>
            <a:endParaRPr lang="en-GB" dirty="0"/>
          </a:p>
          <a:p>
            <a:pPr marL="0" indent="0">
              <a:buNone/>
            </a:pPr>
            <a:endParaRPr lang="en-GB" dirty="0"/>
          </a:p>
        </p:txBody>
      </p:sp>
      <p:graphicFrame>
        <p:nvGraphicFramePr>
          <p:cNvPr id="5" name="Diagram 4">
            <a:extLst>
              <a:ext uri="{FF2B5EF4-FFF2-40B4-BE49-F238E27FC236}">
                <a16:creationId xmlns:a16="http://schemas.microsoft.com/office/drawing/2014/main" id="{525E6E47-187A-4083-99FA-40BE29A165A6}"/>
              </a:ext>
            </a:extLst>
          </p:cNvPr>
          <p:cNvGraphicFramePr/>
          <p:nvPr>
            <p:extLst>
              <p:ext uri="{D42A27DB-BD31-4B8C-83A1-F6EECF244321}">
                <p14:modId xmlns:p14="http://schemas.microsoft.com/office/powerpoint/2010/main" val="762717718"/>
              </p:ext>
            </p:extLst>
          </p:nvPr>
        </p:nvGraphicFramePr>
        <p:xfrm>
          <a:off x="4603901" y="616492"/>
          <a:ext cx="4495800" cy="6150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731949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2BE9B145-FFAC-46F1-B280-95AE80995CB0}"/>
              </a:ext>
            </a:extLst>
          </p:cNvPr>
          <p:cNvPicPr>
            <a:picLocks noChangeAspect="1"/>
          </p:cNvPicPr>
          <p:nvPr/>
        </p:nvPicPr>
        <p:blipFill rotWithShape="1">
          <a:blip r:embed="rId2"/>
          <a:srcRect l="13457" t="-38" r="4861" b="38"/>
          <a:stretch/>
        </p:blipFill>
        <p:spPr>
          <a:xfrm>
            <a:off x="6061639" y="2650216"/>
            <a:ext cx="3090643" cy="25225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12">
            <a:extLst>
              <a:ext uri="{FF2B5EF4-FFF2-40B4-BE49-F238E27FC236}">
                <a16:creationId xmlns:a16="http://schemas.microsoft.com/office/drawing/2014/main" id="{212AEDDF-F5D3-434E-9097-64A16F265F70}"/>
              </a:ext>
            </a:extLst>
          </p:cNvPr>
          <p:cNvPicPr>
            <a:picLocks noChangeAspect="1"/>
          </p:cNvPicPr>
          <p:nvPr/>
        </p:nvPicPr>
        <p:blipFill>
          <a:blip r:embed="rId3"/>
          <a:stretch>
            <a:fillRect/>
          </a:stretch>
        </p:blipFill>
        <p:spPr>
          <a:xfrm>
            <a:off x="2959718" y="38100"/>
            <a:ext cx="3011685" cy="181676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a:extLst>
              <a:ext uri="{FF2B5EF4-FFF2-40B4-BE49-F238E27FC236}">
                <a16:creationId xmlns:a16="http://schemas.microsoft.com/office/drawing/2014/main" id="{4BA3C12D-4445-414C-BD6C-7B0C917D5628}"/>
              </a:ext>
            </a:extLst>
          </p:cNvPr>
          <p:cNvSpPr txBox="1"/>
          <p:nvPr/>
        </p:nvSpPr>
        <p:spPr>
          <a:xfrm>
            <a:off x="2999308" y="1981200"/>
            <a:ext cx="2952780" cy="1569660"/>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GB" sz="3200" dirty="0">
                <a:solidFill>
                  <a:srgbClr val="0770B1"/>
                </a:solidFill>
                <a:latin typeface="Copperplate Gothic Bold" panose="020E0705020206020404" pitchFamily="34" charset="0"/>
              </a:rPr>
              <a:t>Look after your wellbeing!</a:t>
            </a:r>
            <a:endParaRPr lang="en-GB" sz="5900" dirty="0">
              <a:solidFill>
                <a:srgbClr val="0770B1"/>
              </a:solidFill>
            </a:endParaRPr>
          </a:p>
        </p:txBody>
      </p:sp>
      <p:sp>
        <p:nvSpPr>
          <p:cNvPr id="9" name="TextBox 8">
            <a:extLst>
              <a:ext uri="{FF2B5EF4-FFF2-40B4-BE49-F238E27FC236}">
                <a16:creationId xmlns:a16="http://schemas.microsoft.com/office/drawing/2014/main" id="{C66BC6FE-330F-47F4-8D73-0544656C71E0}"/>
              </a:ext>
            </a:extLst>
          </p:cNvPr>
          <p:cNvSpPr txBox="1"/>
          <p:nvPr/>
        </p:nvSpPr>
        <p:spPr>
          <a:xfrm>
            <a:off x="1981199" y="150094"/>
            <a:ext cx="950153" cy="2031325"/>
          </a:xfrm>
          <a:prstGeom prst="rect">
            <a:avLst/>
          </a:prstGeom>
          <a:noFill/>
        </p:spPr>
        <p:txBody>
          <a:bodyPr wrap="square">
            <a:spAutoFit/>
          </a:bodyPr>
          <a:lstStyle/>
          <a:p>
            <a:pPr algn="r"/>
            <a:r>
              <a:rPr lang="en-GB" sz="1050" dirty="0">
                <a:solidFill>
                  <a:schemeClr val="bg1"/>
                </a:solidFill>
              </a:rPr>
              <a:t>David Reynolds former Merchant Navy Officer has spent 2 years building a replica of the Mayflower from matchsticks </a:t>
            </a:r>
          </a:p>
        </p:txBody>
      </p:sp>
      <p:pic>
        <p:nvPicPr>
          <p:cNvPr id="11" name="Picture 10">
            <a:extLst>
              <a:ext uri="{FF2B5EF4-FFF2-40B4-BE49-F238E27FC236}">
                <a16:creationId xmlns:a16="http://schemas.microsoft.com/office/drawing/2014/main" id="{8D3069AC-FA1E-4FCC-9424-22C311FA3AB6}"/>
              </a:ext>
            </a:extLst>
          </p:cNvPr>
          <p:cNvPicPr>
            <a:picLocks noChangeAspect="1"/>
          </p:cNvPicPr>
          <p:nvPr/>
        </p:nvPicPr>
        <p:blipFill>
          <a:blip r:embed="rId4"/>
          <a:stretch>
            <a:fillRect/>
          </a:stretch>
        </p:blipFill>
        <p:spPr>
          <a:xfrm>
            <a:off x="6078949" y="66292"/>
            <a:ext cx="3032567" cy="23721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a:extLst>
              <a:ext uri="{FF2B5EF4-FFF2-40B4-BE49-F238E27FC236}">
                <a16:creationId xmlns:a16="http://schemas.microsoft.com/office/drawing/2014/main" id="{94641390-D3FE-4027-BFEA-E7D99C0F275A}"/>
              </a:ext>
            </a:extLst>
          </p:cNvPr>
          <p:cNvPicPr>
            <a:picLocks noChangeAspect="1"/>
          </p:cNvPicPr>
          <p:nvPr/>
        </p:nvPicPr>
        <p:blipFill rotWithShape="1">
          <a:blip r:embed="rId5"/>
          <a:srcRect l="3011" r="-715"/>
          <a:stretch/>
        </p:blipFill>
        <p:spPr>
          <a:xfrm>
            <a:off x="152400" y="62979"/>
            <a:ext cx="2696260" cy="34072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6" name="TextBox 15">
            <a:extLst>
              <a:ext uri="{FF2B5EF4-FFF2-40B4-BE49-F238E27FC236}">
                <a16:creationId xmlns:a16="http://schemas.microsoft.com/office/drawing/2014/main" id="{5381CB0D-64A8-401F-8645-C1074D12B65A}"/>
              </a:ext>
            </a:extLst>
          </p:cNvPr>
          <p:cNvSpPr txBox="1"/>
          <p:nvPr/>
        </p:nvSpPr>
        <p:spPr>
          <a:xfrm>
            <a:off x="6143191" y="4754072"/>
            <a:ext cx="3139885" cy="253916"/>
          </a:xfrm>
          <a:prstGeom prst="rect">
            <a:avLst/>
          </a:prstGeom>
          <a:noFill/>
        </p:spPr>
        <p:txBody>
          <a:bodyPr wrap="square" rtlCol="0">
            <a:spAutoFit/>
          </a:bodyPr>
          <a:lstStyle/>
          <a:p>
            <a:r>
              <a:rPr lang="en-GB" sz="1050" dirty="0">
                <a:solidFill>
                  <a:schemeClr val="bg1"/>
                </a:solidFill>
              </a:rPr>
              <a:t>IMO Day of the Seafarer Photo Competition 2018</a:t>
            </a:r>
          </a:p>
        </p:txBody>
      </p:sp>
      <p:sp>
        <p:nvSpPr>
          <p:cNvPr id="20" name="TextBox 19">
            <a:extLst>
              <a:ext uri="{FF2B5EF4-FFF2-40B4-BE49-F238E27FC236}">
                <a16:creationId xmlns:a16="http://schemas.microsoft.com/office/drawing/2014/main" id="{D893F035-FA9F-4492-AD01-3E07A2B7B79D}"/>
              </a:ext>
            </a:extLst>
          </p:cNvPr>
          <p:cNvSpPr txBox="1"/>
          <p:nvPr/>
        </p:nvSpPr>
        <p:spPr>
          <a:xfrm>
            <a:off x="609600" y="3010189"/>
            <a:ext cx="1981200" cy="415498"/>
          </a:xfrm>
          <a:prstGeom prst="rect">
            <a:avLst/>
          </a:prstGeom>
          <a:noFill/>
        </p:spPr>
        <p:txBody>
          <a:bodyPr wrap="square">
            <a:spAutoFit/>
          </a:bodyPr>
          <a:lstStyle/>
          <a:p>
            <a:r>
              <a:rPr lang="en-GB" sz="1050" dirty="0">
                <a:solidFill>
                  <a:schemeClr val="bg1"/>
                </a:solidFill>
              </a:rPr>
              <a:t>The crew on the </a:t>
            </a:r>
            <a:r>
              <a:rPr lang="en-GB" sz="1050" dirty="0" err="1">
                <a:solidFill>
                  <a:schemeClr val="bg1"/>
                </a:solidFill>
              </a:rPr>
              <a:t>Donata</a:t>
            </a:r>
            <a:r>
              <a:rPr lang="en-GB" sz="1050" dirty="0">
                <a:solidFill>
                  <a:schemeClr val="bg1"/>
                </a:solidFill>
              </a:rPr>
              <a:t> Schulte transformed the engine room</a:t>
            </a:r>
          </a:p>
        </p:txBody>
      </p:sp>
      <p:sp>
        <p:nvSpPr>
          <p:cNvPr id="26" name="TextBox 25">
            <a:extLst>
              <a:ext uri="{FF2B5EF4-FFF2-40B4-BE49-F238E27FC236}">
                <a16:creationId xmlns:a16="http://schemas.microsoft.com/office/drawing/2014/main" id="{6494613E-4155-4ABF-B765-ABCB9BE4CC56}"/>
              </a:ext>
            </a:extLst>
          </p:cNvPr>
          <p:cNvSpPr txBox="1"/>
          <p:nvPr/>
        </p:nvSpPr>
        <p:spPr>
          <a:xfrm>
            <a:off x="2979454" y="228600"/>
            <a:ext cx="1447801" cy="430887"/>
          </a:xfrm>
          <a:prstGeom prst="rect">
            <a:avLst/>
          </a:prstGeom>
          <a:noFill/>
        </p:spPr>
        <p:txBody>
          <a:bodyPr wrap="square" rtlCol="0">
            <a:spAutoFit/>
          </a:bodyPr>
          <a:lstStyle/>
          <a:p>
            <a:r>
              <a:rPr lang="en-GB" sz="1050" dirty="0" err="1">
                <a:solidFill>
                  <a:schemeClr val="bg1"/>
                </a:solidFill>
              </a:rPr>
              <a:t>Iswan</a:t>
            </a:r>
            <a:r>
              <a:rPr lang="en-GB" sz="1050" dirty="0">
                <a:solidFill>
                  <a:schemeClr val="bg1"/>
                </a:solidFill>
              </a:rPr>
              <a:t> Photo Competition 2017</a:t>
            </a:r>
          </a:p>
        </p:txBody>
      </p:sp>
      <p:pic>
        <p:nvPicPr>
          <p:cNvPr id="17" name="Content Placeholder 5">
            <a:extLst>
              <a:ext uri="{FF2B5EF4-FFF2-40B4-BE49-F238E27FC236}">
                <a16:creationId xmlns:a16="http://schemas.microsoft.com/office/drawing/2014/main" id="{0632282F-24D6-4A52-9E50-7E380C5943D2}"/>
              </a:ext>
            </a:extLst>
          </p:cNvPr>
          <p:cNvPicPr>
            <a:picLocks noChangeAspect="1"/>
          </p:cNvPicPr>
          <p:nvPr/>
        </p:nvPicPr>
        <p:blipFill rotWithShape="1">
          <a:blip r:embed="rId6">
            <a:extLst>
              <a:ext uri="{28A0092B-C50C-407E-A947-70E740481C1C}">
                <a14:useLocalDpi xmlns:a14="http://schemas.microsoft.com/office/drawing/2010/main" val="0"/>
              </a:ext>
            </a:extLst>
          </a:blip>
          <a:srcRect l="12727" r="1"/>
          <a:stretch/>
        </p:blipFill>
        <p:spPr>
          <a:xfrm>
            <a:off x="3124200" y="3677195"/>
            <a:ext cx="2827888" cy="297179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 name="Picture 1">
            <a:extLst>
              <a:ext uri="{FF2B5EF4-FFF2-40B4-BE49-F238E27FC236}">
                <a16:creationId xmlns:a16="http://schemas.microsoft.com/office/drawing/2014/main" id="{62A2DBAA-F955-4EE9-A5A6-6CB0086F9524}"/>
              </a:ext>
            </a:extLst>
          </p:cNvPr>
          <p:cNvPicPr>
            <a:picLocks noChangeAspect="1"/>
          </p:cNvPicPr>
          <p:nvPr/>
        </p:nvPicPr>
        <p:blipFill>
          <a:blip r:embed="rId7"/>
          <a:stretch>
            <a:fillRect/>
          </a:stretch>
        </p:blipFill>
        <p:spPr>
          <a:xfrm>
            <a:off x="6061639" y="5337540"/>
            <a:ext cx="1870198" cy="12699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a:extLst>
              <a:ext uri="{FF2B5EF4-FFF2-40B4-BE49-F238E27FC236}">
                <a16:creationId xmlns:a16="http://schemas.microsoft.com/office/drawing/2014/main" id="{4A944453-91E6-4A7F-8D10-A8B592CEBAE1}"/>
              </a:ext>
            </a:extLst>
          </p:cNvPr>
          <p:cNvPicPr>
            <a:picLocks noChangeAspect="1"/>
          </p:cNvPicPr>
          <p:nvPr/>
        </p:nvPicPr>
        <p:blipFill rotWithShape="1">
          <a:blip r:embed="rId8"/>
          <a:srcRect l="392" t="7175" r="-392" b="9303"/>
          <a:stretch/>
        </p:blipFill>
        <p:spPr>
          <a:xfrm>
            <a:off x="226943" y="3579554"/>
            <a:ext cx="2563714" cy="32204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5087965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D8C1E-8940-4D00-856D-6E4FE7BEDAF4}"/>
              </a:ext>
            </a:extLst>
          </p:cNvPr>
          <p:cNvSpPr>
            <a:spLocks noGrp="1"/>
          </p:cNvSpPr>
          <p:nvPr>
            <p:ph type="title"/>
          </p:nvPr>
        </p:nvSpPr>
        <p:spPr>
          <a:xfrm>
            <a:off x="2212032" y="142080"/>
            <a:ext cx="3962401" cy="1143000"/>
          </a:xfrm>
        </p:spPr>
        <p:txBody>
          <a:bodyPr/>
          <a:lstStyle/>
          <a:p>
            <a:r>
              <a:rPr lang="en-GB" dirty="0">
                <a:solidFill>
                  <a:srgbClr val="262171"/>
                </a:solidFill>
              </a:rPr>
              <a:t>Mini Exercise</a:t>
            </a:r>
          </a:p>
        </p:txBody>
      </p:sp>
      <p:sp>
        <p:nvSpPr>
          <p:cNvPr id="3" name="Content Placeholder 2">
            <a:extLst>
              <a:ext uri="{FF2B5EF4-FFF2-40B4-BE49-F238E27FC236}">
                <a16:creationId xmlns:a16="http://schemas.microsoft.com/office/drawing/2014/main" id="{AD95F72C-E133-4FF0-B9F6-3D5405FA89C4}"/>
              </a:ext>
            </a:extLst>
          </p:cNvPr>
          <p:cNvSpPr>
            <a:spLocks noGrp="1"/>
          </p:cNvSpPr>
          <p:nvPr>
            <p:ph idx="1"/>
          </p:nvPr>
        </p:nvSpPr>
        <p:spPr>
          <a:xfrm>
            <a:off x="828379" y="1325563"/>
            <a:ext cx="5271592" cy="2332037"/>
          </a:xfrm>
          <a:prstGeom prst="roundRect">
            <a:avLst/>
          </a:prstGeom>
        </p:spPr>
        <p:style>
          <a:lnRef idx="3">
            <a:schemeClr val="lt1"/>
          </a:lnRef>
          <a:fillRef idx="1">
            <a:schemeClr val="accent5"/>
          </a:fillRef>
          <a:effectRef idx="1">
            <a:schemeClr val="accent5"/>
          </a:effectRef>
          <a:fontRef idx="minor">
            <a:schemeClr val="lt1"/>
          </a:fontRef>
        </p:style>
        <p:txBody>
          <a:bodyPr>
            <a:normAutofit/>
          </a:bodyPr>
          <a:lstStyle/>
          <a:p>
            <a:pPr marL="0" indent="0">
              <a:lnSpc>
                <a:spcPct val="110000"/>
              </a:lnSpc>
              <a:buNone/>
            </a:pPr>
            <a:r>
              <a:rPr lang="en-GB" sz="2200" dirty="0">
                <a:solidFill>
                  <a:schemeClr val="bg1"/>
                </a:solidFill>
              </a:rPr>
              <a:t>Other than films and music…</a:t>
            </a:r>
          </a:p>
          <a:p>
            <a:pPr marL="0" indent="0" algn="ctr">
              <a:lnSpc>
                <a:spcPct val="110000"/>
              </a:lnSpc>
              <a:buNone/>
            </a:pPr>
            <a:r>
              <a:rPr lang="en-GB" sz="3000" dirty="0">
                <a:solidFill>
                  <a:schemeClr val="bg1"/>
                </a:solidFill>
              </a:rPr>
              <a:t>What activities could you do on board the vessel on your next voyage? </a:t>
            </a:r>
          </a:p>
          <a:p>
            <a:pPr marL="0" indent="0">
              <a:buNone/>
            </a:pPr>
            <a:endParaRPr lang="en-GB" dirty="0"/>
          </a:p>
        </p:txBody>
      </p:sp>
      <p:pic>
        <p:nvPicPr>
          <p:cNvPr id="5" name="Graphic 4" descr="Badminton with solid fill">
            <a:extLst>
              <a:ext uri="{FF2B5EF4-FFF2-40B4-BE49-F238E27FC236}">
                <a16:creationId xmlns:a16="http://schemas.microsoft.com/office/drawing/2014/main" id="{7EC15F98-3900-403B-945B-606E5BDE70A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39921" y="5410200"/>
            <a:ext cx="914400" cy="914400"/>
          </a:xfrm>
          <a:prstGeom prst="rect">
            <a:avLst/>
          </a:prstGeom>
        </p:spPr>
      </p:pic>
      <p:pic>
        <p:nvPicPr>
          <p:cNvPr id="7" name="Graphic 6" descr="Banjo with solid fill">
            <a:extLst>
              <a:ext uri="{FF2B5EF4-FFF2-40B4-BE49-F238E27FC236}">
                <a16:creationId xmlns:a16="http://schemas.microsoft.com/office/drawing/2014/main" id="{1098FC04-C4EB-4EA9-AAB0-9D8C0CC68FF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87768" y="1399388"/>
            <a:ext cx="914400" cy="914400"/>
          </a:xfrm>
          <a:prstGeom prst="rect">
            <a:avLst/>
          </a:prstGeom>
        </p:spPr>
      </p:pic>
      <p:pic>
        <p:nvPicPr>
          <p:cNvPr id="9" name="Graphic 8" descr="Bowling Pin with solid fill">
            <a:extLst>
              <a:ext uri="{FF2B5EF4-FFF2-40B4-BE49-F238E27FC236}">
                <a16:creationId xmlns:a16="http://schemas.microsoft.com/office/drawing/2014/main" id="{3FE68F4F-A009-46BC-8766-F4985EB1EDF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348922" y="471255"/>
            <a:ext cx="914400" cy="914400"/>
          </a:xfrm>
          <a:prstGeom prst="rect">
            <a:avLst/>
          </a:prstGeom>
        </p:spPr>
      </p:pic>
      <p:pic>
        <p:nvPicPr>
          <p:cNvPr id="11" name="Graphic 10" descr="Artist male with solid fill">
            <a:extLst>
              <a:ext uri="{FF2B5EF4-FFF2-40B4-BE49-F238E27FC236}">
                <a16:creationId xmlns:a16="http://schemas.microsoft.com/office/drawing/2014/main" id="{1EC77433-AB8F-402D-8996-90B2B83CC3D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528814" y="5583764"/>
            <a:ext cx="914400" cy="914400"/>
          </a:xfrm>
          <a:prstGeom prst="rect">
            <a:avLst/>
          </a:prstGeom>
        </p:spPr>
      </p:pic>
      <p:pic>
        <p:nvPicPr>
          <p:cNvPr id="13" name="Graphic 12" descr="Electric guitar with solid fill">
            <a:extLst>
              <a:ext uri="{FF2B5EF4-FFF2-40B4-BE49-F238E27FC236}">
                <a16:creationId xmlns:a16="http://schemas.microsoft.com/office/drawing/2014/main" id="{F2151C4C-086B-4ED4-BD1C-BE3E378EA474}"/>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786002" y="4792376"/>
            <a:ext cx="914400" cy="914400"/>
          </a:xfrm>
          <a:prstGeom prst="rect">
            <a:avLst/>
          </a:prstGeom>
        </p:spPr>
      </p:pic>
      <p:pic>
        <p:nvPicPr>
          <p:cNvPr id="15" name="Graphic 14" descr="Origami with solid fill">
            <a:extLst>
              <a:ext uri="{FF2B5EF4-FFF2-40B4-BE49-F238E27FC236}">
                <a16:creationId xmlns:a16="http://schemas.microsoft.com/office/drawing/2014/main" id="{5EBE2317-3AB0-4769-A917-F87512BB3C4B}"/>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085612" y="1802363"/>
            <a:ext cx="914400" cy="914400"/>
          </a:xfrm>
          <a:prstGeom prst="rect">
            <a:avLst/>
          </a:prstGeom>
        </p:spPr>
      </p:pic>
      <p:pic>
        <p:nvPicPr>
          <p:cNvPr id="17" name="Graphic 16" descr="Camera with solid fill">
            <a:extLst>
              <a:ext uri="{FF2B5EF4-FFF2-40B4-BE49-F238E27FC236}">
                <a16:creationId xmlns:a16="http://schemas.microsoft.com/office/drawing/2014/main" id="{DC69E51D-3E04-4018-8B59-EED24A35F424}"/>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71178" y="4505364"/>
            <a:ext cx="914400" cy="914400"/>
          </a:xfrm>
          <a:prstGeom prst="rect">
            <a:avLst/>
          </a:prstGeom>
        </p:spPr>
      </p:pic>
      <p:pic>
        <p:nvPicPr>
          <p:cNvPr id="19" name="Graphic 18" descr="Mahjong with solid fill">
            <a:extLst>
              <a:ext uri="{FF2B5EF4-FFF2-40B4-BE49-F238E27FC236}">
                <a16:creationId xmlns:a16="http://schemas.microsoft.com/office/drawing/2014/main" id="{004D192F-FAAA-4439-9B35-A1693623D7C6}"/>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7858421" y="2962366"/>
            <a:ext cx="914400" cy="914400"/>
          </a:xfrm>
          <a:prstGeom prst="rect">
            <a:avLst/>
          </a:prstGeom>
        </p:spPr>
      </p:pic>
      <p:pic>
        <p:nvPicPr>
          <p:cNvPr id="21" name="Graphic 20" descr="Puzzle pieces with solid fill">
            <a:extLst>
              <a:ext uri="{FF2B5EF4-FFF2-40B4-BE49-F238E27FC236}">
                <a16:creationId xmlns:a16="http://schemas.microsoft.com/office/drawing/2014/main" id="{58E5A677-4002-4646-8935-65DB2041FD1C}"/>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7743038" y="5235371"/>
            <a:ext cx="914400" cy="914400"/>
          </a:xfrm>
          <a:prstGeom prst="rect">
            <a:avLst/>
          </a:prstGeom>
        </p:spPr>
      </p:pic>
      <p:pic>
        <p:nvPicPr>
          <p:cNvPr id="31" name="Graphic 30" descr="Bonsai with solid fill">
            <a:extLst>
              <a:ext uri="{FF2B5EF4-FFF2-40B4-BE49-F238E27FC236}">
                <a16:creationId xmlns:a16="http://schemas.microsoft.com/office/drawing/2014/main" id="{F03BF54D-8CA8-4E60-97E2-1B6A7B40C2CF}"/>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1585990" y="3877976"/>
            <a:ext cx="914400" cy="914400"/>
          </a:xfrm>
          <a:prstGeom prst="rect">
            <a:avLst/>
          </a:prstGeom>
        </p:spPr>
      </p:pic>
      <p:pic>
        <p:nvPicPr>
          <p:cNvPr id="33" name="Graphic 32" descr="Alterations &amp; Tailoring with solid fill">
            <a:extLst>
              <a:ext uri="{FF2B5EF4-FFF2-40B4-BE49-F238E27FC236}">
                <a16:creationId xmlns:a16="http://schemas.microsoft.com/office/drawing/2014/main" id="{E3D5D8F3-DC07-438D-A390-1E3C2561EC0F}"/>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6759337" y="5750169"/>
            <a:ext cx="914400" cy="914400"/>
          </a:xfrm>
          <a:prstGeom prst="rect">
            <a:avLst/>
          </a:prstGeom>
        </p:spPr>
      </p:pic>
      <p:pic>
        <p:nvPicPr>
          <p:cNvPr id="35" name="Graphic 34" descr="Alterations &amp; Tailoring outline">
            <a:extLst>
              <a:ext uri="{FF2B5EF4-FFF2-40B4-BE49-F238E27FC236}">
                <a16:creationId xmlns:a16="http://schemas.microsoft.com/office/drawing/2014/main" id="{072EB1A2-D098-4496-8B61-C4D66E9B56AF}"/>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4599291" y="5225559"/>
            <a:ext cx="914400" cy="914400"/>
          </a:xfrm>
          <a:prstGeom prst="rect">
            <a:avLst/>
          </a:prstGeom>
        </p:spPr>
      </p:pic>
      <p:pic>
        <p:nvPicPr>
          <p:cNvPr id="37" name="Graphic 36" descr="Cut with solid fill">
            <a:extLst>
              <a:ext uri="{FF2B5EF4-FFF2-40B4-BE49-F238E27FC236}">
                <a16:creationId xmlns:a16="http://schemas.microsoft.com/office/drawing/2014/main" id="{8F96CF1E-C04B-4982-864A-B4D72C7778D4}"/>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6397123" y="5068511"/>
            <a:ext cx="914400" cy="914400"/>
          </a:xfrm>
          <a:prstGeom prst="rect">
            <a:avLst/>
          </a:prstGeom>
        </p:spPr>
      </p:pic>
      <p:pic>
        <p:nvPicPr>
          <p:cNvPr id="39" name="Graphic 38" descr="Dumbbell with solid fill">
            <a:extLst>
              <a:ext uri="{FF2B5EF4-FFF2-40B4-BE49-F238E27FC236}">
                <a16:creationId xmlns:a16="http://schemas.microsoft.com/office/drawing/2014/main" id="{9CDC3B8D-560C-4395-A540-8FEF4D2C3A3A}"/>
              </a:ext>
            </a:extLst>
          </p:cNvPr>
          <p:cNvPicPr>
            <a:picLocks noChangeAspect="1"/>
          </p:cNvPicPr>
          <p:nvPr/>
        </p:nvPicPr>
        <p:blipFill>
          <a:blip r:embed="rId29">
            <a:extLst>
              <a:ext uri="{28A0092B-C50C-407E-A947-70E740481C1C}">
                <a14:useLocalDpi xmlns:a14="http://schemas.microsoft.com/office/drawing/2010/main" val="0"/>
              </a:ext>
              <a:ext uri="{96DAC541-7B7A-43D3-8B79-37D633B846F1}">
                <asvg:svgBlip xmlns:asvg="http://schemas.microsoft.com/office/drawing/2016/SVG/main" r:embed="rId30"/>
              </a:ext>
            </a:extLst>
          </a:blip>
          <a:stretch>
            <a:fillRect/>
          </a:stretch>
        </p:blipFill>
        <p:spPr>
          <a:xfrm>
            <a:off x="1633389" y="4802902"/>
            <a:ext cx="914400" cy="914400"/>
          </a:xfrm>
          <a:prstGeom prst="rect">
            <a:avLst/>
          </a:prstGeom>
        </p:spPr>
      </p:pic>
      <p:pic>
        <p:nvPicPr>
          <p:cNvPr id="41" name="Graphic 40" descr="Flowers in pot with solid fill">
            <a:extLst>
              <a:ext uri="{FF2B5EF4-FFF2-40B4-BE49-F238E27FC236}">
                <a16:creationId xmlns:a16="http://schemas.microsoft.com/office/drawing/2014/main" id="{7A810521-7FB3-44BD-B179-A769E53C3532}"/>
              </a:ext>
            </a:extLst>
          </p:cNvPr>
          <p:cNvPicPr>
            <a:picLocks noChangeAspect="1"/>
          </p:cNvPicPr>
          <p:nvPr/>
        </p:nvPicPr>
        <p:blipFill>
          <a:blip r:embed="rId31">
            <a:extLst>
              <a:ext uri="{28A0092B-C50C-407E-A947-70E740481C1C}">
                <a14:useLocalDpi xmlns:a14="http://schemas.microsoft.com/office/drawing/2010/main" val="0"/>
              </a:ext>
              <a:ext uri="{96DAC541-7B7A-43D3-8B79-37D633B846F1}">
                <asvg:svgBlip xmlns:asvg="http://schemas.microsoft.com/office/drawing/2016/SVG/main" r:embed="rId32"/>
              </a:ext>
            </a:extLst>
          </a:blip>
          <a:stretch>
            <a:fillRect/>
          </a:stretch>
        </p:blipFill>
        <p:spPr>
          <a:xfrm>
            <a:off x="6183456" y="1577001"/>
            <a:ext cx="914400" cy="914400"/>
          </a:xfrm>
          <a:prstGeom prst="rect">
            <a:avLst/>
          </a:prstGeom>
        </p:spPr>
      </p:pic>
      <p:pic>
        <p:nvPicPr>
          <p:cNvPr id="43" name="Graphic 42" descr="Golf Flag In Hole with solid fill">
            <a:extLst>
              <a:ext uri="{FF2B5EF4-FFF2-40B4-BE49-F238E27FC236}">
                <a16:creationId xmlns:a16="http://schemas.microsoft.com/office/drawing/2014/main" id="{673218CF-F7F8-4F0E-BF3F-29154A3BFF90}"/>
              </a:ext>
            </a:extLst>
          </p:cNvPr>
          <p:cNvPicPr>
            <a:picLocks noChangeAspect="1"/>
          </p:cNvPicPr>
          <p:nvPr/>
        </p:nvPicPr>
        <p:blipFill>
          <a:blip r:embed="rId33">
            <a:extLst>
              <a:ext uri="{28A0092B-C50C-407E-A947-70E740481C1C}">
                <a14:useLocalDpi xmlns:a14="http://schemas.microsoft.com/office/drawing/2010/main" val="0"/>
              </a:ext>
              <a:ext uri="{96DAC541-7B7A-43D3-8B79-37D633B846F1}">
                <asvg:svgBlip xmlns:asvg="http://schemas.microsoft.com/office/drawing/2016/SVG/main" r:embed="rId34"/>
              </a:ext>
            </a:extLst>
          </a:blip>
          <a:stretch>
            <a:fillRect/>
          </a:stretch>
        </p:blipFill>
        <p:spPr>
          <a:xfrm>
            <a:off x="422639" y="3591924"/>
            <a:ext cx="914400" cy="914400"/>
          </a:xfrm>
          <a:prstGeom prst="rect">
            <a:avLst/>
          </a:prstGeom>
        </p:spPr>
      </p:pic>
      <p:pic>
        <p:nvPicPr>
          <p:cNvPr id="45" name="Graphic 44" descr="Gymnast: Floor routine with solid fill">
            <a:extLst>
              <a:ext uri="{FF2B5EF4-FFF2-40B4-BE49-F238E27FC236}">
                <a16:creationId xmlns:a16="http://schemas.microsoft.com/office/drawing/2014/main" id="{45205FE4-E636-4ECC-829F-2A0CD23C83BA}"/>
              </a:ext>
            </a:extLst>
          </p:cNvPr>
          <p:cNvPicPr>
            <a:picLocks noChangeAspect="1"/>
          </p:cNvPicPr>
          <p:nvPr/>
        </p:nvPicPr>
        <p:blipFill>
          <a:blip r:embed="rId35">
            <a:extLst>
              <a:ext uri="{28A0092B-C50C-407E-A947-70E740481C1C}">
                <a14:useLocalDpi xmlns:a14="http://schemas.microsoft.com/office/drawing/2010/main" val="0"/>
              </a:ext>
              <a:ext uri="{96DAC541-7B7A-43D3-8B79-37D633B846F1}">
                <asvg:svgBlip xmlns:asvg="http://schemas.microsoft.com/office/drawing/2016/SVG/main" r:embed="rId36"/>
              </a:ext>
            </a:extLst>
          </a:blip>
          <a:stretch>
            <a:fillRect/>
          </a:stretch>
        </p:blipFill>
        <p:spPr>
          <a:xfrm>
            <a:off x="1895599" y="5692571"/>
            <a:ext cx="914400" cy="914400"/>
          </a:xfrm>
          <a:prstGeom prst="rect">
            <a:avLst/>
          </a:prstGeom>
        </p:spPr>
      </p:pic>
      <p:pic>
        <p:nvPicPr>
          <p:cNvPr id="47" name="Graphic 46" descr="Martial Arts with solid fill">
            <a:extLst>
              <a:ext uri="{FF2B5EF4-FFF2-40B4-BE49-F238E27FC236}">
                <a16:creationId xmlns:a16="http://schemas.microsoft.com/office/drawing/2014/main" id="{0D753617-799C-436D-90BA-A851B1E6BA93}"/>
              </a:ext>
            </a:extLst>
          </p:cNvPr>
          <p:cNvPicPr>
            <a:picLocks noChangeAspect="1"/>
          </p:cNvPicPr>
          <p:nvPr/>
        </p:nvPicPr>
        <p:blipFill>
          <a:blip r:embed="rId37">
            <a:extLst>
              <a:ext uri="{28A0092B-C50C-407E-A947-70E740481C1C}">
                <a14:useLocalDpi xmlns:a14="http://schemas.microsoft.com/office/drawing/2010/main" val="0"/>
              </a:ext>
              <a:ext uri="{96DAC541-7B7A-43D3-8B79-37D633B846F1}">
                <asvg:svgBlip xmlns:asvg="http://schemas.microsoft.com/office/drawing/2016/SVG/main" r:embed="rId38"/>
              </a:ext>
            </a:extLst>
          </a:blip>
          <a:stretch>
            <a:fillRect/>
          </a:stretch>
        </p:blipFill>
        <p:spPr>
          <a:xfrm>
            <a:off x="7365550" y="775328"/>
            <a:ext cx="914400" cy="914400"/>
          </a:xfrm>
          <a:prstGeom prst="rect">
            <a:avLst/>
          </a:prstGeom>
        </p:spPr>
      </p:pic>
      <p:pic>
        <p:nvPicPr>
          <p:cNvPr id="49" name="Graphic 48" descr="Spinning Plates with solid fill">
            <a:extLst>
              <a:ext uri="{FF2B5EF4-FFF2-40B4-BE49-F238E27FC236}">
                <a16:creationId xmlns:a16="http://schemas.microsoft.com/office/drawing/2014/main" id="{B60C070B-3909-4D8E-ADCC-E39F9DA63D23}"/>
              </a:ext>
            </a:extLst>
          </p:cNvPr>
          <p:cNvPicPr>
            <a:picLocks noChangeAspect="1"/>
          </p:cNvPicPr>
          <p:nvPr/>
        </p:nvPicPr>
        <p:blipFill>
          <a:blip r:embed="rId39">
            <a:extLst>
              <a:ext uri="{28A0092B-C50C-407E-A947-70E740481C1C}">
                <a14:useLocalDpi xmlns:a14="http://schemas.microsoft.com/office/drawing/2010/main" val="0"/>
              </a:ext>
              <a:ext uri="{96DAC541-7B7A-43D3-8B79-37D633B846F1}">
                <asvg:svgBlip xmlns:asvg="http://schemas.microsoft.com/office/drawing/2016/SVG/main" r:embed="rId40"/>
              </a:ext>
            </a:extLst>
          </a:blip>
          <a:stretch>
            <a:fillRect/>
          </a:stretch>
        </p:blipFill>
        <p:spPr>
          <a:xfrm>
            <a:off x="6391134" y="2805037"/>
            <a:ext cx="914400" cy="914400"/>
          </a:xfrm>
          <a:prstGeom prst="rect">
            <a:avLst/>
          </a:prstGeom>
        </p:spPr>
      </p:pic>
      <p:pic>
        <p:nvPicPr>
          <p:cNvPr id="51" name="Graphic 50" descr="Sport balls with solid fill">
            <a:extLst>
              <a:ext uri="{FF2B5EF4-FFF2-40B4-BE49-F238E27FC236}">
                <a16:creationId xmlns:a16="http://schemas.microsoft.com/office/drawing/2014/main" id="{59298E46-7056-4E53-BE3B-34771AC21511}"/>
              </a:ext>
            </a:extLst>
          </p:cNvPr>
          <p:cNvPicPr>
            <a:picLocks noChangeAspect="1"/>
          </p:cNvPicPr>
          <p:nvPr/>
        </p:nvPicPr>
        <p:blipFill>
          <a:blip r:embed="rId41">
            <a:extLst>
              <a:ext uri="{28A0092B-C50C-407E-A947-70E740481C1C}">
                <a14:useLocalDpi xmlns:a14="http://schemas.microsoft.com/office/drawing/2010/main" val="0"/>
              </a:ext>
              <a:ext uri="{96DAC541-7B7A-43D3-8B79-37D633B846F1}">
                <asvg:svgBlip xmlns:asvg="http://schemas.microsoft.com/office/drawing/2016/SVG/main" r:embed="rId42"/>
              </a:ext>
            </a:extLst>
          </a:blip>
          <a:stretch>
            <a:fillRect/>
          </a:stretch>
        </p:blipFill>
        <p:spPr>
          <a:xfrm>
            <a:off x="2758291" y="3842628"/>
            <a:ext cx="914400" cy="914400"/>
          </a:xfrm>
          <a:prstGeom prst="rect">
            <a:avLst/>
          </a:prstGeom>
        </p:spPr>
      </p:pic>
      <p:pic>
        <p:nvPicPr>
          <p:cNvPr id="53" name="Graphic 52" descr="Open book with solid fill">
            <a:extLst>
              <a:ext uri="{FF2B5EF4-FFF2-40B4-BE49-F238E27FC236}">
                <a16:creationId xmlns:a16="http://schemas.microsoft.com/office/drawing/2014/main" id="{E278D454-DC3D-4911-838C-81E0935D1C67}"/>
              </a:ext>
            </a:extLst>
          </p:cNvPr>
          <p:cNvPicPr>
            <a:picLocks noChangeAspect="1"/>
          </p:cNvPicPr>
          <p:nvPr/>
        </p:nvPicPr>
        <p:blipFill>
          <a:blip r:embed="rId43">
            <a:extLst>
              <a:ext uri="{28A0092B-C50C-407E-A947-70E740481C1C}">
                <a14:useLocalDpi xmlns:a14="http://schemas.microsoft.com/office/drawing/2010/main" val="0"/>
              </a:ext>
              <a:ext uri="{96DAC541-7B7A-43D3-8B79-37D633B846F1}">
                <asvg:svgBlip xmlns:asvg="http://schemas.microsoft.com/office/drawing/2016/SVG/main" r:embed="rId44"/>
              </a:ext>
            </a:extLst>
          </a:blip>
          <a:stretch>
            <a:fillRect/>
          </a:stretch>
        </p:blipFill>
        <p:spPr>
          <a:xfrm>
            <a:off x="5442120" y="5751073"/>
            <a:ext cx="914400" cy="914400"/>
          </a:xfrm>
          <a:prstGeom prst="rect">
            <a:avLst/>
          </a:prstGeom>
        </p:spPr>
      </p:pic>
      <p:sp>
        <p:nvSpPr>
          <p:cNvPr id="54" name="TextBox 53">
            <a:extLst>
              <a:ext uri="{FF2B5EF4-FFF2-40B4-BE49-F238E27FC236}">
                <a16:creationId xmlns:a16="http://schemas.microsoft.com/office/drawing/2014/main" id="{FF112F37-2E13-4220-AD32-967F953BFD4C}"/>
              </a:ext>
            </a:extLst>
          </p:cNvPr>
          <p:cNvSpPr txBox="1"/>
          <p:nvPr/>
        </p:nvSpPr>
        <p:spPr>
          <a:xfrm>
            <a:off x="3810001" y="3944799"/>
            <a:ext cx="5093038" cy="1123712"/>
          </a:xfrm>
          <a:prstGeom prst="round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GB" sz="3000" dirty="0">
                <a:solidFill>
                  <a:schemeClr val="bg1"/>
                </a:solidFill>
              </a:rPr>
              <a:t>What materials/resources do you need to take with you? </a:t>
            </a:r>
            <a:endParaRPr lang="en-GB" dirty="0">
              <a:solidFill>
                <a:schemeClr val="bg1"/>
              </a:solidFill>
            </a:endParaRPr>
          </a:p>
        </p:txBody>
      </p:sp>
    </p:spTree>
    <p:extLst>
      <p:ext uri="{BB962C8B-B14F-4D97-AF65-F5344CB8AC3E}">
        <p14:creationId xmlns:p14="http://schemas.microsoft.com/office/powerpoint/2010/main" val="37885462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199" y="2743199"/>
            <a:ext cx="2542835" cy="3469129"/>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3048000" y="4038600"/>
            <a:ext cx="2819400" cy="1569660"/>
          </a:xfrm>
          <a:prstGeom prst="rect">
            <a:avLst/>
          </a:prstGeom>
          <a:noFill/>
        </p:spPr>
        <p:txBody>
          <a:bodyPr wrap="square" rtlCol="0">
            <a:spAutoFit/>
          </a:bodyPr>
          <a:lstStyle/>
          <a:p>
            <a:pPr algn="ctr"/>
            <a:r>
              <a:rPr lang="en-GB" sz="2400" b="1" dirty="0">
                <a:latin typeface="Calibri"/>
              </a:rPr>
              <a:t>Download from Seafarerhelp.org</a:t>
            </a:r>
          </a:p>
          <a:p>
            <a:pPr algn="ctr"/>
            <a:endParaRPr lang="en-GB" sz="2400" b="1" dirty="0">
              <a:latin typeface="Calibri"/>
            </a:endParaRPr>
          </a:p>
          <a:p>
            <a:pPr algn="ctr"/>
            <a:r>
              <a:rPr lang="en-GB" sz="2400" b="1" dirty="0">
                <a:latin typeface="Calibri"/>
              </a:rPr>
              <a:t>before you board!</a:t>
            </a: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3599" y="2743200"/>
            <a:ext cx="2542835" cy="3469129"/>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62392" y="76200"/>
            <a:ext cx="2638727" cy="3599952"/>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5963477" y="304800"/>
            <a:ext cx="2748868" cy="2308324"/>
          </a:xfrm>
          <a:prstGeom prst="rect">
            <a:avLst/>
          </a:prstGeom>
          <a:noFill/>
        </p:spPr>
        <p:txBody>
          <a:bodyPr wrap="square" rtlCol="0">
            <a:spAutoFit/>
          </a:bodyPr>
          <a:lstStyle/>
          <a:p>
            <a:pPr algn="ctr"/>
            <a:r>
              <a:rPr lang="en-GB" sz="3600" b="1" dirty="0">
                <a:solidFill>
                  <a:schemeClr val="tx2"/>
                </a:solidFill>
                <a:latin typeface="+mj-lt"/>
              </a:rPr>
              <a:t>ISWAN’s</a:t>
            </a:r>
          </a:p>
          <a:p>
            <a:pPr algn="ctr"/>
            <a:r>
              <a:rPr lang="en-GB" sz="3600" b="1" dirty="0">
                <a:solidFill>
                  <a:schemeClr val="tx2"/>
                </a:solidFill>
                <a:latin typeface="+mj-lt"/>
              </a:rPr>
              <a:t>Good Mental Health Guides</a:t>
            </a:r>
          </a:p>
        </p:txBody>
      </p:sp>
    </p:spTree>
    <p:extLst>
      <p:ext uri="{BB962C8B-B14F-4D97-AF65-F5344CB8AC3E}">
        <p14:creationId xmlns:p14="http://schemas.microsoft.com/office/powerpoint/2010/main" val="24588740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73BB6D-838D-4BD2-9D32-126D21B0A7DA}"/>
              </a:ext>
            </a:extLst>
          </p:cNvPr>
          <p:cNvSpPr>
            <a:spLocks noGrp="1"/>
          </p:cNvSpPr>
          <p:nvPr>
            <p:ph type="title"/>
          </p:nvPr>
        </p:nvSpPr>
        <p:spPr>
          <a:xfrm>
            <a:off x="1295400" y="-36700"/>
            <a:ext cx="7848600" cy="960437"/>
          </a:xfrm>
        </p:spPr>
        <p:txBody>
          <a:bodyPr>
            <a:noAutofit/>
          </a:bodyPr>
          <a:lstStyle/>
          <a:p>
            <a:r>
              <a:rPr lang="en-US" sz="2800" dirty="0">
                <a:solidFill>
                  <a:srgbClr val="002060"/>
                </a:solidFill>
                <a:latin typeface="+mn-lt"/>
              </a:rPr>
              <a:t>Physical &amp; Mental Health are closely connected</a:t>
            </a:r>
            <a:endParaRPr lang="en-GB" sz="2800" dirty="0">
              <a:solidFill>
                <a:srgbClr val="002060"/>
              </a:solidFill>
              <a:latin typeface="+mn-lt"/>
            </a:endParaRPr>
          </a:p>
        </p:txBody>
      </p:sp>
      <p:sp>
        <p:nvSpPr>
          <p:cNvPr id="12" name="Freeform: Shape 11">
            <a:extLst>
              <a:ext uri="{FF2B5EF4-FFF2-40B4-BE49-F238E27FC236}">
                <a16:creationId xmlns:a16="http://schemas.microsoft.com/office/drawing/2014/main" id="{48534734-FF69-49D8-806D-557944B7206D}"/>
              </a:ext>
            </a:extLst>
          </p:cNvPr>
          <p:cNvSpPr/>
          <p:nvPr/>
        </p:nvSpPr>
        <p:spPr>
          <a:xfrm>
            <a:off x="2795493" y="808564"/>
            <a:ext cx="4762902" cy="1107866"/>
          </a:xfrm>
          <a:custGeom>
            <a:avLst/>
            <a:gdLst>
              <a:gd name="connsiteX0" fmla="*/ 0 w 3901821"/>
              <a:gd name="connsiteY0" fmla="*/ 0 h 762045"/>
              <a:gd name="connsiteX1" fmla="*/ 3520799 w 3901821"/>
              <a:gd name="connsiteY1" fmla="*/ 0 h 762045"/>
              <a:gd name="connsiteX2" fmla="*/ 3901821 w 3901821"/>
              <a:gd name="connsiteY2" fmla="*/ 381023 h 762045"/>
              <a:gd name="connsiteX3" fmla="*/ 3520799 w 3901821"/>
              <a:gd name="connsiteY3" fmla="*/ 762045 h 762045"/>
              <a:gd name="connsiteX4" fmla="*/ 0 w 3901821"/>
              <a:gd name="connsiteY4" fmla="*/ 762045 h 762045"/>
              <a:gd name="connsiteX5" fmla="*/ 0 w 3901821"/>
              <a:gd name="connsiteY5" fmla="*/ 0 h 7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1821" h="762045">
                <a:moveTo>
                  <a:pt x="3901821" y="762044"/>
                </a:moveTo>
                <a:lnTo>
                  <a:pt x="381022" y="762044"/>
                </a:lnTo>
                <a:lnTo>
                  <a:pt x="0" y="381022"/>
                </a:lnTo>
                <a:lnTo>
                  <a:pt x="381022" y="1"/>
                </a:lnTo>
                <a:lnTo>
                  <a:pt x="3901821" y="1"/>
                </a:lnTo>
                <a:lnTo>
                  <a:pt x="3901821" y="762044"/>
                </a:lnTo>
                <a:close/>
              </a:path>
            </a:pathLst>
          </a:custGeom>
        </p:spPr>
        <p:style>
          <a:lnRef idx="3">
            <a:schemeClr val="lt1">
              <a:hueOff val="0"/>
              <a:satOff val="0"/>
              <a:lumOff val="0"/>
              <a:alphaOff val="0"/>
            </a:schemeClr>
          </a:lnRef>
          <a:fillRef idx="1">
            <a:schemeClr val="accent5">
              <a:hueOff val="0"/>
              <a:satOff val="0"/>
              <a:lumOff val="0"/>
              <a:alphaOff val="0"/>
            </a:schemeClr>
          </a:fillRef>
          <a:effectRef idx="1">
            <a:schemeClr val="accent5">
              <a:hueOff val="0"/>
              <a:satOff val="0"/>
              <a:lumOff val="0"/>
              <a:alphaOff val="0"/>
            </a:schemeClr>
          </a:effectRef>
          <a:fontRef idx="minor">
            <a:schemeClr val="lt1"/>
          </a:fontRef>
        </p:style>
        <p:txBody>
          <a:bodyPr spcFirstLastPara="0" vert="horz" wrap="square" lIns="526552" tIns="53341" rIns="99568" bIns="53341" numCol="1" spcCol="1270" anchor="ctr" anchorCtr="0">
            <a:noAutofit/>
          </a:bodyPr>
          <a:lstStyle/>
          <a:p>
            <a:pPr marL="0" lvl="0" indent="0" algn="l" defTabSz="622300">
              <a:lnSpc>
                <a:spcPct val="90000"/>
              </a:lnSpc>
              <a:spcBef>
                <a:spcPct val="0"/>
              </a:spcBef>
              <a:spcAft>
                <a:spcPct val="35000"/>
              </a:spcAft>
              <a:buNone/>
            </a:pPr>
            <a:r>
              <a:rPr lang="en-US" sz="1600" b="1" dirty="0"/>
              <a:t>Try to ensure </a:t>
            </a:r>
            <a:r>
              <a:rPr lang="en-US" sz="1600" b="1" kern="1200" dirty="0"/>
              <a:t>you get as much sleep as you need </a:t>
            </a:r>
          </a:p>
          <a:p>
            <a:pPr marL="0" lvl="0" indent="0" algn="l" defTabSz="622300">
              <a:lnSpc>
                <a:spcPct val="90000"/>
              </a:lnSpc>
              <a:spcBef>
                <a:spcPct val="0"/>
              </a:spcBef>
              <a:spcAft>
                <a:spcPct val="35000"/>
              </a:spcAft>
              <a:buNone/>
            </a:pPr>
            <a:r>
              <a:rPr lang="en-US" sz="1400" kern="1200" dirty="0"/>
              <a:t>Fatigue has been </a:t>
            </a:r>
            <a:r>
              <a:rPr lang="en-US" sz="1400" kern="1200" dirty="0" err="1"/>
              <a:t>recognised</a:t>
            </a:r>
            <a:r>
              <a:rPr lang="en-US" sz="1400" kern="1200" dirty="0"/>
              <a:t> as a significant problem among seafarers. Most adults need between 6 and 9 hours of sleep every night</a:t>
            </a:r>
            <a:endParaRPr lang="en-GB" sz="1400" kern="1200" dirty="0"/>
          </a:p>
        </p:txBody>
      </p:sp>
      <p:sp>
        <p:nvSpPr>
          <p:cNvPr id="13" name="Oval 12" descr="Sleep with solid fill">
            <a:extLst>
              <a:ext uri="{FF2B5EF4-FFF2-40B4-BE49-F238E27FC236}">
                <a16:creationId xmlns:a16="http://schemas.microsoft.com/office/drawing/2014/main" id="{EB0940CE-D92E-4EBF-8B5C-E13ABC166217}"/>
              </a:ext>
            </a:extLst>
          </p:cNvPr>
          <p:cNvSpPr/>
          <p:nvPr/>
        </p:nvSpPr>
        <p:spPr>
          <a:xfrm>
            <a:off x="1585605" y="928463"/>
            <a:ext cx="914400" cy="964238"/>
          </a:xfrm>
          <a:prstGeom prst="ellipse">
            <a:avLst/>
          </a:prstGeom>
          <a:blipFill>
            <a:blip r:embed="rId3">
              <a:extLst>
                <a:ext uri="{96DAC541-7B7A-43D3-8B79-37D633B846F1}">
                  <asvg:svgBlip xmlns:asvg="http://schemas.microsoft.com/office/drawing/2016/SVG/main" r:embed="rId4"/>
                </a:ext>
              </a:extLst>
            </a:blip>
            <a:srcRect/>
            <a:stretch>
              <a:fillRect/>
            </a:stretch>
          </a:blipFill>
        </p:spPr>
        <p:style>
          <a:lnRef idx="3">
            <a:schemeClr val="lt1">
              <a:hueOff val="0"/>
              <a:satOff val="0"/>
              <a:lumOff val="0"/>
              <a:alphaOff val="0"/>
            </a:schemeClr>
          </a:lnRef>
          <a:fillRef idx="1">
            <a:scrgbClr r="0" g="0" b="0"/>
          </a:fillRef>
          <a:effectRef idx="1">
            <a:schemeClr val="accent5">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14" name="Freeform: Shape 13">
            <a:extLst>
              <a:ext uri="{FF2B5EF4-FFF2-40B4-BE49-F238E27FC236}">
                <a16:creationId xmlns:a16="http://schemas.microsoft.com/office/drawing/2014/main" id="{089F9AAB-1F30-4D3D-9F49-7CB51E9AA00A}"/>
              </a:ext>
            </a:extLst>
          </p:cNvPr>
          <p:cNvSpPr/>
          <p:nvPr/>
        </p:nvSpPr>
        <p:spPr>
          <a:xfrm>
            <a:off x="4046883" y="2055356"/>
            <a:ext cx="4819851" cy="989521"/>
          </a:xfrm>
          <a:custGeom>
            <a:avLst/>
            <a:gdLst>
              <a:gd name="connsiteX0" fmla="*/ 0 w 3901821"/>
              <a:gd name="connsiteY0" fmla="*/ 0 h 762045"/>
              <a:gd name="connsiteX1" fmla="*/ 3520799 w 3901821"/>
              <a:gd name="connsiteY1" fmla="*/ 0 h 762045"/>
              <a:gd name="connsiteX2" fmla="*/ 3901821 w 3901821"/>
              <a:gd name="connsiteY2" fmla="*/ 381023 h 762045"/>
              <a:gd name="connsiteX3" fmla="*/ 3520799 w 3901821"/>
              <a:gd name="connsiteY3" fmla="*/ 762045 h 762045"/>
              <a:gd name="connsiteX4" fmla="*/ 0 w 3901821"/>
              <a:gd name="connsiteY4" fmla="*/ 762045 h 762045"/>
              <a:gd name="connsiteX5" fmla="*/ 0 w 3901821"/>
              <a:gd name="connsiteY5" fmla="*/ 0 h 7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1821" h="762045">
                <a:moveTo>
                  <a:pt x="3901821" y="762044"/>
                </a:moveTo>
                <a:lnTo>
                  <a:pt x="381022" y="762044"/>
                </a:lnTo>
                <a:lnTo>
                  <a:pt x="0" y="381022"/>
                </a:lnTo>
                <a:lnTo>
                  <a:pt x="381022" y="1"/>
                </a:lnTo>
                <a:lnTo>
                  <a:pt x="3901821" y="1"/>
                </a:lnTo>
                <a:lnTo>
                  <a:pt x="3901821" y="762044"/>
                </a:lnTo>
                <a:close/>
              </a:path>
            </a:pathLst>
          </a:custGeom>
        </p:spPr>
        <p:style>
          <a:lnRef idx="3">
            <a:schemeClr val="lt1">
              <a:hueOff val="0"/>
              <a:satOff val="0"/>
              <a:lumOff val="0"/>
              <a:alphaOff val="0"/>
            </a:schemeClr>
          </a:lnRef>
          <a:fillRef idx="1">
            <a:schemeClr val="accent5">
              <a:hueOff val="0"/>
              <a:satOff val="0"/>
              <a:lumOff val="0"/>
              <a:alphaOff val="0"/>
            </a:schemeClr>
          </a:fillRef>
          <a:effectRef idx="1">
            <a:schemeClr val="accent5">
              <a:hueOff val="0"/>
              <a:satOff val="0"/>
              <a:lumOff val="0"/>
              <a:alphaOff val="0"/>
            </a:schemeClr>
          </a:effectRef>
          <a:fontRef idx="minor">
            <a:schemeClr val="lt1"/>
          </a:fontRef>
        </p:style>
        <p:txBody>
          <a:bodyPr spcFirstLastPara="0" vert="horz" wrap="square" lIns="526552" tIns="53341" rIns="99568" bIns="53341" numCol="1" spcCol="1270" anchor="ctr" anchorCtr="0">
            <a:noAutofit/>
          </a:bodyPr>
          <a:lstStyle/>
          <a:p>
            <a:pPr marL="0" lvl="0" indent="0" algn="l" defTabSz="622300">
              <a:lnSpc>
                <a:spcPct val="90000"/>
              </a:lnSpc>
              <a:spcBef>
                <a:spcPct val="0"/>
              </a:spcBef>
              <a:spcAft>
                <a:spcPct val="35000"/>
              </a:spcAft>
              <a:buNone/>
            </a:pPr>
            <a:r>
              <a:rPr lang="en-US" sz="1600" b="1" kern="1200" dirty="0"/>
              <a:t>Pay Attention to what you eat onboard </a:t>
            </a:r>
          </a:p>
          <a:p>
            <a:pPr marL="0" lvl="0" indent="0" algn="l" defTabSz="622300">
              <a:lnSpc>
                <a:spcPct val="90000"/>
              </a:lnSpc>
              <a:spcBef>
                <a:spcPct val="0"/>
              </a:spcBef>
              <a:spcAft>
                <a:spcPct val="35000"/>
              </a:spcAft>
              <a:buNone/>
            </a:pPr>
            <a:r>
              <a:rPr lang="en-US" sz="1400" kern="1200" dirty="0"/>
              <a:t>Eat plenty of fruits and vegetables and drink lots of safe drinking water</a:t>
            </a:r>
            <a:endParaRPr lang="en-GB" sz="1400" kern="1200" dirty="0"/>
          </a:p>
        </p:txBody>
      </p:sp>
      <p:sp>
        <p:nvSpPr>
          <p:cNvPr id="15" name="Oval 14" descr="Apple with solid fill">
            <a:extLst>
              <a:ext uri="{FF2B5EF4-FFF2-40B4-BE49-F238E27FC236}">
                <a16:creationId xmlns:a16="http://schemas.microsoft.com/office/drawing/2014/main" id="{16A9D486-B860-46A6-8BF4-7C958D736BD3}"/>
              </a:ext>
            </a:extLst>
          </p:cNvPr>
          <p:cNvSpPr/>
          <p:nvPr/>
        </p:nvSpPr>
        <p:spPr>
          <a:xfrm>
            <a:off x="2933698" y="2175828"/>
            <a:ext cx="914400" cy="819210"/>
          </a:xfrm>
          <a:prstGeom prst="ellipse">
            <a:avLst/>
          </a:prstGeom>
          <a: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p:spPr>
        <p:style>
          <a:lnRef idx="3">
            <a:schemeClr val="lt1">
              <a:hueOff val="0"/>
              <a:satOff val="0"/>
              <a:lumOff val="0"/>
              <a:alphaOff val="0"/>
            </a:schemeClr>
          </a:lnRef>
          <a:fillRef idx="1">
            <a:scrgbClr r="0" g="0" b="0"/>
          </a:fillRef>
          <a:effectRef idx="1">
            <a:schemeClr val="accent5">
              <a:tint val="50000"/>
              <a:hueOff val="0"/>
              <a:satOff val="0"/>
              <a:lumOff val="0"/>
              <a:alphaOff val="0"/>
            </a:schemeClr>
          </a:effectRef>
          <a:fontRef idx="minor">
            <a:schemeClr val="lt1">
              <a:hueOff val="0"/>
              <a:satOff val="0"/>
              <a:lumOff val="0"/>
              <a:alphaOff val="0"/>
            </a:schemeClr>
          </a:fontRef>
        </p:style>
        <p:txBody>
          <a:bodyPr/>
          <a:lstStyle/>
          <a:p>
            <a:endParaRPr lang="en-GB" dirty="0"/>
          </a:p>
        </p:txBody>
      </p:sp>
      <p:sp>
        <p:nvSpPr>
          <p:cNvPr id="16" name="Freeform: Shape 15">
            <a:extLst>
              <a:ext uri="{FF2B5EF4-FFF2-40B4-BE49-F238E27FC236}">
                <a16:creationId xmlns:a16="http://schemas.microsoft.com/office/drawing/2014/main" id="{7AC73E89-BA0A-4232-8FC4-56F52A0835CD}"/>
              </a:ext>
            </a:extLst>
          </p:cNvPr>
          <p:cNvSpPr/>
          <p:nvPr/>
        </p:nvSpPr>
        <p:spPr>
          <a:xfrm flipH="1">
            <a:off x="381000" y="3161540"/>
            <a:ext cx="5943600" cy="1051619"/>
          </a:xfrm>
          <a:custGeom>
            <a:avLst/>
            <a:gdLst>
              <a:gd name="connsiteX0" fmla="*/ 0 w 3901821"/>
              <a:gd name="connsiteY0" fmla="*/ 0 h 762045"/>
              <a:gd name="connsiteX1" fmla="*/ 3520799 w 3901821"/>
              <a:gd name="connsiteY1" fmla="*/ 0 h 762045"/>
              <a:gd name="connsiteX2" fmla="*/ 3901821 w 3901821"/>
              <a:gd name="connsiteY2" fmla="*/ 381023 h 762045"/>
              <a:gd name="connsiteX3" fmla="*/ 3520799 w 3901821"/>
              <a:gd name="connsiteY3" fmla="*/ 762045 h 762045"/>
              <a:gd name="connsiteX4" fmla="*/ 0 w 3901821"/>
              <a:gd name="connsiteY4" fmla="*/ 762045 h 762045"/>
              <a:gd name="connsiteX5" fmla="*/ 0 w 3901821"/>
              <a:gd name="connsiteY5" fmla="*/ 0 h 7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1821" h="762045">
                <a:moveTo>
                  <a:pt x="3901821" y="762044"/>
                </a:moveTo>
                <a:lnTo>
                  <a:pt x="381022" y="762044"/>
                </a:lnTo>
                <a:lnTo>
                  <a:pt x="0" y="381022"/>
                </a:lnTo>
                <a:lnTo>
                  <a:pt x="381022" y="1"/>
                </a:lnTo>
                <a:lnTo>
                  <a:pt x="3901821" y="1"/>
                </a:lnTo>
                <a:lnTo>
                  <a:pt x="3901821" y="762044"/>
                </a:lnTo>
                <a:close/>
              </a:path>
            </a:pathLst>
          </a:custGeom>
        </p:spPr>
        <p:style>
          <a:lnRef idx="3">
            <a:schemeClr val="lt1">
              <a:hueOff val="0"/>
              <a:satOff val="0"/>
              <a:lumOff val="0"/>
              <a:alphaOff val="0"/>
            </a:schemeClr>
          </a:lnRef>
          <a:fillRef idx="1">
            <a:schemeClr val="accent5">
              <a:hueOff val="0"/>
              <a:satOff val="0"/>
              <a:lumOff val="0"/>
              <a:alphaOff val="0"/>
            </a:schemeClr>
          </a:fillRef>
          <a:effectRef idx="1">
            <a:schemeClr val="accent5">
              <a:hueOff val="0"/>
              <a:satOff val="0"/>
              <a:lumOff val="0"/>
              <a:alphaOff val="0"/>
            </a:schemeClr>
          </a:effectRef>
          <a:fontRef idx="minor">
            <a:schemeClr val="lt1"/>
          </a:fontRef>
        </p:style>
        <p:txBody>
          <a:bodyPr spcFirstLastPara="0" vert="horz" wrap="square" lIns="526552" tIns="53341" rIns="99568" bIns="53340" numCol="1" spcCol="1270" anchor="ctr" anchorCtr="0">
            <a:noAutofit/>
          </a:bodyPr>
          <a:lstStyle/>
          <a:p>
            <a:pPr marL="0" lvl="0" indent="0" defTabSz="622300">
              <a:lnSpc>
                <a:spcPct val="90000"/>
              </a:lnSpc>
              <a:spcBef>
                <a:spcPct val="0"/>
              </a:spcBef>
              <a:spcAft>
                <a:spcPct val="35000"/>
              </a:spcAft>
              <a:buNone/>
            </a:pPr>
            <a:r>
              <a:rPr lang="en-US" sz="1400" b="1" kern="1200" dirty="0"/>
              <a:t>Exercise Regularly </a:t>
            </a:r>
          </a:p>
          <a:p>
            <a:pPr marL="0" lvl="0" indent="0" defTabSz="622300">
              <a:lnSpc>
                <a:spcPct val="90000"/>
              </a:lnSpc>
              <a:spcBef>
                <a:spcPct val="0"/>
              </a:spcBef>
              <a:spcAft>
                <a:spcPct val="35000"/>
              </a:spcAft>
              <a:buNone/>
            </a:pPr>
            <a:r>
              <a:rPr lang="en-US" sz="1400" kern="1200" dirty="0"/>
              <a:t>Exercise an help your body release tension. It can help you clear your thoughts to help you get into a better frame of mind to deal with your problems.  Aim to do 30 minutes of exercise a day.</a:t>
            </a:r>
            <a:endParaRPr lang="en-GB" sz="1400" kern="1200" dirty="0"/>
          </a:p>
        </p:txBody>
      </p:sp>
      <p:sp>
        <p:nvSpPr>
          <p:cNvPr id="17" name="Oval 16" descr="Skipping Rope with solid fill">
            <a:extLst>
              <a:ext uri="{FF2B5EF4-FFF2-40B4-BE49-F238E27FC236}">
                <a16:creationId xmlns:a16="http://schemas.microsoft.com/office/drawing/2014/main" id="{D6900C18-10D7-4196-9C97-8F1928DBDF71}"/>
              </a:ext>
            </a:extLst>
          </p:cNvPr>
          <p:cNvSpPr/>
          <p:nvPr/>
        </p:nvSpPr>
        <p:spPr>
          <a:xfrm>
            <a:off x="6592643" y="3295778"/>
            <a:ext cx="914400" cy="834245"/>
          </a:xfrm>
          <a:prstGeom prst="ellipse">
            <a:avLst/>
          </a:prstGeom>
          <a: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p:spPr>
        <p:style>
          <a:lnRef idx="3">
            <a:schemeClr val="lt1">
              <a:hueOff val="0"/>
              <a:satOff val="0"/>
              <a:lumOff val="0"/>
              <a:alphaOff val="0"/>
            </a:schemeClr>
          </a:lnRef>
          <a:fillRef idx="1">
            <a:scrgbClr r="0" g="0" b="0"/>
          </a:fillRef>
          <a:effectRef idx="1">
            <a:schemeClr val="accent5">
              <a:tint val="50000"/>
              <a:hueOff val="0"/>
              <a:satOff val="0"/>
              <a:lumOff val="0"/>
              <a:alphaOff val="0"/>
            </a:schemeClr>
          </a:effectRef>
          <a:fontRef idx="minor">
            <a:schemeClr val="lt1">
              <a:hueOff val="0"/>
              <a:satOff val="0"/>
              <a:lumOff val="0"/>
              <a:alphaOff val="0"/>
            </a:schemeClr>
          </a:fontRef>
        </p:style>
      </p:sp>
      <p:sp>
        <p:nvSpPr>
          <p:cNvPr id="18" name="Freeform: Shape 17">
            <a:extLst>
              <a:ext uri="{FF2B5EF4-FFF2-40B4-BE49-F238E27FC236}">
                <a16:creationId xmlns:a16="http://schemas.microsoft.com/office/drawing/2014/main" id="{72737F20-70F6-46AF-AF38-5675E25A21D0}"/>
              </a:ext>
            </a:extLst>
          </p:cNvPr>
          <p:cNvSpPr/>
          <p:nvPr/>
        </p:nvSpPr>
        <p:spPr>
          <a:xfrm flipH="1">
            <a:off x="398908" y="4347679"/>
            <a:ext cx="7147804" cy="1308999"/>
          </a:xfrm>
          <a:custGeom>
            <a:avLst/>
            <a:gdLst>
              <a:gd name="connsiteX0" fmla="*/ 0 w 3901821"/>
              <a:gd name="connsiteY0" fmla="*/ 0 h 762045"/>
              <a:gd name="connsiteX1" fmla="*/ 3520799 w 3901821"/>
              <a:gd name="connsiteY1" fmla="*/ 0 h 762045"/>
              <a:gd name="connsiteX2" fmla="*/ 3901821 w 3901821"/>
              <a:gd name="connsiteY2" fmla="*/ 381023 h 762045"/>
              <a:gd name="connsiteX3" fmla="*/ 3520799 w 3901821"/>
              <a:gd name="connsiteY3" fmla="*/ 762045 h 762045"/>
              <a:gd name="connsiteX4" fmla="*/ 0 w 3901821"/>
              <a:gd name="connsiteY4" fmla="*/ 762045 h 762045"/>
              <a:gd name="connsiteX5" fmla="*/ 0 w 3901821"/>
              <a:gd name="connsiteY5" fmla="*/ 0 h 7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1821" h="762045">
                <a:moveTo>
                  <a:pt x="3901821" y="762044"/>
                </a:moveTo>
                <a:lnTo>
                  <a:pt x="381022" y="762044"/>
                </a:lnTo>
                <a:lnTo>
                  <a:pt x="0" y="381022"/>
                </a:lnTo>
                <a:lnTo>
                  <a:pt x="381022" y="1"/>
                </a:lnTo>
                <a:lnTo>
                  <a:pt x="3901821" y="1"/>
                </a:lnTo>
                <a:lnTo>
                  <a:pt x="3901821" y="762044"/>
                </a:lnTo>
                <a:close/>
              </a:path>
            </a:pathLst>
          </a:custGeom>
        </p:spPr>
        <p:style>
          <a:lnRef idx="3">
            <a:schemeClr val="lt1">
              <a:hueOff val="0"/>
              <a:satOff val="0"/>
              <a:lumOff val="0"/>
              <a:alphaOff val="0"/>
            </a:schemeClr>
          </a:lnRef>
          <a:fillRef idx="1">
            <a:schemeClr val="accent5">
              <a:hueOff val="0"/>
              <a:satOff val="0"/>
              <a:lumOff val="0"/>
              <a:alphaOff val="0"/>
            </a:schemeClr>
          </a:fillRef>
          <a:effectRef idx="1">
            <a:schemeClr val="accent5">
              <a:hueOff val="0"/>
              <a:satOff val="0"/>
              <a:lumOff val="0"/>
              <a:alphaOff val="0"/>
            </a:schemeClr>
          </a:effectRef>
          <a:fontRef idx="minor">
            <a:schemeClr val="lt1"/>
          </a:fontRef>
        </p:style>
        <p:txBody>
          <a:bodyPr spcFirstLastPara="0" vert="horz" wrap="square" lIns="526552" tIns="53341" rIns="99568" bIns="53340" numCol="1" spcCol="1270" anchor="ctr" anchorCtr="0">
            <a:noAutofit/>
          </a:bodyPr>
          <a:lstStyle/>
          <a:p>
            <a:pPr marL="0" lvl="0" indent="0" algn="l" defTabSz="622300">
              <a:lnSpc>
                <a:spcPct val="90000"/>
              </a:lnSpc>
              <a:spcBef>
                <a:spcPct val="0"/>
              </a:spcBef>
              <a:spcAft>
                <a:spcPct val="35000"/>
              </a:spcAft>
              <a:buNone/>
            </a:pPr>
            <a:r>
              <a:rPr lang="en-US" sz="1600" b="1" kern="1200" dirty="0"/>
              <a:t>Beware of how things like drink, drugs, smoking and caffeine affect you </a:t>
            </a:r>
          </a:p>
          <a:p>
            <a:pPr marL="0" lvl="0" indent="0" algn="l" defTabSz="622300">
              <a:lnSpc>
                <a:spcPct val="90000"/>
              </a:lnSpc>
              <a:spcBef>
                <a:spcPct val="0"/>
              </a:spcBef>
              <a:spcAft>
                <a:spcPct val="35000"/>
              </a:spcAft>
              <a:buNone/>
            </a:pPr>
            <a:r>
              <a:rPr lang="en-US" sz="1400" kern="1200" dirty="0"/>
              <a:t>Although they may feel like they help in short term, they wont take away the causes of stress, some will actually increase the physical effects of stress and they can create their own problems</a:t>
            </a:r>
            <a:endParaRPr lang="en-GB" sz="1400" kern="1200" dirty="0"/>
          </a:p>
        </p:txBody>
      </p:sp>
      <p:sp>
        <p:nvSpPr>
          <p:cNvPr id="19" name="Oval 18" descr="Warning with solid fill">
            <a:extLst>
              <a:ext uri="{FF2B5EF4-FFF2-40B4-BE49-F238E27FC236}">
                <a16:creationId xmlns:a16="http://schemas.microsoft.com/office/drawing/2014/main" id="{9BDB7017-9B58-4595-ACEC-82CECFDEEC45}"/>
              </a:ext>
            </a:extLst>
          </p:cNvPr>
          <p:cNvSpPr/>
          <p:nvPr/>
        </p:nvSpPr>
        <p:spPr>
          <a:xfrm>
            <a:off x="7692800" y="4572000"/>
            <a:ext cx="875898" cy="762045"/>
          </a:xfrm>
          <a:prstGeom prst="ellipse">
            <a:avLst/>
          </a:prstGeom>
          <a: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p:spPr>
        <p:style>
          <a:lnRef idx="3">
            <a:schemeClr val="lt1">
              <a:hueOff val="0"/>
              <a:satOff val="0"/>
              <a:lumOff val="0"/>
              <a:alphaOff val="0"/>
            </a:schemeClr>
          </a:lnRef>
          <a:fillRef idx="1">
            <a:scrgbClr r="0" g="0" b="0"/>
          </a:fillRef>
          <a:effectRef idx="1">
            <a:schemeClr val="accent5">
              <a:tint val="50000"/>
              <a:hueOff val="0"/>
              <a:satOff val="0"/>
              <a:lumOff val="0"/>
              <a:alphaOff val="0"/>
            </a:schemeClr>
          </a:effectRef>
          <a:fontRef idx="minor">
            <a:schemeClr val="lt1">
              <a:hueOff val="0"/>
              <a:satOff val="0"/>
              <a:lumOff val="0"/>
              <a:alphaOff val="0"/>
            </a:schemeClr>
          </a:fontRef>
        </p:style>
      </p:sp>
      <p:sp>
        <p:nvSpPr>
          <p:cNvPr id="20" name="Freeform: Shape 19">
            <a:extLst>
              <a:ext uri="{FF2B5EF4-FFF2-40B4-BE49-F238E27FC236}">
                <a16:creationId xmlns:a16="http://schemas.microsoft.com/office/drawing/2014/main" id="{A7523B15-98EB-4252-8A66-BB5E8AA2750A}"/>
              </a:ext>
            </a:extLst>
          </p:cNvPr>
          <p:cNvSpPr/>
          <p:nvPr/>
        </p:nvSpPr>
        <p:spPr>
          <a:xfrm>
            <a:off x="1945213" y="5791198"/>
            <a:ext cx="5747587" cy="905461"/>
          </a:xfrm>
          <a:custGeom>
            <a:avLst/>
            <a:gdLst>
              <a:gd name="connsiteX0" fmla="*/ 0 w 3901821"/>
              <a:gd name="connsiteY0" fmla="*/ 0 h 762045"/>
              <a:gd name="connsiteX1" fmla="*/ 3520799 w 3901821"/>
              <a:gd name="connsiteY1" fmla="*/ 0 h 762045"/>
              <a:gd name="connsiteX2" fmla="*/ 3901821 w 3901821"/>
              <a:gd name="connsiteY2" fmla="*/ 381023 h 762045"/>
              <a:gd name="connsiteX3" fmla="*/ 3520799 w 3901821"/>
              <a:gd name="connsiteY3" fmla="*/ 762045 h 762045"/>
              <a:gd name="connsiteX4" fmla="*/ 0 w 3901821"/>
              <a:gd name="connsiteY4" fmla="*/ 762045 h 762045"/>
              <a:gd name="connsiteX5" fmla="*/ 0 w 3901821"/>
              <a:gd name="connsiteY5" fmla="*/ 0 h 7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01821" h="762045">
                <a:moveTo>
                  <a:pt x="3901821" y="762044"/>
                </a:moveTo>
                <a:lnTo>
                  <a:pt x="381022" y="762044"/>
                </a:lnTo>
                <a:lnTo>
                  <a:pt x="0" y="381022"/>
                </a:lnTo>
                <a:lnTo>
                  <a:pt x="381022" y="1"/>
                </a:lnTo>
                <a:lnTo>
                  <a:pt x="3901821" y="1"/>
                </a:lnTo>
                <a:lnTo>
                  <a:pt x="3901821" y="762044"/>
                </a:lnTo>
                <a:close/>
              </a:path>
            </a:pathLst>
          </a:custGeom>
        </p:spPr>
        <p:style>
          <a:lnRef idx="3">
            <a:schemeClr val="lt1">
              <a:hueOff val="0"/>
              <a:satOff val="0"/>
              <a:lumOff val="0"/>
              <a:alphaOff val="0"/>
            </a:schemeClr>
          </a:lnRef>
          <a:fillRef idx="1">
            <a:schemeClr val="accent5">
              <a:hueOff val="0"/>
              <a:satOff val="0"/>
              <a:lumOff val="0"/>
              <a:alphaOff val="0"/>
            </a:schemeClr>
          </a:fillRef>
          <a:effectRef idx="1">
            <a:schemeClr val="accent5">
              <a:hueOff val="0"/>
              <a:satOff val="0"/>
              <a:lumOff val="0"/>
              <a:alphaOff val="0"/>
            </a:schemeClr>
          </a:effectRef>
          <a:fontRef idx="minor">
            <a:schemeClr val="lt1"/>
          </a:fontRef>
        </p:style>
        <p:txBody>
          <a:bodyPr spcFirstLastPara="0" vert="horz" wrap="square" lIns="526552" tIns="53341" rIns="99568" bIns="53340" numCol="1" spcCol="1270" anchor="ctr" anchorCtr="0">
            <a:noAutofit/>
          </a:bodyPr>
          <a:lstStyle/>
          <a:p>
            <a:pPr marL="0" lvl="0" indent="0" algn="l" defTabSz="622300">
              <a:lnSpc>
                <a:spcPct val="90000"/>
              </a:lnSpc>
              <a:spcBef>
                <a:spcPct val="0"/>
              </a:spcBef>
              <a:spcAft>
                <a:spcPct val="35000"/>
              </a:spcAft>
              <a:buNone/>
            </a:pPr>
            <a:r>
              <a:rPr lang="en-US" sz="1600" b="1" kern="1200" dirty="0"/>
              <a:t>Use your breaks well </a:t>
            </a:r>
          </a:p>
          <a:p>
            <a:pPr marL="0" lvl="0" indent="0" algn="l" defTabSz="622300">
              <a:lnSpc>
                <a:spcPct val="90000"/>
              </a:lnSpc>
              <a:spcBef>
                <a:spcPct val="0"/>
              </a:spcBef>
              <a:spcAft>
                <a:spcPct val="35000"/>
              </a:spcAft>
              <a:buNone/>
            </a:pPr>
            <a:r>
              <a:rPr lang="en-US" sz="1400" kern="1200" dirty="0"/>
              <a:t>Take time for yourself to exercise, relax, connect with others onboard. Many people stop taking their work breaks when they re stressed but this only adds to the sense of pressure and fatigue</a:t>
            </a:r>
            <a:endParaRPr lang="en-GB" sz="1400" kern="1200" dirty="0"/>
          </a:p>
        </p:txBody>
      </p:sp>
      <p:sp>
        <p:nvSpPr>
          <p:cNvPr id="21" name="Oval 20" descr="Boardroom with solid fill">
            <a:extLst>
              <a:ext uri="{FF2B5EF4-FFF2-40B4-BE49-F238E27FC236}">
                <a16:creationId xmlns:a16="http://schemas.microsoft.com/office/drawing/2014/main" id="{53AFCCDC-80B0-4278-9086-B7D4BE5C2C58}"/>
              </a:ext>
            </a:extLst>
          </p:cNvPr>
          <p:cNvSpPr/>
          <p:nvPr/>
        </p:nvSpPr>
        <p:spPr>
          <a:xfrm>
            <a:off x="914400" y="5791198"/>
            <a:ext cx="875898" cy="762045"/>
          </a:xfrm>
          <a:prstGeom prst="ellipse">
            <a:avLst/>
          </a:prstGeom>
          <a:blipFill>
            <a:blip r:embed="rId11">
              <a:extLst>
                <a:ext uri="{96DAC541-7B7A-43D3-8B79-37D633B846F1}">
                  <asvg:svgBlip xmlns:asvg="http://schemas.microsoft.com/office/drawing/2016/SVG/main" r:embed="rId12"/>
                </a:ext>
              </a:extLst>
            </a:blip>
            <a:srcRect/>
            <a:stretch>
              <a:fillRect/>
            </a:stretch>
          </a:blipFill>
        </p:spPr>
        <p:style>
          <a:lnRef idx="3">
            <a:schemeClr val="lt1">
              <a:hueOff val="0"/>
              <a:satOff val="0"/>
              <a:lumOff val="0"/>
              <a:alphaOff val="0"/>
            </a:schemeClr>
          </a:lnRef>
          <a:fillRef idx="1">
            <a:scrgbClr r="0" g="0" b="0"/>
          </a:fillRef>
          <a:effectRef idx="1">
            <a:schemeClr val="accent5">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3440008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14960"/>
            <a:ext cx="7150100" cy="838200"/>
          </a:xfrm>
          <a:noFill/>
          <a:ln>
            <a:noFill/>
          </a:ln>
        </p:spPr>
        <p:style>
          <a:lnRef idx="0">
            <a:scrgbClr r="0" g="0" b="0"/>
          </a:lnRef>
          <a:fillRef idx="0">
            <a:scrgbClr r="0" g="0" b="0"/>
          </a:fillRef>
          <a:effectRef idx="0">
            <a:scrgbClr r="0" g="0" b="0"/>
          </a:effectRef>
          <a:fontRef idx="minor">
            <a:schemeClr val="accent4"/>
          </a:fontRef>
        </p:style>
        <p:txBody>
          <a:bodyPr>
            <a:normAutofit/>
          </a:bodyPr>
          <a:lstStyle/>
          <a:p>
            <a:r>
              <a:rPr lang="en-GB" sz="3600" b="1" dirty="0">
                <a:solidFill>
                  <a:schemeClr val="tx2"/>
                </a:solidFill>
              </a:rPr>
              <a:t>SeafarerHelp</a:t>
            </a:r>
          </a:p>
        </p:txBody>
      </p:sp>
      <p:sp>
        <p:nvSpPr>
          <p:cNvPr id="3" name="Content Placeholder 2"/>
          <p:cNvSpPr>
            <a:spLocks noGrp="1"/>
          </p:cNvSpPr>
          <p:nvPr>
            <p:ph idx="1"/>
          </p:nvPr>
        </p:nvSpPr>
        <p:spPr>
          <a:xfrm>
            <a:off x="914400" y="1671320"/>
            <a:ext cx="4191000" cy="4525963"/>
          </a:xfrm>
          <a:noFill/>
          <a:ln>
            <a:noFill/>
          </a:ln>
        </p:spPr>
        <p:style>
          <a:lnRef idx="0">
            <a:scrgbClr r="0" g="0" b="0"/>
          </a:lnRef>
          <a:fillRef idx="0">
            <a:scrgbClr r="0" g="0" b="0"/>
          </a:fillRef>
          <a:effectRef idx="0">
            <a:scrgbClr r="0" g="0" b="0"/>
          </a:effectRef>
          <a:fontRef idx="minor">
            <a:schemeClr val="accent4"/>
          </a:fontRef>
        </p:style>
        <p:txBody>
          <a:bodyPr>
            <a:normAutofit fontScale="92500" lnSpcReduction="20000"/>
          </a:bodyPr>
          <a:lstStyle/>
          <a:p>
            <a:r>
              <a:rPr lang="en-GB" dirty="0">
                <a:solidFill>
                  <a:schemeClr val="tx1"/>
                </a:solidFill>
              </a:rPr>
              <a:t>24 hour free and confidential helpline for seafarers and their families</a:t>
            </a:r>
          </a:p>
          <a:p>
            <a:r>
              <a:rPr lang="en-GB" dirty="0">
                <a:solidFill>
                  <a:schemeClr val="tx1"/>
                </a:solidFill>
              </a:rPr>
              <a:t>International – the team speak 10+ languages</a:t>
            </a:r>
          </a:p>
          <a:p>
            <a:r>
              <a:rPr lang="en-GB" dirty="0">
                <a:solidFill>
                  <a:schemeClr val="tx1"/>
                </a:solidFill>
              </a:rPr>
              <a:t>In 2020/21 dealt with approx. 6,000 cases involving over 31,000 seafarers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10300" y="1905000"/>
            <a:ext cx="1828800" cy="2159112"/>
          </a:xfrm>
          <a:prstGeom prst="rect">
            <a:avLst/>
          </a:prstGeom>
        </p:spPr>
      </p:pic>
      <p:sp>
        <p:nvSpPr>
          <p:cNvPr id="5" name="TextBox 4"/>
          <p:cNvSpPr txBox="1"/>
          <p:nvPr/>
        </p:nvSpPr>
        <p:spPr>
          <a:xfrm>
            <a:off x="5257800" y="4419600"/>
            <a:ext cx="3733800"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IN" sz="3600" dirty="0"/>
              <a:t>WhatsApp: </a:t>
            </a:r>
          </a:p>
          <a:p>
            <a:pPr algn="ctr"/>
            <a:r>
              <a:rPr lang="en-IN" sz="3600" dirty="0"/>
              <a:t>+44 7909 470732</a:t>
            </a:r>
          </a:p>
        </p:txBody>
      </p:sp>
    </p:spTree>
    <p:extLst>
      <p:ext uri="{BB962C8B-B14F-4D97-AF65-F5344CB8AC3E}">
        <p14:creationId xmlns:p14="http://schemas.microsoft.com/office/powerpoint/2010/main" val="22540416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3">
            <a:extLst>
              <a:ext uri="{FF2B5EF4-FFF2-40B4-BE49-F238E27FC236}">
                <a16:creationId xmlns:a16="http://schemas.microsoft.com/office/drawing/2014/main" id="{E5A1E2D4-6345-4EC8-B9AD-E3DD3B614DFB}"/>
              </a:ext>
            </a:extLst>
          </p:cNvPr>
          <p:cNvSpPr>
            <a:spLocks noGrp="1"/>
          </p:cNvSpPr>
          <p:nvPr>
            <p:ph type="body" sz="half" idx="2"/>
          </p:nvPr>
        </p:nvSpPr>
        <p:spPr>
          <a:xfrm>
            <a:off x="145982" y="1143000"/>
            <a:ext cx="4730818" cy="5105400"/>
          </a:xfrm>
          <a:solidFill>
            <a:schemeClr val="bg1"/>
          </a:solidFill>
        </p:spPr>
        <p:txBody>
          <a:bodyPr>
            <a:normAutofit fontScale="92500" lnSpcReduction="20000"/>
          </a:bodyPr>
          <a:lstStyle/>
          <a:p>
            <a:r>
              <a:rPr lang="en-GB" sz="2400" dirty="0"/>
              <a:t>Connections in our lives are important for our wellbeing</a:t>
            </a:r>
          </a:p>
          <a:p>
            <a:pPr marL="285750" indent="-285750">
              <a:buFont typeface="Arial" panose="020B0604020202020204" pitchFamily="34" charset="0"/>
              <a:buChar char="•"/>
            </a:pPr>
            <a:r>
              <a:rPr lang="en-GB" sz="2000" dirty="0"/>
              <a:t>Friends, Family &amp; Loved ones</a:t>
            </a:r>
          </a:p>
          <a:p>
            <a:pPr marL="285750" indent="-285750">
              <a:buFont typeface="Arial" panose="020B0604020202020204" pitchFamily="34" charset="0"/>
              <a:buChar char="•"/>
            </a:pPr>
            <a:r>
              <a:rPr lang="en-GB" sz="2000" dirty="0"/>
              <a:t>Co-workers and crew-mates</a:t>
            </a:r>
          </a:p>
          <a:p>
            <a:pPr marL="285750" indent="-285750">
              <a:buFont typeface="Arial" panose="020B0604020202020204" pitchFamily="34" charset="0"/>
              <a:buChar char="•"/>
            </a:pPr>
            <a:r>
              <a:rPr lang="en-GB" sz="2000" dirty="0"/>
              <a:t>Communities</a:t>
            </a:r>
          </a:p>
          <a:p>
            <a:endParaRPr lang="en-GB" sz="1100" dirty="0"/>
          </a:p>
          <a:p>
            <a:r>
              <a:rPr lang="en-GB" sz="2400" dirty="0"/>
              <a:t>Positive relationships allow us to:</a:t>
            </a:r>
          </a:p>
          <a:p>
            <a:pPr marL="285750" indent="-285750">
              <a:buFont typeface="Arial" panose="020B0604020202020204" pitchFamily="34" charset="0"/>
              <a:buChar char="•"/>
            </a:pPr>
            <a:r>
              <a:rPr lang="en-GB" sz="2000" dirty="0"/>
              <a:t>Enjoy ourselves and have fun</a:t>
            </a:r>
          </a:p>
          <a:p>
            <a:pPr marL="285750" indent="-285750">
              <a:buFont typeface="Arial" panose="020B0604020202020204" pitchFamily="34" charset="0"/>
              <a:buChar char="•"/>
            </a:pPr>
            <a:r>
              <a:rPr lang="en-GB" sz="2000" dirty="0"/>
              <a:t>Give and receive care &amp; support when we need it</a:t>
            </a:r>
          </a:p>
          <a:p>
            <a:endParaRPr lang="en-GB" sz="1100" dirty="0"/>
          </a:p>
          <a:p>
            <a:r>
              <a:rPr lang="en-GB" sz="2400" dirty="0"/>
              <a:t>Social isolation and loneliness are big problems in society and at sea. </a:t>
            </a:r>
          </a:p>
          <a:p>
            <a:r>
              <a:rPr lang="en-GB" sz="2400" dirty="0"/>
              <a:t>Look for opportunities to:</a:t>
            </a:r>
          </a:p>
          <a:p>
            <a:pPr marL="285750" indent="-285750">
              <a:buFont typeface="Arial" panose="020B0604020202020204" pitchFamily="34" charset="0"/>
              <a:buChar char="•"/>
            </a:pPr>
            <a:r>
              <a:rPr lang="en-GB" sz="2100" dirty="0"/>
              <a:t>Interact and get to know your crew mates</a:t>
            </a:r>
          </a:p>
          <a:p>
            <a:pPr marL="285750" indent="-285750">
              <a:buFont typeface="Arial" panose="020B0604020202020204" pitchFamily="34" charset="0"/>
              <a:buChar char="•"/>
            </a:pPr>
            <a:r>
              <a:rPr lang="en-GB" sz="2100" dirty="0"/>
              <a:t>Experiencing positive emotions together </a:t>
            </a:r>
          </a:p>
          <a:p>
            <a:pPr marL="285750" indent="-285750">
              <a:buFont typeface="Arial" panose="020B0604020202020204" pitchFamily="34" charset="0"/>
              <a:buChar char="•"/>
            </a:pPr>
            <a:r>
              <a:rPr lang="en-GB" sz="2100" dirty="0"/>
              <a:t>Share work, activities and experiences</a:t>
            </a:r>
          </a:p>
          <a:p>
            <a:pPr marL="285750" indent="-285750">
              <a:buFont typeface="Arial" panose="020B0604020202020204" pitchFamily="34" charset="0"/>
              <a:buChar char="•"/>
            </a:pPr>
            <a:r>
              <a:rPr lang="en-GB" sz="2100" dirty="0"/>
              <a:t>Be kind</a:t>
            </a:r>
            <a:endParaRPr lang="en-GB" sz="1600" dirty="0"/>
          </a:p>
        </p:txBody>
      </p:sp>
      <p:sp>
        <p:nvSpPr>
          <p:cNvPr id="22" name="TextBox 21">
            <a:extLst>
              <a:ext uri="{FF2B5EF4-FFF2-40B4-BE49-F238E27FC236}">
                <a16:creationId xmlns:a16="http://schemas.microsoft.com/office/drawing/2014/main" id="{874A97F6-EE23-48B9-9C67-DE8969445C56}"/>
              </a:ext>
            </a:extLst>
          </p:cNvPr>
          <p:cNvSpPr txBox="1"/>
          <p:nvPr/>
        </p:nvSpPr>
        <p:spPr>
          <a:xfrm>
            <a:off x="4800600" y="6082984"/>
            <a:ext cx="2971800" cy="307777"/>
          </a:xfrm>
          <a:prstGeom prst="rect">
            <a:avLst/>
          </a:prstGeom>
          <a:noFill/>
        </p:spPr>
        <p:txBody>
          <a:bodyPr wrap="square">
            <a:spAutoFit/>
          </a:bodyPr>
          <a:lstStyle/>
          <a:p>
            <a:r>
              <a:rPr lang="en-GB" sz="1400" dirty="0">
                <a:solidFill>
                  <a:srgbClr val="002060"/>
                </a:solidFill>
              </a:rPr>
              <a:t>Photo by: Noel Agustin </a:t>
            </a:r>
            <a:r>
              <a:rPr lang="en-GB" sz="1400" dirty="0" err="1">
                <a:solidFill>
                  <a:srgbClr val="002060"/>
                </a:solidFill>
              </a:rPr>
              <a:t>Gabrido</a:t>
            </a:r>
            <a:endParaRPr lang="en-GB" sz="1400" dirty="0">
              <a:solidFill>
                <a:srgbClr val="002060"/>
              </a:solidFill>
            </a:endParaRPr>
          </a:p>
        </p:txBody>
      </p:sp>
      <p:sp>
        <p:nvSpPr>
          <p:cNvPr id="11" name="TextBox 10">
            <a:extLst>
              <a:ext uri="{FF2B5EF4-FFF2-40B4-BE49-F238E27FC236}">
                <a16:creationId xmlns:a16="http://schemas.microsoft.com/office/drawing/2014/main" id="{BE3CB9F5-F707-4380-B04A-8D87D8073C27}"/>
              </a:ext>
            </a:extLst>
          </p:cNvPr>
          <p:cNvSpPr txBox="1"/>
          <p:nvPr/>
        </p:nvSpPr>
        <p:spPr>
          <a:xfrm>
            <a:off x="1398312" y="76200"/>
            <a:ext cx="7599706" cy="954107"/>
          </a:xfrm>
          <a:prstGeom prst="rect">
            <a:avLst/>
          </a:prstGeom>
          <a:noFill/>
        </p:spPr>
        <p:txBody>
          <a:bodyPr wrap="square">
            <a:spAutoFit/>
          </a:bodyPr>
          <a:lstStyle/>
          <a:p>
            <a:pPr algn="ctr"/>
            <a:r>
              <a:rPr lang="en-GB" sz="2800" b="1" dirty="0">
                <a:solidFill>
                  <a:schemeClr val="tx2"/>
                </a:solidFill>
                <a:latin typeface="+mj-lt"/>
              </a:rPr>
              <a:t>Keep connected with people at home</a:t>
            </a:r>
          </a:p>
          <a:p>
            <a:pPr algn="ctr"/>
            <a:r>
              <a:rPr lang="en-GB" sz="2800" b="1" dirty="0">
                <a:solidFill>
                  <a:schemeClr val="tx2"/>
                </a:solidFill>
                <a:latin typeface="+mj-lt"/>
              </a:rPr>
              <a:t> Build positive working relationships on board </a:t>
            </a:r>
          </a:p>
        </p:txBody>
      </p:sp>
      <p:pic>
        <p:nvPicPr>
          <p:cNvPr id="7" name="Content Placeholder 6" descr="A group of people playing a sport&#10;&#10;Description automatically generated with low confidence">
            <a:extLst>
              <a:ext uri="{FF2B5EF4-FFF2-40B4-BE49-F238E27FC236}">
                <a16:creationId xmlns:a16="http://schemas.microsoft.com/office/drawing/2014/main" id="{36B4E4DC-8E84-4903-B2CF-F5B6BB456F6C}"/>
              </a:ext>
            </a:extLst>
          </p:cNvPr>
          <p:cNvPicPr>
            <a:picLocks noGrp="1" noChangeAspect="1"/>
          </p:cNvPicPr>
          <p:nvPr>
            <p:ph idx="1"/>
          </p:nvPr>
        </p:nvPicPr>
        <p:blipFill rotWithShape="1">
          <a:blip r:embed="rId3"/>
          <a:srcRect l="21322" r="16451" b="-1"/>
          <a:stretch/>
        </p:blipFill>
        <p:spPr>
          <a:xfrm>
            <a:off x="4876800" y="1362927"/>
            <a:ext cx="4064534" cy="46540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758496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7CA87-F705-41A8-8735-810916F607B0}"/>
              </a:ext>
            </a:extLst>
          </p:cNvPr>
          <p:cNvSpPr>
            <a:spLocks noGrp="1"/>
          </p:cNvSpPr>
          <p:nvPr>
            <p:ph type="title"/>
          </p:nvPr>
        </p:nvSpPr>
        <p:spPr>
          <a:xfrm>
            <a:off x="486697" y="157481"/>
            <a:ext cx="8101925" cy="1219200"/>
          </a:xfrm>
        </p:spPr>
        <p:txBody>
          <a:bodyPr>
            <a:normAutofit/>
          </a:bodyPr>
          <a:lstStyle/>
          <a:p>
            <a:r>
              <a:rPr lang="en-IN" sz="3600" b="1" dirty="0">
                <a:solidFill>
                  <a:schemeClr val="tx2"/>
                </a:solidFill>
              </a:rPr>
              <a:t>CULTURAL </a:t>
            </a:r>
            <a:br>
              <a:rPr lang="en-IN" sz="3600" b="1" dirty="0">
                <a:solidFill>
                  <a:schemeClr val="tx2"/>
                </a:solidFill>
              </a:rPr>
            </a:br>
            <a:r>
              <a:rPr lang="en-IN" sz="3600" b="1" dirty="0">
                <a:solidFill>
                  <a:schemeClr val="tx2"/>
                </a:solidFill>
              </a:rPr>
              <a:t>COMPATIBILITY</a:t>
            </a:r>
          </a:p>
        </p:txBody>
      </p:sp>
      <p:sp>
        <p:nvSpPr>
          <p:cNvPr id="4" name="Content Placeholder 3">
            <a:extLst>
              <a:ext uri="{FF2B5EF4-FFF2-40B4-BE49-F238E27FC236}">
                <a16:creationId xmlns:a16="http://schemas.microsoft.com/office/drawing/2014/main" id="{17D85FC8-B61F-40FD-BB2A-CE57EBC5946F}"/>
              </a:ext>
            </a:extLst>
          </p:cNvPr>
          <p:cNvSpPr>
            <a:spLocks noGrp="1"/>
          </p:cNvSpPr>
          <p:nvPr>
            <p:ph idx="1"/>
          </p:nvPr>
        </p:nvSpPr>
        <p:spPr>
          <a:xfrm>
            <a:off x="838200" y="2025720"/>
            <a:ext cx="3352801" cy="3914636"/>
          </a:xfrm>
        </p:spPr>
        <p:txBody>
          <a:bodyPr vert="horz" lIns="68580" tIns="34290" rIns="68580" bIns="34290" rtlCol="0" anchor="t">
            <a:noAutofit/>
          </a:bodyPr>
          <a:lstStyle/>
          <a:p>
            <a:pPr marL="0" indent="0">
              <a:buNone/>
            </a:pPr>
            <a:r>
              <a:rPr lang="en-IN" sz="2000" dirty="0"/>
              <a:t>Ability to work together irrespective of where you come from.</a:t>
            </a:r>
          </a:p>
          <a:p>
            <a:pPr marL="0" indent="0">
              <a:buNone/>
            </a:pPr>
            <a:endParaRPr lang="en-IN" sz="2000" dirty="0">
              <a:cs typeface="Calibri"/>
            </a:endParaRPr>
          </a:p>
          <a:p>
            <a:pPr marL="0" indent="0">
              <a:buNone/>
            </a:pPr>
            <a:r>
              <a:rPr lang="en-IN" sz="2000" dirty="0"/>
              <a:t>Seafarers are often exposed to multicultural environment where mixed crewing is practised.</a:t>
            </a:r>
            <a:endParaRPr lang="en-IN" sz="2000" dirty="0">
              <a:cs typeface="Calibri"/>
            </a:endParaRPr>
          </a:p>
          <a:p>
            <a:pPr marL="0" indent="0">
              <a:buNone/>
            </a:pPr>
            <a:endParaRPr lang="en-IN" sz="2000" b="1" i="1" dirty="0">
              <a:cs typeface="Calibri"/>
            </a:endParaRPr>
          </a:p>
          <a:p>
            <a:pPr marL="0" indent="0">
              <a:buNone/>
            </a:pPr>
            <a:r>
              <a:rPr lang="en-IN" sz="2000" b="1" i="1" dirty="0"/>
              <a:t>Significance </a:t>
            </a:r>
            <a:endParaRPr lang="en-IN" sz="2000" b="1" i="1" dirty="0">
              <a:cs typeface="Calibri"/>
            </a:endParaRPr>
          </a:p>
          <a:p>
            <a:pPr marL="0" indent="0">
              <a:buNone/>
            </a:pPr>
            <a:r>
              <a:rPr lang="en-IN" sz="2000" dirty="0"/>
              <a:t>It ensures great teamwork and safe operations onboard.</a:t>
            </a:r>
            <a:endParaRPr lang="en-IN" sz="2000" dirty="0">
              <a:cs typeface="Calibri"/>
            </a:endParaRPr>
          </a:p>
          <a:p>
            <a:pPr marL="0" indent="0">
              <a:buNone/>
            </a:pPr>
            <a:endParaRPr lang="en-IN" sz="2000" dirty="0"/>
          </a:p>
          <a:p>
            <a:pPr marL="0" indent="0">
              <a:buNone/>
            </a:pPr>
            <a:endParaRPr lang="en-IN" sz="2000" dirty="0"/>
          </a:p>
        </p:txBody>
      </p:sp>
      <p:pic>
        <p:nvPicPr>
          <p:cNvPr id="1026" name="Picture 2">
            <a:extLst>
              <a:ext uri="{FF2B5EF4-FFF2-40B4-BE49-F238E27FC236}">
                <a16:creationId xmlns:a16="http://schemas.microsoft.com/office/drawing/2014/main" id="{32924B40-BB38-4EB4-B0D4-114E1C508F2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568139" y="2362200"/>
            <a:ext cx="4322235" cy="3241676"/>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E4E25B85-CF25-4D89-8051-1E91DE821F38}"/>
              </a:ext>
            </a:extLst>
          </p:cNvPr>
          <p:cNvSpPr txBox="1"/>
          <p:nvPr/>
        </p:nvSpPr>
        <p:spPr>
          <a:xfrm>
            <a:off x="6858000" y="5603876"/>
            <a:ext cx="2286000" cy="230832"/>
          </a:xfrm>
          <a:prstGeom prst="rect">
            <a:avLst/>
          </a:prstGeom>
          <a:noFill/>
        </p:spPr>
        <p:txBody>
          <a:bodyPr wrap="square" rtlCol="0">
            <a:spAutoFit/>
          </a:bodyPr>
          <a:lstStyle/>
          <a:p>
            <a:r>
              <a:rPr lang="en-US" sz="900" i="1" dirty="0"/>
              <a:t>Photo Credits: </a:t>
            </a:r>
            <a:r>
              <a:rPr lang="en-US" sz="900" i="1" dirty="0" err="1"/>
              <a:t>Jaydee</a:t>
            </a:r>
            <a:r>
              <a:rPr lang="en-US" sz="900" i="1" dirty="0"/>
              <a:t> </a:t>
            </a:r>
            <a:r>
              <a:rPr lang="en-US" sz="900" i="1" dirty="0" err="1"/>
              <a:t>Datu</a:t>
            </a:r>
            <a:r>
              <a:rPr lang="en-US" sz="900" i="1" dirty="0"/>
              <a:t> Fajardo</a:t>
            </a:r>
            <a:endParaRPr lang="en-IN" sz="900" i="1" dirty="0"/>
          </a:p>
        </p:txBody>
      </p:sp>
    </p:spTree>
    <p:extLst>
      <p:ext uri="{BB962C8B-B14F-4D97-AF65-F5344CB8AC3E}">
        <p14:creationId xmlns:p14="http://schemas.microsoft.com/office/powerpoint/2010/main" val="2678597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D7625-A9E9-411B-84F2-B0974F7159B7}"/>
              </a:ext>
            </a:extLst>
          </p:cNvPr>
          <p:cNvSpPr>
            <a:spLocks noGrp="1"/>
          </p:cNvSpPr>
          <p:nvPr>
            <p:ph type="title"/>
          </p:nvPr>
        </p:nvSpPr>
        <p:spPr>
          <a:xfrm>
            <a:off x="914400" y="304801"/>
            <a:ext cx="8305800" cy="1220935"/>
          </a:xfrm>
        </p:spPr>
        <p:txBody>
          <a:bodyPr>
            <a:noAutofit/>
          </a:bodyPr>
          <a:lstStyle/>
          <a:p>
            <a:r>
              <a:rPr lang="en-IN" sz="3600" b="1" dirty="0">
                <a:solidFill>
                  <a:schemeClr val="tx2"/>
                </a:solidFill>
              </a:rPr>
              <a:t>HOW TO ENSURE CULTURAL COMPATIBILITY</a:t>
            </a:r>
          </a:p>
        </p:txBody>
      </p:sp>
      <p:sp>
        <p:nvSpPr>
          <p:cNvPr id="3" name="Content Placeholder 2">
            <a:extLst>
              <a:ext uri="{FF2B5EF4-FFF2-40B4-BE49-F238E27FC236}">
                <a16:creationId xmlns:a16="http://schemas.microsoft.com/office/drawing/2014/main" id="{5B683AD8-8DC5-4698-99DA-151A39B503E7}"/>
              </a:ext>
            </a:extLst>
          </p:cNvPr>
          <p:cNvSpPr>
            <a:spLocks noGrp="1"/>
          </p:cNvSpPr>
          <p:nvPr>
            <p:ph idx="1"/>
          </p:nvPr>
        </p:nvSpPr>
        <p:spPr>
          <a:xfrm>
            <a:off x="685800" y="2438400"/>
            <a:ext cx="3429000" cy="3204147"/>
          </a:xfrm>
        </p:spPr>
        <p:txBody>
          <a:bodyPr vert="horz" lIns="68580" tIns="34290" rIns="68580" bIns="34290" rtlCol="0" anchor="t">
            <a:normAutofit/>
          </a:bodyPr>
          <a:lstStyle/>
          <a:p>
            <a:pPr marL="0" indent="0">
              <a:buNone/>
            </a:pPr>
            <a:r>
              <a:rPr lang="en-IN" sz="2000" dirty="0"/>
              <a:t>Be respectful towards other cultures and their customs.</a:t>
            </a:r>
          </a:p>
          <a:p>
            <a:pPr marL="0" indent="0">
              <a:buNone/>
            </a:pPr>
            <a:endParaRPr lang="en-IN" sz="2000" dirty="0">
              <a:cs typeface="Calibri" panose="020F0502020204030204"/>
            </a:endParaRPr>
          </a:p>
          <a:p>
            <a:pPr marL="0" indent="0">
              <a:buNone/>
            </a:pPr>
            <a:r>
              <a:rPr lang="en-IN" sz="2000" dirty="0"/>
              <a:t>Be considerate and open to other’s perspective.</a:t>
            </a:r>
            <a:endParaRPr lang="en-IN" sz="2000" dirty="0">
              <a:cs typeface="Calibri"/>
            </a:endParaRPr>
          </a:p>
          <a:p>
            <a:endParaRPr lang="en-IN" sz="2000" dirty="0"/>
          </a:p>
          <a:p>
            <a:pPr marL="0" indent="0">
              <a:buNone/>
            </a:pPr>
            <a:r>
              <a:rPr lang="en-IN" sz="2000" dirty="0"/>
              <a:t>Engage in social activities to know your crew members.</a:t>
            </a:r>
          </a:p>
        </p:txBody>
      </p:sp>
      <p:pic>
        <p:nvPicPr>
          <p:cNvPr id="2050" name="Picture 2">
            <a:extLst>
              <a:ext uri="{FF2B5EF4-FFF2-40B4-BE49-F238E27FC236}">
                <a16:creationId xmlns:a16="http://schemas.microsoft.com/office/drawing/2014/main" id="{A5612F89-FB3C-4810-BA6B-3141EED94EF8}"/>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946052" y="2133600"/>
            <a:ext cx="5016176" cy="3340429"/>
          </a:xfrm>
          <a:prstGeom prst="rect">
            <a:avLst/>
          </a:prstGeom>
          <a:noFill/>
          <a:effectLst/>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25AC4485-056C-4431-9B5F-D76EF88AD2E1}"/>
              </a:ext>
            </a:extLst>
          </p:cNvPr>
          <p:cNvSpPr/>
          <p:nvPr/>
        </p:nvSpPr>
        <p:spPr>
          <a:xfrm>
            <a:off x="6324600" y="5442872"/>
            <a:ext cx="2895600" cy="230832"/>
          </a:xfrm>
          <a:prstGeom prst="rect">
            <a:avLst/>
          </a:prstGeom>
        </p:spPr>
        <p:txBody>
          <a:bodyPr wrap="square">
            <a:spAutoFit/>
          </a:bodyPr>
          <a:lstStyle/>
          <a:p>
            <a:r>
              <a:rPr lang="en-US" sz="900" i="1" dirty="0"/>
              <a:t>P</a:t>
            </a:r>
            <a:r>
              <a:rPr lang="en-IN" sz="900" i="1" dirty="0" err="1"/>
              <a:t>hoto</a:t>
            </a:r>
            <a:r>
              <a:rPr lang="en-IN" sz="900" i="1" dirty="0"/>
              <a:t> Credits: Theresa </a:t>
            </a:r>
            <a:r>
              <a:rPr lang="en-IN" sz="900" i="1" dirty="0" err="1"/>
              <a:t>Chiechi</a:t>
            </a:r>
            <a:r>
              <a:rPr lang="en-IN" sz="900" i="1" dirty="0"/>
              <a:t> @ The Balance</a:t>
            </a:r>
          </a:p>
        </p:txBody>
      </p:sp>
    </p:spTree>
    <p:extLst>
      <p:ext uri="{BB962C8B-B14F-4D97-AF65-F5344CB8AC3E}">
        <p14:creationId xmlns:p14="http://schemas.microsoft.com/office/powerpoint/2010/main" val="10510008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873B9-1B28-4B9F-97D5-B92740D9CCE6}"/>
              </a:ext>
            </a:extLst>
          </p:cNvPr>
          <p:cNvSpPr>
            <a:spLocks noGrp="1"/>
          </p:cNvSpPr>
          <p:nvPr>
            <p:ph type="title"/>
          </p:nvPr>
        </p:nvSpPr>
        <p:spPr>
          <a:xfrm>
            <a:off x="718880" y="1457544"/>
            <a:ext cx="7698523" cy="909077"/>
          </a:xfrm>
        </p:spPr>
        <p:txBody>
          <a:bodyPr>
            <a:normAutofit fontScale="90000"/>
          </a:bodyPr>
          <a:lstStyle/>
          <a:p>
            <a:br>
              <a:rPr lang="en-IN" sz="3000" b="1" i="1" dirty="0">
                <a:latin typeface="Calibri Light"/>
                <a:cs typeface="Calibri"/>
              </a:rPr>
            </a:br>
            <a:r>
              <a:rPr lang="en-IN" sz="3000" b="1" i="1" dirty="0">
                <a:solidFill>
                  <a:srgbClr val="FFFFFF"/>
                </a:solidFill>
                <a:latin typeface="Calibri Light"/>
                <a:cs typeface="Calibri"/>
              </a:rPr>
              <a:t>AWARENESS ON GENDER DIVERSITY</a:t>
            </a:r>
            <a:endParaRPr lang="en-GB" sz="3000" b="1" i="1" dirty="0">
              <a:solidFill>
                <a:srgbClr val="FFFFFF"/>
              </a:solidFill>
              <a:latin typeface="Calibri Light"/>
              <a:ea typeface="+mj-lt"/>
              <a:cs typeface="+mj-lt"/>
            </a:endParaRPr>
          </a:p>
          <a:p>
            <a:endParaRPr lang="en-GB" sz="3000" b="1" dirty="0">
              <a:solidFill>
                <a:srgbClr val="FFFFFF"/>
              </a:solidFill>
              <a:cs typeface="Calibri Light"/>
            </a:endParaRPr>
          </a:p>
        </p:txBody>
      </p:sp>
      <p:sp>
        <p:nvSpPr>
          <p:cNvPr id="3" name="Content Placeholder 2">
            <a:extLst>
              <a:ext uri="{FF2B5EF4-FFF2-40B4-BE49-F238E27FC236}">
                <a16:creationId xmlns:a16="http://schemas.microsoft.com/office/drawing/2014/main" id="{8115F942-BB1F-49BA-9607-629B8EBA150C}"/>
              </a:ext>
            </a:extLst>
          </p:cNvPr>
          <p:cNvSpPr>
            <a:spLocks noGrp="1"/>
          </p:cNvSpPr>
          <p:nvPr>
            <p:ph idx="1"/>
          </p:nvPr>
        </p:nvSpPr>
        <p:spPr>
          <a:xfrm>
            <a:off x="838201" y="1457544"/>
            <a:ext cx="4571999" cy="5171856"/>
          </a:xfrm>
        </p:spPr>
        <p:txBody>
          <a:bodyPr anchor="ctr">
            <a:normAutofit/>
          </a:bodyPr>
          <a:lstStyle/>
          <a:p>
            <a:pPr marL="0" indent="0">
              <a:spcBef>
                <a:spcPts val="0"/>
              </a:spcBef>
              <a:spcAft>
                <a:spcPts val="450"/>
              </a:spcAft>
              <a:buNone/>
            </a:pPr>
            <a:r>
              <a:rPr lang="en-IN" sz="2000" dirty="0">
                <a:ea typeface="+mn-lt"/>
                <a:cs typeface="+mn-lt"/>
              </a:rPr>
              <a:t>Diversity in the workplace refers to the differences between workers, such as sex/gender, race/ ethnicity, age, physical and mental ability, socio- economic class, language, religion, nationality, education, sexual orientation, family/marital status, HIV status, and so on.</a:t>
            </a:r>
            <a:endParaRPr lang="en-US" sz="2000" dirty="0">
              <a:ea typeface="+mn-lt"/>
              <a:cs typeface="+mn-lt"/>
            </a:endParaRPr>
          </a:p>
          <a:p>
            <a:pPr marL="0" indent="0">
              <a:spcBef>
                <a:spcPts val="0"/>
              </a:spcBef>
              <a:spcAft>
                <a:spcPts val="450"/>
              </a:spcAft>
              <a:buNone/>
            </a:pPr>
            <a:endParaRPr lang="en-IN" sz="2000" dirty="0">
              <a:ea typeface="+mn-lt"/>
              <a:cs typeface="+mn-lt"/>
            </a:endParaRPr>
          </a:p>
          <a:p>
            <a:pPr marL="0" indent="0">
              <a:spcBef>
                <a:spcPts val="0"/>
              </a:spcBef>
              <a:spcAft>
                <a:spcPts val="450"/>
              </a:spcAft>
              <a:buNone/>
            </a:pPr>
            <a:r>
              <a:rPr lang="en-IN" sz="2000" dirty="0">
                <a:ea typeface="+mn-lt"/>
                <a:cs typeface="+mn-lt"/>
              </a:rPr>
              <a:t>Gender Diversity in the workplace is the equal treatment and acceptance of male and female employees in an organisation. Diversity adds value to an organisation due to the different viewpoints and backgrounds of diverse individuals.</a:t>
            </a:r>
            <a:endParaRPr lang="en-US" sz="2000" dirty="0">
              <a:ea typeface="+mn-lt"/>
              <a:cs typeface="+mn-lt"/>
            </a:endParaRPr>
          </a:p>
        </p:txBody>
      </p:sp>
      <p:sp>
        <p:nvSpPr>
          <p:cNvPr id="5" name="TextBox 4">
            <a:extLst>
              <a:ext uri="{FF2B5EF4-FFF2-40B4-BE49-F238E27FC236}">
                <a16:creationId xmlns:a16="http://schemas.microsoft.com/office/drawing/2014/main" id="{3DD50764-B45E-4283-AF2E-F7DBD605BE5A}"/>
              </a:ext>
            </a:extLst>
          </p:cNvPr>
          <p:cNvSpPr txBox="1"/>
          <p:nvPr/>
        </p:nvSpPr>
        <p:spPr>
          <a:xfrm>
            <a:off x="2667001" y="501134"/>
            <a:ext cx="3886200" cy="646331"/>
          </a:xfrm>
          <a:prstGeom prst="rect">
            <a:avLst/>
          </a:prstGeom>
          <a:noFill/>
        </p:spPr>
        <p:txBody>
          <a:bodyPr wrap="square" rtlCol="0">
            <a:spAutoFit/>
          </a:bodyPr>
          <a:lstStyle/>
          <a:p>
            <a:r>
              <a:rPr lang="en-US" sz="3600" b="1" dirty="0">
                <a:solidFill>
                  <a:schemeClr val="tx2"/>
                </a:solidFill>
                <a:latin typeface="+mj-lt"/>
              </a:rPr>
              <a:t>Gender Diversity</a:t>
            </a:r>
            <a:endParaRPr lang="en-IN" sz="3600" b="1" dirty="0">
              <a:solidFill>
                <a:schemeClr val="tx2"/>
              </a:solidFill>
              <a:latin typeface="+mj-lt"/>
            </a:endParaRPr>
          </a:p>
        </p:txBody>
      </p:sp>
      <p:pic>
        <p:nvPicPr>
          <p:cNvPr id="7" name="Picture 6">
            <a:extLst>
              <a:ext uri="{FF2B5EF4-FFF2-40B4-BE49-F238E27FC236}">
                <a16:creationId xmlns:a16="http://schemas.microsoft.com/office/drawing/2014/main" id="{4A0A740B-4B83-4A5B-AE68-480EBD057FB9}"/>
              </a:ext>
            </a:extLst>
          </p:cNvPr>
          <p:cNvPicPr>
            <a:picLocks noChangeAspect="1"/>
          </p:cNvPicPr>
          <p:nvPr/>
        </p:nvPicPr>
        <p:blipFill>
          <a:blip r:embed="rId3"/>
          <a:stretch>
            <a:fillRect/>
          </a:stretch>
        </p:blipFill>
        <p:spPr>
          <a:xfrm>
            <a:off x="5410200" y="2709972"/>
            <a:ext cx="3556000" cy="2667000"/>
          </a:xfrm>
          <a:prstGeom prst="rect">
            <a:avLst/>
          </a:prstGeom>
        </p:spPr>
      </p:pic>
    </p:spTree>
    <p:extLst>
      <p:ext uri="{BB962C8B-B14F-4D97-AF65-F5344CB8AC3E}">
        <p14:creationId xmlns:p14="http://schemas.microsoft.com/office/powerpoint/2010/main" val="8519232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F5F5C-24EC-4B70-837F-559ADF1C4188}"/>
              </a:ext>
            </a:extLst>
          </p:cNvPr>
          <p:cNvSpPr>
            <a:spLocks noGrp="1"/>
          </p:cNvSpPr>
          <p:nvPr>
            <p:ph type="ctrTitle"/>
          </p:nvPr>
        </p:nvSpPr>
        <p:spPr>
          <a:xfrm>
            <a:off x="990601" y="162560"/>
            <a:ext cx="8070056" cy="1079792"/>
          </a:xfrm>
        </p:spPr>
        <p:txBody>
          <a:bodyPr>
            <a:noAutofit/>
          </a:bodyPr>
          <a:lstStyle/>
          <a:p>
            <a:r>
              <a:rPr lang="en-US" sz="3600" b="1" dirty="0">
                <a:solidFill>
                  <a:schemeClr val="tx2"/>
                </a:solidFill>
              </a:rPr>
              <a:t>Challenges faced by Women Seafarers</a:t>
            </a:r>
            <a:endParaRPr lang="en-IN" sz="3600" b="1" dirty="0">
              <a:solidFill>
                <a:schemeClr val="tx2"/>
              </a:solidFill>
            </a:endParaRPr>
          </a:p>
        </p:txBody>
      </p:sp>
      <p:sp>
        <p:nvSpPr>
          <p:cNvPr id="3" name="Subtitle 2">
            <a:extLst>
              <a:ext uri="{FF2B5EF4-FFF2-40B4-BE49-F238E27FC236}">
                <a16:creationId xmlns:a16="http://schemas.microsoft.com/office/drawing/2014/main" id="{B8242765-F6D4-4862-9E1F-A0CC6FFA7992}"/>
              </a:ext>
            </a:extLst>
          </p:cNvPr>
          <p:cNvSpPr>
            <a:spLocks noGrp="1"/>
          </p:cNvSpPr>
          <p:nvPr>
            <p:ph type="subTitle" idx="1"/>
          </p:nvPr>
        </p:nvSpPr>
        <p:spPr>
          <a:xfrm>
            <a:off x="914400" y="1986757"/>
            <a:ext cx="4191000" cy="3789360"/>
          </a:xfrm>
          <a:noFill/>
          <a:ln>
            <a:noFill/>
          </a:ln>
        </p:spPr>
        <p:style>
          <a:lnRef idx="0">
            <a:scrgbClr r="0" g="0" b="0"/>
          </a:lnRef>
          <a:fillRef idx="0">
            <a:scrgbClr r="0" g="0" b="0"/>
          </a:fillRef>
          <a:effectRef idx="0">
            <a:scrgbClr r="0" g="0" b="0"/>
          </a:effectRef>
          <a:fontRef idx="minor">
            <a:schemeClr val="accent4"/>
          </a:fontRef>
        </p:style>
        <p:txBody>
          <a:bodyPr>
            <a:noAutofit/>
          </a:bodyPr>
          <a:lstStyle/>
          <a:p>
            <a:pPr marL="342900" indent="-342900" algn="l">
              <a:buFont typeface="Arial" panose="020B0604020202020204" pitchFamily="34" charset="0"/>
              <a:buChar char="•"/>
            </a:pPr>
            <a:r>
              <a:rPr lang="en-IN" sz="2200" i="0" dirty="0">
                <a:solidFill>
                  <a:schemeClr val="tx1"/>
                </a:solidFill>
                <a:effectLst/>
                <a:latin typeface="+mj-lt"/>
              </a:rPr>
              <a:t>Stress, Depression and Anxiety </a:t>
            </a:r>
            <a:endParaRPr lang="en-IN" sz="2200" baseline="30000" dirty="0">
              <a:solidFill>
                <a:schemeClr val="tx1"/>
              </a:solidFill>
              <a:latin typeface="+mj-lt"/>
            </a:endParaRPr>
          </a:p>
          <a:p>
            <a:pPr marL="342900" indent="-342900" algn="l">
              <a:buFont typeface="Arial" panose="020B0604020202020204" pitchFamily="34" charset="0"/>
              <a:buChar char="•"/>
            </a:pPr>
            <a:r>
              <a:rPr lang="en-IN" sz="2200" i="0" dirty="0">
                <a:solidFill>
                  <a:schemeClr val="tx1"/>
                </a:solidFill>
                <a:effectLst/>
                <a:latin typeface="+mj-lt"/>
              </a:rPr>
              <a:t>Inappropriate work equipment</a:t>
            </a:r>
          </a:p>
          <a:p>
            <a:pPr marL="342900" indent="-342900" algn="l">
              <a:buFont typeface="Arial" panose="020B0604020202020204" pitchFamily="34" charset="0"/>
              <a:buChar char="•"/>
            </a:pPr>
            <a:r>
              <a:rPr lang="en-IN" sz="2200" dirty="0">
                <a:solidFill>
                  <a:schemeClr val="tx1"/>
                </a:solidFill>
                <a:latin typeface="+mj-lt"/>
              </a:rPr>
              <a:t>Lack of access to sanitary products / medicines</a:t>
            </a:r>
          </a:p>
          <a:p>
            <a:pPr marL="342900" indent="-342900" algn="l">
              <a:buFont typeface="Arial" panose="020B0604020202020204" pitchFamily="34" charset="0"/>
              <a:buChar char="•"/>
            </a:pPr>
            <a:r>
              <a:rPr lang="en-IN" sz="2200" dirty="0">
                <a:solidFill>
                  <a:schemeClr val="tx1"/>
                </a:solidFill>
                <a:latin typeface="+mj-lt"/>
              </a:rPr>
              <a:t>Bullying and sexual harassment</a:t>
            </a:r>
          </a:p>
          <a:p>
            <a:pPr marL="342900" indent="-342900" algn="l">
              <a:buFont typeface="Arial" panose="020B0604020202020204" pitchFamily="34" charset="0"/>
              <a:buChar char="•"/>
            </a:pPr>
            <a:r>
              <a:rPr lang="en-US" sz="2200" dirty="0">
                <a:solidFill>
                  <a:schemeClr val="tx1"/>
                </a:solidFill>
                <a:latin typeface="+mj-lt"/>
              </a:rPr>
              <a:t>Discrimination and gender pay gap</a:t>
            </a:r>
          </a:p>
          <a:p>
            <a:pPr marL="342900" indent="-342900" algn="l">
              <a:buFont typeface="Arial" panose="020B0604020202020204" pitchFamily="34" charset="0"/>
              <a:buChar char="•"/>
            </a:pPr>
            <a:r>
              <a:rPr lang="en-IN" sz="2200" dirty="0">
                <a:solidFill>
                  <a:schemeClr val="tx1"/>
                </a:solidFill>
                <a:latin typeface="+mj-lt"/>
              </a:rPr>
              <a:t>Maternity constraints / future job prospects</a:t>
            </a:r>
          </a:p>
        </p:txBody>
      </p:sp>
      <p:pic>
        <p:nvPicPr>
          <p:cNvPr id="7" name="Picture 6">
            <a:extLst>
              <a:ext uri="{FF2B5EF4-FFF2-40B4-BE49-F238E27FC236}">
                <a16:creationId xmlns:a16="http://schemas.microsoft.com/office/drawing/2014/main" id="{CC34A856-8340-4A1C-8DBE-146727553C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6400" y="1676400"/>
            <a:ext cx="2964656" cy="39528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535947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D55B89FA-053F-4AB2-A966-27452E6ABFF1}"/>
              </a:ext>
            </a:extLst>
          </p:cNvPr>
          <p:cNvPicPr>
            <a:picLocks noGrp="1" noChangeAspect="1"/>
          </p:cNvPicPr>
          <p:nvPr>
            <p:ph idx="1"/>
          </p:nvPr>
        </p:nvPicPr>
        <p:blipFill rotWithShape="1">
          <a:blip r:embed="rId2"/>
          <a:srcRect r="11111"/>
          <a:stretch/>
        </p:blipFill>
        <p:spPr>
          <a:xfrm>
            <a:off x="1066800" y="1443687"/>
            <a:ext cx="7620000" cy="4864895"/>
          </a:xfrm>
          <a:prstGeom prst="rect">
            <a:avLst/>
          </a:prstGeom>
          <a:noFill/>
        </p:spPr>
      </p:pic>
      <p:sp>
        <p:nvSpPr>
          <p:cNvPr id="2" name="TextBox 1">
            <a:extLst>
              <a:ext uri="{FF2B5EF4-FFF2-40B4-BE49-F238E27FC236}">
                <a16:creationId xmlns:a16="http://schemas.microsoft.com/office/drawing/2014/main" id="{4ED7D406-A71E-4F73-9467-46D25D641C4D}"/>
              </a:ext>
            </a:extLst>
          </p:cNvPr>
          <p:cNvSpPr txBox="1"/>
          <p:nvPr/>
        </p:nvSpPr>
        <p:spPr>
          <a:xfrm>
            <a:off x="1524000" y="452120"/>
            <a:ext cx="7162800" cy="646331"/>
          </a:xfrm>
          <a:prstGeom prst="rect">
            <a:avLst/>
          </a:prstGeom>
          <a:noFill/>
        </p:spPr>
        <p:txBody>
          <a:bodyPr wrap="square" rtlCol="0">
            <a:spAutoFit/>
          </a:bodyPr>
          <a:lstStyle/>
          <a:p>
            <a:r>
              <a:rPr lang="en-GB" sz="3600" b="1" dirty="0">
                <a:solidFill>
                  <a:schemeClr val="tx2"/>
                </a:solidFill>
                <a:latin typeface="+mj-lt"/>
              </a:rPr>
              <a:t>Download it before you board ship!</a:t>
            </a:r>
          </a:p>
        </p:txBody>
      </p:sp>
    </p:spTree>
    <p:extLst>
      <p:ext uri="{BB962C8B-B14F-4D97-AF65-F5344CB8AC3E}">
        <p14:creationId xmlns:p14="http://schemas.microsoft.com/office/powerpoint/2010/main" val="5954915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8627287" cy="1143000"/>
          </a:xfrm>
        </p:spPr>
        <p:txBody>
          <a:bodyPr>
            <a:normAutofit/>
          </a:bodyPr>
          <a:lstStyle/>
          <a:p>
            <a:pPr algn="r"/>
            <a:r>
              <a:rPr lang="en-GB" sz="3600" b="1" dirty="0">
                <a:solidFill>
                  <a:schemeClr val="tx2"/>
                </a:solidFill>
              </a:rPr>
              <a:t>Online and Telephone Support</a:t>
            </a:r>
          </a:p>
        </p:txBody>
      </p:sp>
      <p:pic>
        <p:nvPicPr>
          <p:cNvPr id="24" name="Picture 4">
            <a:extLst>
              <a:ext uri="{FF2B5EF4-FFF2-40B4-BE49-F238E27FC236}">
                <a16:creationId xmlns:a16="http://schemas.microsoft.com/office/drawing/2014/main" id="{0633A6B7-AB86-4E4F-A049-E5A93ECD3AD5}"/>
              </a:ext>
            </a:extLst>
          </p:cNvPr>
          <p:cNvPicPr>
            <a:picLocks noChangeAspect="1"/>
          </p:cNvPicPr>
          <p:nvPr/>
        </p:nvPicPr>
        <p:blipFill>
          <a:blip r:embed="rId3">
            <a:extLst>
              <a:ext uri="{28A0092B-C50C-407E-A947-70E740481C1C}">
                <a14:useLocalDpi xmlns:a14="http://schemas.microsoft.com/office/drawing/2010/main" val="0"/>
              </a:ext>
            </a:extLst>
          </a:blip>
          <a:stretch/>
        </p:blipFill>
        <p:spPr>
          <a:xfrm>
            <a:off x="2133600" y="1143000"/>
            <a:ext cx="5425812" cy="3974407"/>
          </a:xfrm>
          <a:custGeom>
            <a:avLst/>
            <a:gdLst/>
            <a:ahLst/>
            <a:cxnLst/>
            <a:rect l="l" t="t" r="r" b="b"/>
            <a:pathLst>
              <a:path w="6094252" h="6857998">
                <a:moveTo>
                  <a:pt x="0" y="0"/>
                </a:moveTo>
                <a:lnTo>
                  <a:pt x="5898122" y="0"/>
                </a:lnTo>
                <a:cubicBezTo>
                  <a:pt x="6006442" y="0"/>
                  <a:pt x="6094252" y="87810"/>
                  <a:pt x="6094252" y="196130"/>
                </a:cubicBezTo>
                <a:lnTo>
                  <a:pt x="6094252" y="6661869"/>
                </a:lnTo>
                <a:cubicBezTo>
                  <a:pt x="6094252" y="6756649"/>
                  <a:pt x="6027023" y="6835726"/>
                  <a:pt x="5937649" y="6854015"/>
                </a:cubicBezTo>
                <a:lnTo>
                  <a:pt x="5898132" y="6857998"/>
                </a:lnTo>
                <a:lnTo>
                  <a:pt x="0" y="6857998"/>
                </a:lnTo>
                <a:close/>
              </a:path>
            </a:pathLst>
          </a:custGeom>
        </p:spPr>
      </p:pic>
      <p:pic>
        <p:nvPicPr>
          <p:cNvPr id="25" name="Picture 24">
            <a:extLst>
              <a:ext uri="{FF2B5EF4-FFF2-40B4-BE49-F238E27FC236}">
                <a16:creationId xmlns:a16="http://schemas.microsoft.com/office/drawing/2014/main" id="{145F4839-9AFE-48C6-A1F3-3CF08CC284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5400" y="5117407"/>
            <a:ext cx="3184335" cy="930905"/>
          </a:xfrm>
          <a:prstGeom prst="rect">
            <a:avLst/>
          </a:prstGeom>
        </p:spPr>
      </p:pic>
      <p:pic>
        <p:nvPicPr>
          <p:cNvPr id="26" name="Picture 25">
            <a:extLst>
              <a:ext uri="{FF2B5EF4-FFF2-40B4-BE49-F238E27FC236}">
                <a16:creationId xmlns:a16="http://schemas.microsoft.com/office/drawing/2014/main" id="{4659CD3E-8FFE-47D5-A498-06798639333E}"/>
              </a:ext>
            </a:extLst>
          </p:cNvPr>
          <p:cNvPicPr>
            <a:picLocks noChangeAspect="1"/>
          </p:cNvPicPr>
          <p:nvPr/>
        </p:nvPicPr>
        <p:blipFill rotWithShape="1">
          <a:blip r:embed="rId5">
            <a:extLst>
              <a:ext uri="{28A0092B-C50C-407E-A947-70E740481C1C}">
                <a14:useLocalDpi xmlns:a14="http://schemas.microsoft.com/office/drawing/2010/main" val="0"/>
              </a:ext>
            </a:extLst>
          </a:blip>
          <a:srcRect l="4829" t="46806" r="2615" b="-1"/>
          <a:stretch/>
        </p:blipFill>
        <p:spPr>
          <a:xfrm>
            <a:off x="4556760" y="5117407"/>
            <a:ext cx="3577701" cy="1074450"/>
          </a:xfrm>
          <a:prstGeom prst="rect">
            <a:avLst/>
          </a:prstGeom>
        </p:spPr>
      </p:pic>
    </p:spTree>
    <p:extLst>
      <p:ext uri="{BB962C8B-B14F-4D97-AF65-F5344CB8AC3E}">
        <p14:creationId xmlns:p14="http://schemas.microsoft.com/office/powerpoint/2010/main" val="39204102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5394CF40-A084-46E5-9618-4376B9E48BA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6400" y="400050"/>
            <a:ext cx="6057900" cy="6057900"/>
          </a:xfrm>
        </p:spPr>
      </p:pic>
    </p:spTree>
    <p:extLst>
      <p:ext uri="{BB962C8B-B14F-4D97-AF65-F5344CB8AC3E}">
        <p14:creationId xmlns:p14="http://schemas.microsoft.com/office/powerpoint/2010/main" val="7960826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br>
              <a:rPr lang="en-GB" dirty="0"/>
            </a:br>
            <a:endParaRPr lang="en-GB" dirty="0"/>
          </a:p>
        </p:txBody>
      </p:sp>
      <p:sp>
        <p:nvSpPr>
          <p:cNvPr id="3" name="Subtitle 2"/>
          <p:cNvSpPr>
            <a:spLocks noGrp="1"/>
          </p:cNvSpPr>
          <p:nvPr>
            <p:ph type="subTitle" idx="1"/>
          </p:nvPr>
        </p:nvSpPr>
        <p:spPr>
          <a:xfrm>
            <a:off x="1905000" y="1333500"/>
            <a:ext cx="5791200" cy="4191000"/>
          </a:xfrm>
        </p:spPr>
        <p:txBody>
          <a:bodyPr>
            <a:normAutofit fontScale="47500" lnSpcReduction="20000"/>
          </a:bodyPr>
          <a:lstStyle/>
          <a:p>
            <a:endParaRPr lang="en-GB" sz="7000" b="1" dirty="0">
              <a:solidFill>
                <a:schemeClr val="accent5">
                  <a:lumMod val="60000"/>
                  <a:lumOff val="40000"/>
                </a:schemeClr>
              </a:solidFill>
            </a:endParaRPr>
          </a:p>
          <a:p>
            <a:r>
              <a:rPr lang="en-GB" sz="7200" b="1" dirty="0">
                <a:solidFill>
                  <a:schemeClr val="tx1"/>
                </a:solidFill>
              </a:rPr>
              <a:t>Thank You</a:t>
            </a:r>
          </a:p>
          <a:p>
            <a:endParaRPr lang="en-GB" sz="5800" dirty="0">
              <a:solidFill>
                <a:schemeClr val="tx1"/>
              </a:solidFill>
            </a:endParaRPr>
          </a:p>
          <a:p>
            <a:r>
              <a:rPr lang="en-GB" sz="7600" b="1" dirty="0">
                <a:solidFill>
                  <a:schemeClr val="tx1"/>
                </a:solidFill>
              </a:rPr>
              <a:t>Chirag Bahri</a:t>
            </a:r>
          </a:p>
          <a:p>
            <a:endParaRPr lang="en-GB" sz="5800" dirty="0">
              <a:solidFill>
                <a:schemeClr val="tx1"/>
              </a:solidFill>
            </a:endParaRPr>
          </a:p>
          <a:p>
            <a:r>
              <a:rPr lang="en-GB" sz="5800" dirty="0">
                <a:solidFill>
                  <a:schemeClr val="tx1"/>
                </a:solidFill>
                <a:hlinkClick r:id="rId3"/>
              </a:rPr>
              <a:t>Chirag.Bahri@iswan.org.uk</a:t>
            </a:r>
            <a:endParaRPr lang="en-GB" sz="5800" dirty="0">
              <a:solidFill>
                <a:schemeClr val="tx1"/>
              </a:solidFill>
            </a:endParaRPr>
          </a:p>
          <a:p>
            <a:endParaRPr lang="en-GB" sz="5100" dirty="0">
              <a:solidFill>
                <a:schemeClr val="accent5">
                  <a:lumMod val="60000"/>
                  <a:lumOff val="40000"/>
                </a:schemeClr>
              </a:solidFill>
            </a:endParaRPr>
          </a:p>
          <a:p>
            <a:r>
              <a:rPr lang="en-GB" sz="5100" dirty="0">
                <a:solidFill>
                  <a:schemeClr val="accent5">
                    <a:lumMod val="60000"/>
                    <a:lumOff val="40000"/>
                  </a:schemeClr>
                </a:solidFill>
                <a:hlinkClick r:id="rId4"/>
              </a:rPr>
              <a:t>www.seafarerswelfare.org</a:t>
            </a:r>
            <a:endParaRPr lang="en-GB" sz="5100" dirty="0">
              <a:solidFill>
                <a:schemeClr val="accent5">
                  <a:lumMod val="60000"/>
                  <a:lumOff val="40000"/>
                </a:schemeClr>
              </a:solidFill>
            </a:endParaRPr>
          </a:p>
          <a:p>
            <a:r>
              <a:rPr lang="en-GB" sz="5100" dirty="0">
                <a:solidFill>
                  <a:schemeClr val="accent5">
                    <a:lumMod val="60000"/>
                    <a:lumOff val="40000"/>
                  </a:schemeClr>
                </a:solidFill>
                <a:hlinkClick r:id="rId5"/>
              </a:rPr>
              <a:t>www.seafarerhelp.org</a:t>
            </a:r>
            <a:endParaRPr lang="en-GB" sz="5100" dirty="0">
              <a:solidFill>
                <a:schemeClr val="accent5">
                  <a:lumMod val="60000"/>
                  <a:lumOff val="40000"/>
                </a:schemeClr>
              </a:solidFill>
            </a:endParaRPr>
          </a:p>
          <a:p>
            <a:endParaRPr lang="en-GB" sz="5100" dirty="0">
              <a:solidFill>
                <a:schemeClr val="accent5">
                  <a:lumMod val="60000"/>
                  <a:lumOff val="40000"/>
                </a:schemeClr>
              </a:solidFill>
            </a:endParaRPr>
          </a:p>
          <a:p>
            <a:endParaRPr lang="en-GB" sz="4200" dirty="0">
              <a:solidFill>
                <a:schemeClr val="tx1"/>
              </a:solidFill>
            </a:endParaRPr>
          </a:p>
          <a:p>
            <a:endParaRPr lang="en-GB" sz="4000" dirty="0">
              <a:solidFill>
                <a:schemeClr val="tx1"/>
              </a:solidFill>
            </a:endParaRPr>
          </a:p>
        </p:txBody>
      </p:sp>
    </p:spTree>
    <p:extLst>
      <p:ext uri="{BB962C8B-B14F-4D97-AF65-F5344CB8AC3E}">
        <p14:creationId xmlns:p14="http://schemas.microsoft.com/office/powerpoint/2010/main" val="3508824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03518"/>
            <a:ext cx="7162800" cy="1020762"/>
          </a:xfrm>
          <a:noFill/>
          <a:ln>
            <a:noFill/>
          </a:ln>
        </p:spPr>
        <p:style>
          <a:lnRef idx="0">
            <a:scrgbClr r="0" g="0" b="0"/>
          </a:lnRef>
          <a:fillRef idx="0">
            <a:scrgbClr r="0" g="0" b="0"/>
          </a:fillRef>
          <a:effectRef idx="0">
            <a:scrgbClr r="0" g="0" b="0"/>
          </a:effectRef>
          <a:fontRef idx="minor">
            <a:schemeClr val="accent4"/>
          </a:fontRef>
        </p:style>
        <p:txBody>
          <a:bodyPr>
            <a:normAutofit/>
          </a:bodyPr>
          <a:lstStyle/>
          <a:p>
            <a:r>
              <a:rPr lang="en-GB" sz="3600" b="1" dirty="0">
                <a:solidFill>
                  <a:schemeClr val="tx2"/>
                </a:solidFill>
              </a:rPr>
              <a:t>SeafarerHelp - cases</a:t>
            </a:r>
          </a:p>
        </p:txBody>
      </p:sp>
      <p:sp>
        <p:nvSpPr>
          <p:cNvPr id="3" name="Content Placeholder 2"/>
          <p:cNvSpPr>
            <a:spLocks noGrp="1"/>
          </p:cNvSpPr>
          <p:nvPr>
            <p:ph idx="1"/>
          </p:nvPr>
        </p:nvSpPr>
        <p:spPr>
          <a:xfrm>
            <a:off x="914400" y="1600200"/>
            <a:ext cx="4038600" cy="4525963"/>
          </a:xfrm>
          <a:noFill/>
          <a:ln>
            <a:noFill/>
          </a:ln>
        </p:spPr>
        <p:style>
          <a:lnRef idx="0">
            <a:scrgbClr r="0" g="0" b="0"/>
          </a:lnRef>
          <a:fillRef idx="0">
            <a:scrgbClr r="0" g="0" b="0"/>
          </a:fillRef>
          <a:effectRef idx="0">
            <a:scrgbClr r="0" g="0" b="0"/>
          </a:effectRef>
          <a:fontRef idx="minor">
            <a:schemeClr val="accent4"/>
          </a:fontRef>
        </p:style>
        <p:txBody>
          <a:bodyPr>
            <a:normAutofit fontScale="92500" lnSpcReduction="10000"/>
          </a:bodyPr>
          <a:lstStyle/>
          <a:p>
            <a:r>
              <a:rPr lang="en-GB" dirty="0">
                <a:solidFill>
                  <a:schemeClr val="tx1"/>
                </a:solidFill>
              </a:rPr>
              <a:t>Many cases relate to financial help, repatriation and labour issues</a:t>
            </a:r>
          </a:p>
          <a:p>
            <a:r>
              <a:rPr lang="en-GB" dirty="0">
                <a:solidFill>
                  <a:schemeClr val="tx1"/>
                </a:solidFill>
              </a:rPr>
              <a:t>SeafarerHelp team providing more emotional support to seafarers</a:t>
            </a:r>
          </a:p>
          <a:p>
            <a:r>
              <a:rPr lang="en-GB" dirty="0">
                <a:solidFill>
                  <a:schemeClr val="tx1"/>
                </a:solidFill>
              </a:rPr>
              <a:t>Mental wellbeing cases increasing</a:t>
            </a:r>
          </a:p>
          <a:p>
            <a:endParaRPr lang="en-GB" dirty="0">
              <a:solidFill>
                <a:schemeClr val="tx1"/>
              </a:solidFill>
            </a:endParaRPr>
          </a:p>
        </p:txBody>
      </p:sp>
      <p:pic>
        <p:nvPicPr>
          <p:cNvPr id="5" name="Picture 4">
            <a:extLst>
              <a:ext uri="{FF2B5EF4-FFF2-40B4-BE49-F238E27FC236}">
                <a16:creationId xmlns:a16="http://schemas.microsoft.com/office/drawing/2014/main" id="{04B79EC9-3063-4B9F-845B-29A0E9BED379}"/>
              </a:ext>
            </a:extLst>
          </p:cNvPr>
          <p:cNvPicPr>
            <a:picLocks noChangeAspect="1"/>
          </p:cNvPicPr>
          <p:nvPr/>
        </p:nvPicPr>
        <p:blipFill>
          <a:blip r:embed="rId3"/>
          <a:stretch>
            <a:fillRect/>
          </a:stretch>
        </p:blipFill>
        <p:spPr>
          <a:xfrm>
            <a:off x="4743236" y="2348148"/>
            <a:ext cx="4143482" cy="2874092"/>
          </a:xfrm>
          <a:prstGeom prst="rect">
            <a:avLst/>
          </a:prstGeom>
        </p:spPr>
      </p:pic>
    </p:spTree>
    <p:extLst>
      <p:ext uri="{BB962C8B-B14F-4D97-AF65-F5344CB8AC3E}">
        <p14:creationId xmlns:p14="http://schemas.microsoft.com/office/powerpoint/2010/main" val="37276050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4A45F7E3-23AF-445B-9DA5-C4C7FBA69070}"/>
              </a:ext>
            </a:extLst>
          </p:cNvPr>
          <p:cNvPicPr>
            <a:picLocks noChangeAspect="1"/>
          </p:cNvPicPr>
          <p:nvPr/>
        </p:nvPicPr>
        <p:blipFill rotWithShape="1">
          <a:blip r:embed="rId3"/>
          <a:srcRect l="50445"/>
          <a:stretch/>
        </p:blipFill>
        <p:spPr>
          <a:xfrm>
            <a:off x="1337300" y="4724400"/>
            <a:ext cx="2921854" cy="2029700"/>
          </a:xfrm>
          <a:prstGeom prst="rect">
            <a:avLst/>
          </a:prstGeom>
          <a:ln>
            <a:noFill/>
          </a:ln>
          <a:effectLst>
            <a:outerShdw blurRad="292100" dist="139700" dir="2700000" algn="tl" rotWithShape="0">
              <a:srgbClr val="333333">
                <a:alpha val="65000"/>
              </a:srgbClr>
            </a:outerShdw>
          </a:effectLst>
        </p:spPr>
      </p:pic>
      <p:pic>
        <p:nvPicPr>
          <p:cNvPr id="8" name="Picture 7">
            <a:extLst>
              <a:ext uri="{FF2B5EF4-FFF2-40B4-BE49-F238E27FC236}">
                <a16:creationId xmlns:a16="http://schemas.microsoft.com/office/drawing/2014/main" id="{E1D98E6E-88F5-4CBC-A806-853F09444F71}"/>
              </a:ext>
            </a:extLst>
          </p:cNvPr>
          <p:cNvPicPr>
            <a:picLocks noChangeAspect="1"/>
          </p:cNvPicPr>
          <p:nvPr/>
        </p:nvPicPr>
        <p:blipFill rotWithShape="1">
          <a:blip r:embed="rId3"/>
          <a:srcRect r="51379"/>
          <a:stretch/>
        </p:blipFill>
        <p:spPr>
          <a:xfrm>
            <a:off x="1337300" y="2655711"/>
            <a:ext cx="2921854" cy="2068689"/>
          </a:xfrm>
          <a:prstGeom prst="rect">
            <a:avLst/>
          </a:prstGeom>
          <a:ln>
            <a:noFill/>
          </a:ln>
          <a:effectLst>
            <a:outerShdw blurRad="292100" dist="139700" dir="2700000" algn="tl" rotWithShape="0">
              <a:srgbClr val="333333">
                <a:alpha val="65000"/>
              </a:srgbClr>
            </a:outerShdw>
          </a:effectLst>
        </p:spPr>
      </p:pic>
      <p:sp>
        <p:nvSpPr>
          <p:cNvPr id="2" name="Title 1">
            <a:extLst>
              <a:ext uri="{FF2B5EF4-FFF2-40B4-BE49-F238E27FC236}">
                <a16:creationId xmlns:a16="http://schemas.microsoft.com/office/drawing/2014/main" id="{C8091EBB-A91D-4566-AA8E-E2FE85DF886A}"/>
              </a:ext>
            </a:extLst>
          </p:cNvPr>
          <p:cNvSpPr>
            <a:spLocks noGrp="1"/>
          </p:cNvSpPr>
          <p:nvPr>
            <p:ph type="title"/>
          </p:nvPr>
        </p:nvSpPr>
        <p:spPr>
          <a:xfrm>
            <a:off x="457200" y="80673"/>
            <a:ext cx="8229600" cy="715962"/>
          </a:xfrm>
        </p:spPr>
        <p:txBody>
          <a:bodyPr>
            <a:normAutofit/>
          </a:bodyPr>
          <a:lstStyle/>
          <a:p>
            <a:r>
              <a:rPr lang="en-US" sz="3600" b="1" dirty="0">
                <a:solidFill>
                  <a:schemeClr val="tx2"/>
                </a:solidFill>
              </a:rPr>
              <a:t>ISWAN’s Helpline Statistics</a:t>
            </a:r>
            <a:endParaRPr lang="en-GB" sz="3600" b="1" dirty="0">
              <a:solidFill>
                <a:schemeClr val="tx2"/>
              </a:solidFill>
            </a:endParaRPr>
          </a:p>
        </p:txBody>
      </p:sp>
      <p:pic>
        <p:nvPicPr>
          <p:cNvPr id="4" name="Picture 3">
            <a:extLst>
              <a:ext uri="{FF2B5EF4-FFF2-40B4-BE49-F238E27FC236}">
                <a16:creationId xmlns:a16="http://schemas.microsoft.com/office/drawing/2014/main" id="{DA2C5E05-EA87-4641-AC03-FF7A98B9EBA5}"/>
              </a:ext>
            </a:extLst>
          </p:cNvPr>
          <p:cNvPicPr>
            <a:picLocks noChangeAspect="1"/>
          </p:cNvPicPr>
          <p:nvPr/>
        </p:nvPicPr>
        <p:blipFill rotWithShape="1">
          <a:blip r:embed="rId4"/>
          <a:srcRect t="1029" r="6975" b="80411"/>
          <a:stretch/>
        </p:blipFill>
        <p:spPr>
          <a:xfrm>
            <a:off x="1337300" y="958047"/>
            <a:ext cx="6469400" cy="1676400"/>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CB27F708-D362-404E-835A-DF7E8068FA42}"/>
              </a:ext>
            </a:extLst>
          </p:cNvPr>
          <p:cNvPicPr>
            <a:picLocks noChangeAspect="1"/>
          </p:cNvPicPr>
          <p:nvPr/>
        </p:nvPicPr>
        <p:blipFill rotWithShape="1">
          <a:blip r:embed="rId4"/>
          <a:srcRect l="47400" t="47165" r="5929" b="27732"/>
          <a:stretch/>
        </p:blipFill>
        <p:spPr>
          <a:xfrm>
            <a:off x="4828719" y="4724400"/>
            <a:ext cx="2977981" cy="2080321"/>
          </a:xfrm>
          <a:prstGeom prst="rect">
            <a:avLst/>
          </a:prstGeom>
          <a:ln>
            <a:noFill/>
          </a:ln>
          <a:effectLst>
            <a:outerShdw blurRad="292100" dist="139700" dir="2700000" algn="tl" rotWithShape="0">
              <a:srgbClr val="333333">
                <a:alpha val="65000"/>
              </a:srgbClr>
            </a:outerShdw>
          </a:effectLst>
        </p:spPr>
      </p:pic>
      <p:pic>
        <p:nvPicPr>
          <p:cNvPr id="6" name="Picture 5">
            <a:extLst>
              <a:ext uri="{FF2B5EF4-FFF2-40B4-BE49-F238E27FC236}">
                <a16:creationId xmlns:a16="http://schemas.microsoft.com/office/drawing/2014/main" id="{DBEB4248-C758-409F-A701-E06839159011}"/>
              </a:ext>
            </a:extLst>
          </p:cNvPr>
          <p:cNvPicPr>
            <a:picLocks noChangeAspect="1"/>
          </p:cNvPicPr>
          <p:nvPr/>
        </p:nvPicPr>
        <p:blipFill rotWithShape="1">
          <a:blip r:embed="rId5"/>
          <a:srcRect l="6987"/>
          <a:stretch/>
        </p:blipFill>
        <p:spPr>
          <a:xfrm>
            <a:off x="4828719" y="2634447"/>
            <a:ext cx="2977981" cy="206868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05250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0FC0223-70B7-4878-8ECD-5C9FC10BCB5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395023">
            <a:off x="6449084" y="2956827"/>
            <a:ext cx="2301994" cy="306932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Title 1">
            <a:extLst>
              <a:ext uri="{FF2B5EF4-FFF2-40B4-BE49-F238E27FC236}">
                <a16:creationId xmlns:a16="http://schemas.microsoft.com/office/drawing/2014/main" id="{5C09BACC-526A-44FB-96E2-32BA3FE111E7}"/>
              </a:ext>
            </a:extLst>
          </p:cNvPr>
          <p:cNvSpPr>
            <a:spLocks noGrp="1"/>
          </p:cNvSpPr>
          <p:nvPr>
            <p:ph type="title"/>
          </p:nvPr>
        </p:nvSpPr>
        <p:spPr>
          <a:xfrm>
            <a:off x="628650" y="233680"/>
            <a:ext cx="7886701" cy="794041"/>
          </a:xfrm>
        </p:spPr>
        <p:txBody>
          <a:bodyPr>
            <a:noAutofit/>
          </a:bodyPr>
          <a:lstStyle/>
          <a:p>
            <a:r>
              <a:rPr lang="en-US" sz="3600" b="1" dirty="0">
                <a:solidFill>
                  <a:schemeClr val="tx2"/>
                </a:solidFill>
              </a:rPr>
              <a:t>India &amp; South Asia</a:t>
            </a:r>
            <a:endParaRPr lang="en-GB" sz="3600" b="1" dirty="0">
              <a:solidFill>
                <a:schemeClr val="tx2"/>
              </a:solidFill>
            </a:endParaRPr>
          </a:p>
        </p:txBody>
      </p:sp>
      <p:pic>
        <p:nvPicPr>
          <p:cNvPr id="6" name="Picture 5">
            <a:extLst>
              <a:ext uri="{FF2B5EF4-FFF2-40B4-BE49-F238E27FC236}">
                <a16:creationId xmlns:a16="http://schemas.microsoft.com/office/drawing/2014/main" id="{C4427CDC-591E-454B-9E79-BB89F3EA8E3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310639">
            <a:off x="1113365" y="3889800"/>
            <a:ext cx="1881416" cy="24938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a:extLst>
              <a:ext uri="{FF2B5EF4-FFF2-40B4-BE49-F238E27FC236}">
                <a16:creationId xmlns:a16="http://schemas.microsoft.com/office/drawing/2014/main" id="{D0E66431-403D-49C7-8CBA-9CDDDCEFC1F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320390">
            <a:off x="2946706" y="3500230"/>
            <a:ext cx="3354227" cy="251567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a:extLst>
              <a:ext uri="{FF2B5EF4-FFF2-40B4-BE49-F238E27FC236}">
                <a16:creationId xmlns:a16="http://schemas.microsoft.com/office/drawing/2014/main" id="{C9C5706D-5F67-481B-B974-360A62C68B6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95952">
            <a:off x="3326283" y="1400704"/>
            <a:ext cx="3943349" cy="185660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BE253963-D19E-4D5A-A1C0-18A9BE8BE84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21341354">
            <a:off x="1470245" y="1351334"/>
            <a:ext cx="1727052" cy="244538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661871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70067-D1D3-42DC-A1F5-596785CCBA1D}"/>
              </a:ext>
            </a:extLst>
          </p:cNvPr>
          <p:cNvSpPr>
            <a:spLocks noGrp="1"/>
          </p:cNvSpPr>
          <p:nvPr>
            <p:ph type="title"/>
          </p:nvPr>
        </p:nvSpPr>
        <p:spPr>
          <a:xfrm>
            <a:off x="1143000" y="144018"/>
            <a:ext cx="8229600" cy="792162"/>
          </a:xfrm>
        </p:spPr>
        <p:txBody>
          <a:bodyPr>
            <a:normAutofit/>
          </a:bodyPr>
          <a:lstStyle/>
          <a:p>
            <a:r>
              <a:rPr lang="en-US" sz="3600" b="1" dirty="0">
                <a:solidFill>
                  <a:schemeClr val="tx2"/>
                </a:solidFill>
              </a:rPr>
              <a:t>Vaccination drive for Indian Seafarers</a:t>
            </a:r>
            <a:endParaRPr lang="en-IN" sz="3600" b="1" dirty="0">
              <a:solidFill>
                <a:schemeClr val="tx2"/>
              </a:solidFill>
            </a:endParaRPr>
          </a:p>
        </p:txBody>
      </p:sp>
      <p:pic>
        <p:nvPicPr>
          <p:cNvPr id="5" name="Picture 4">
            <a:extLst>
              <a:ext uri="{FF2B5EF4-FFF2-40B4-BE49-F238E27FC236}">
                <a16:creationId xmlns:a16="http://schemas.microsoft.com/office/drawing/2014/main" id="{444F561B-20C4-4280-B817-291D7FB02E3D}"/>
              </a:ext>
            </a:extLst>
          </p:cNvPr>
          <p:cNvPicPr>
            <a:picLocks noChangeAspect="1"/>
          </p:cNvPicPr>
          <p:nvPr/>
        </p:nvPicPr>
        <p:blipFill>
          <a:blip r:embed="rId2"/>
          <a:stretch>
            <a:fillRect/>
          </a:stretch>
        </p:blipFill>
        <p:spPr>
          <a:xfrm>
            <a:off x="457200" y="1066800"/>
            <a:ext cx="5430594" cy="5647182"/>
          </a:xfrm>
          <a:prstGeom prst="rect">
            <a:avLst/>
          </a:prstGeom>
        </p:spPr>
      </p:pic>
      <p:sp>
        <p:nvSpPr>
          <p:cNvPr id="6" name="TextBox 5">
            <a:extLst>
              <a:ext uri="{FF2B5EF4-FFF2-40B4-BE49-F238E27FC236}">
                <a16:creationId xmlns:a16="http://schemas.microsoft.com/office/drawing/2014/main" id="{900C8361-42B9-4A55-BDFB-7EBCCF88A773}"/>
              </a:ext>
            </a:extLst>
          </p:cNvPr>
          <p:cNvSpPr txBox="1"/>
          <p:nvPr/>
        </p:nvSpPr>
        <p:spPr>
          <a:xfrm>
            <a:off x="5638800" y="1981200"/>
            <a:ext cx="3048000" cy="3600986"/>
          </a:xfrm>
          <a:prstGeom prst="rect">
            <a:avLst/>
          </a:prstGeom>
          <a:noFill/>
        </p:spPr>
        <p:txBody>
          <a:bodyPr wrap="square" rtlCol="0">
            <a:spAutoFit/>
          </a:bodyPr>
          <a:lstStyle/>
          <a:p>
            <a:r>
              <a:rPr lang="en-US" sz="2400" dirty="0">
                <a:latin typeface="+mj-lt"/>
              </a:rPr>
              <a:t>More than </a:t>
            </a:r>
            <a:r>
              <a:rPr lang="en-US" sz="2400" b="1" dirty="0">
                <a:solidFill>
                  <a:srgbClr val="FF0000"/>
                </a:solidFill>
                <a:latin typeface="+mj-lt"/>
              </a:rPr>
              <a:t>1500</a:t>
            </a:r>
            <a:r>
              <a:rPr lang="en-US" sz="2400" dirty="0">
                <a:latin typeface="+mj-lt"/>
              </a:rPr>
              <a:t> Indian seafarers assisted </a:t>
            </a:r>
          </a:p>
          <a:p>
            <a:endParaRPr lang="en-US" sz="2400" dirty="0">
              <a:latin typeface="+mj-lt"/>
            </a:endParaRPr>
          </a:p>
          <a:p>
            <a:r>
              <a:rPr lang="en-US" sz="2400" dirty="0">
                <a:latin typeface="+mj-lt"/>
              </a:rPr>
              <a:t>Partnership with two private medical hospitals – Narayana Health &amp; </a:t>
            </a:r>
            <a:r>
              <a:rPr lang="en-US" sz="2400" dirty="0" err="1">
                <a:latin typeface="+mj-lt"/>
              </a:rPr>
              <a:t>Medica</a:t>
            </a:r>
            <a:r>
              <a:rPr lang="en-US" sz="2400" dirty="0">
                <a:latin typeface="+mj-lt"/>
              </a:rPr>
              <a:t> Group of Hospitals</a:t>
            </a:r>
          </a:p>
          <a:p>
            <a:endParaRPr lang="en-US" dirty="0"/>
          </a:p>
          <a:p>
            <a:endParaRPr lang="en-IN" dirty="0"/>
          </a:p>
        </p:txBody>
      </p:sp>
    </p:spTree>
    <p:extLst>
      <p:ext uri="{BB962C8B-B14F-4D97-AF65-F5344CB8AC3E}">
        <p14:creationId xmlns:p14="http://schemas.microsoft.com/office/powerpoint/2010/main" val="3648859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85800" y="189003"/>
            <a:ext cx="5181600" cy="6700573"/>
          </a:xfrm>
        </p:spPr>
      </p:pic>
      <p:sp>
        <p:nvSpPr>
          <p:cNvPr id="7" name="TextBox 6">
            <a:extLst>
              <a:ext uri="{FF2B5EF4-FFF2-40B4-BE49-F238E27FC236}">
                <a16:creationId xmlns:a16="http://schemas.microsoft.com/office/drawing/2014/main" id="{287BFA2F-9EA5-4BB4-80D4-C77192A1C3BE}"/>
              </a:ext>
            </a:extLst>
          </p:cNvPr>
          <p:cNvSpPr txBox="1"/>
          <p:nvPr/>
        </p:nvSpPr>
        <p:spPr>
          <a:xfrm>
            <a:off x="5943599" y="1981200"/>
            <a:ext cx="2931483" cy="2862322"/>
          </a:xfrm>
          <a:prstGeom prst="rect">
            <a:avLst/>
          </a:prstGeom>
          <a:noFill/>
          <a:ln>
            <a:noFill/>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IN" sz="3600" b="1" dirty="0">
                <a:solidFill>
                  <a:schemeClr val="tx2"/>
                </a:solidFill>
                <a:latin typeface="Calibri" panose="020F0502020204030204" pitchFamily="34" charset="0"/>
                <a:cs typeface="Calibri" panose="020F0502020204030204" pitchFamily="34" charset="0"/>
              </a:rPr>
              <a:t>Campaign Against Fraudulent Crewing Agents</a:t>
            </a:r>
          </a:p>
        </p:txBody>
      </p:sp>
    </p:spTree>
    <p:extLst>
      <p:ext uri="{BB962C8B-B14F-4D97-AF65-F5344CB8AC3E}">
        <p14:creationId xmlns:p14="http://schemas.microsoft.com/office/powerpoint/2010/main" val="18955902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A916D44-DCD5-4C44-AF78-962426BC0711}"/>
              </a:ext>
            </a:extLst>
          </p:cNvPr>
          <p:cNvSpPr>
            <a:spLocks noGrp="1"/>
          </p:cNvSpPr>
          <p:nvPr>
            <p:ph type="title"/>
          </p:nvPr>
        </p:nvSpPr>
        <p:spPr>
          <a:xfrm>
            <a:off x="1447800" y="381000"/>
            <a:ext cx="7137400" cy="910828"/>
          </a:xfrm>
        </p:spPr>
        <p:txBody>
          <a:bodyPr vert="horz" lIns="68580" tIns="34290" rIns="68580" bIns="34290" rtlCol="0" anchor="ctr">
            <a:noAutofit/>
          </a:bodyPr>
          <a:lstStyle/>
          <a:p>
            <a:pPr algn="ctr"/>
            <a:br>
              <a:rPr lang="en-IN" sz="3400" dirty="0">
                <a:solidFill>
                  <a:srgbClr val="1170B1"/>
                </a:solidFill>
                <a:ea typeface="+mj-lt"/>
                <a:cs typeface="+mj-lt"/>
              </a:rPr>
            </a:br>
            <a:br>
              <a:rPr lang="en-IN" sz="3400" dirty="0">
                <a:solidFill>
                  <a:srgbClr val="1170B1"/>
                </a:solidFill>
                <a:ea typeface="+mj-lt"/>
                <a:cs typeface="+mj-lt"/>
              </a:rPr>
            </a:br>
            <a:r>
              <a:rPr lang="en-IN" sz="3400" dirty="0">
                <a:solidFill>
                  <a:srgbClr val="002060"/>
                </a:solidFill>
                <a:ea typeface="+mj-lt"/>
                <a:cs typeface="+mj-lt"/>
              </a:rPr>
              <a:t>RPSL crewing agent</a:t>
            </a:r>
            <a:endParaRPr lang="en-US" sz="3400" dirty="0">
              <a:solidFill>
                <a:srgbClr val="002060"/>
              </a:solidFill>
            </a:endParaRPr>
          </a:p>
          <a:p>
            <a:endParaRPr lang="en-IN" sz="3400" dirty="0">
              <a:ea typeface="+mj-lt"/>
              <a:cs typeface="+mj-lt"/>
            </a:endParaRPr>
          </a:p>
          <a:p>
            <a:endParaRPr lang="en-IN" sz="3400" dirty="0">
              <a:solidFill>
                <a:srgbClr val="1170B1"/>
              </a:solidFill>
              <a:cs typeface="Calibri Light"/>
            </a:endParaRPr>
          </a:p>
        </p:txBody>
      </p:sp>
      <p:sp>
        <p:nvSpPr>
          <p:cNvPr id="5" name="Content Placeholder 4">
            <a:extLst>
              <a:ext uri="{FF2B5EF4-FFF2-40B4-BE49-F238E27FC236}">
                <a16:creationId xmlns:a16="http://schemas.microsoft.com/office/drawing/2014/main" id="{31BDD483-06F2-455E-8CD4-65419F84C64A}"/>
              </a:ext>
            </a:extLst>
          </p:cNvPr>
          <p:cNvSpPr>
            <a:spLocks noGrp="1"/>
          </p:cNvSpPr>
          <p:nvPr>
            <p:ph idx="1"/>
          </p:nvPr>
        </p:nvSpPr>
        <p:spPr>
          <a:xfrm>
            <a:off x="990600" y="1828800"/>
            <a:ext cx="4114800" cy="4343400"/>
          </a:xfrm>
        </p:spPr>
        <p:txBody>
          <a:bodyPr vert="horz" lIns="68580" tIns="34290" rIns="68580" bIns="34290" rtlCol="0" anchor="t">
            <a:noAutofit/>
          </a:bodyPr>
          <a:lstStyle/>
          <a:p>
            <a:pPr marL="0" indent="0">
              <a:buNone/>
            </a:pPr>
            <a:r>
              <a:rPr lang="en-US" sz="2000" dirty="0">
                <a:cs typeface="Calibri"/>
              </a:rPr>
              <a:t>RPSL stands for the </a:t>
            </a:r>
            <a:r>
              <a:rPr lang="en-US" sz="2000" b="1" i="1" dirty="0">
                <a:cs typeface="Calibri"/>
              </a:rPr>
              <a:t>Recruitment and Placement Services License</a:t>
            </a:r>
            <a:r>
              <a:rPr lang="en-US" sz="2000" dirty="0">
                <a:cs typeface="Calibri"/>
              </a:rPr>
              <a:t> issued to approved Recruiters and Agents by DG Shipping. The license provides security for Indian seafarers serving on Indian and foreign vessels, along with essential guarantees of repatriation in the event of abandonment.</a:t>
            </a:r>
            <a:endParaRPr lang="en-US" sz="2000" dirty="0">
              <a:ea typeface="+mn-lt"/>
              <a:cs typeface="+mn-lt"/>
            </a:endParaRPr>
          </a:p>
          <a:p>
            <a:pPr marL="0" indent="0">
              <a:buNone/>
            </a:pPr>
            <a:r>
              <a:rPr lang="en-US" sz="2000" dirty="0">
                <a:ea typeface="+mn-lt"/>
                <a:cs typeface="+mn-lt"/>
              </a:rPr>
              <a:t>Each RPS is issued with an </a:t>
            </a:r>
            <a:r>
              <a:rPr lang="en-US" sz="2000" b="1" i="1" dirty="0">
                <a:ea typeface="+mn-lt"/>
                <a:cs typeface="+mn-lt"/>
              </a:rPr>
              <a:t>RPSL number</a:t>
            </a:r>
            <a:r>
              <a:rPr lang="en-US" sz="2000" dirty="0">
                <a:ea typeface="+mn-lt"/>
                <a:cs typeface="+mn-lt"/>
              </a:rPr>
              <a:t>. A list of all registered RPSL is available on the DG(S) website. You must check the RPSL list before joining a shipping company. </a:t>
            </a:r>
          </a:p>
          <a:p>
            <a:pPr marL="0" indent="0">
              <a:buNone/>
            </a:pPr>
            <a:endParaRPr lang="en-IN" sz="2000" dirty="0">
              <a:ea typeface="+mn-lt"/>
              <a:cs typeface="+mn-lt"/>
            </a:endParaRPr>
          </a:p>
        </p:txBody>
      </p:sp>
      <p:pic>
        <p:nvPicPr>
          <p:cNvPr id="3" name="Picture 2">
            <a:extLst>
              <a:ext uri="{FF2B5EF4-FFF2-40B4-BE49-F238E27FC236}">
                <a16:creationId xmlns:a16="http://schemas.microsoft.com/office/drawing/2014/main" id="{8A765FCD-721A-4995-8209-BCBCF3AAF59E}"/>
              </a:ext>
            </a:extLst>
          </p:cNvPr>
          <p:cNvPicPr>
            <a:picLocks noChangeAspect="1"/>
          </p:cNvPicPr>
          <p:nvPr/>
        </p:nvPicPr>
        <p:blipFill>
          <a:blip r:embed="rId3"/>
          <a:stretch>
            <a:fillRect/>
          </a:stretch>
        </p:blipFill>
        <p:spPr>
          <a:xfrm>
            <a:off x="5257800" y="2362200"/>
            <a:ext cx="3739555" cy="3048000"/>
          </a:xfrm>
          <a:prstGeom prst="rect">
            <a:avLst/>
          </a:prstGeom>
        </p:spPr>
      </p:pic>
    </p:spTree>
    <p:extLst>
      <p:ext uri="{BB962C8B-B14F-4D97-AF65-F5344CB8AC3E}">
        <p14:creationId xmlns:p14="http://schemas.microsoft.com/office/powerpoint/2010/main" val="62567128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Office Theme">
  <a:themeElements>
    <a:clrScheme name="ISWAN">
      <a:dk1>
        <a:sysClr val="windowText" lastClr="000000"/>
      </a:dk1>
      <a:lt1>
        <a:sysClr val="window" lastClr="FFFFFF"/>
      </a:lt1>
      <a:dk2>
        <a:srgbClr val="262171"/>
      </a:dk2>
      <a:lt2>
        <a:srgbClr val="FFFFFF"/>
      </a:lt2>
      <a:accent1>
        <a:srgbClr val="0770B1"/>
      </a:accent1>
      <a:accent2>
        <a:srgbClr val="F60B2A"/>
      </a:accent2>
      <a:accent3>
        <a:srgbClr val="FFC44E"/>
      </a:accent3>
      <a:accent4>
        <a:srgbClr val="262171"/>
      </a:accent4>
      <a:accent5>
        <a:srgbClr val="0770B1"/>
      </a:accent5>
      <a:accent6>
        <a:srgbClr val="F60B2A"/>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5_Office Theme">
  <a:themeElements>
    <a:clrScheme name="ISWAN">
      <a:dk1>
        <a:sysClr val="windowText" lastClr="000000"/>
      </a:dk1>
      <a:lt1>
        <a:sysClr val="window" lastClr="FFFFFF"/>
      </a:lt1>
      <a:dk2>
        <a:srgbClr val="262171"/>
      </a:dk2>
      <a:lt2>
        <a:srgbClr val="FFFFFF"/>
      </a:lt2>
      <a:accent1>
        <a:srgbClr val="0770B1"/>
      </a:accent1>
      <a:accent2>
        <a:srgbClr val="F60B2A"/>
      </a:accent2>
      <a:accent3>
        <a:srgbClr val="FFC44E"/>
      </a:accent3>
      <a:accent4>
        <a:srgbClr val="262171"/>
      </a:accent4>
      <a:accent5>
        <a:srgbClr val="0770B1"/>
      </a:accent5>
      <a:accent6>
        <a:srgbClr val="F60B2A"/>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7_Office Theme">
  <a:themeElements>
    <a:clrScheme name="ISWAN">
      <a:dk1>
        <a:sysClr val="windowText" lastClr="000000"/>
      </a:dk1>
      <a:lt1>
        <a:sysClr val="window" lastClr="FFFFFF"/>
      </a:lt1>
      <a:dk2>
        <a:srgbClr val="262171"/>
      </a:dk2>
      <a:lt2>
        <a:srgbClr val="FFFFFF"/>
      </a:lt2>
      <a:accent1>
        <a:srgbClr val="0770B1"/>
      </a:accent1>
      <a:accent2>
        <a:srgbClr val="F60B2A"/>
      </a:accent2>
      <a:accent3>
        <a:srgbClr val="FFC44E"/>
      </a:accent3>
      <a:accent4>
        <a:srgbClr val="262171"/>
      </a:accent4>
      <a:accent5>
        <a:srgbClr val="0770B1"/>
      </a:accent5>
      <a:accent6>
        <a:srgbClr val="F60B2A"/>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8_Office Theme">
  <a:themeElements>
    <a:clrScheme name="ISWAN">
      <a:dk1>
        <a:sysClr val="windowText" lastClr="000000"/>
      </a:dk1>
      <a:lt1>
        <a:sysClr val="window" lastClr="FFFFFF"/>
      </a:lt1>
      <a:dk2>
        <a:srgbClr val="262171"/>
      </a:dk2>
      <a:lt2>
        <a:srgbClr val="FFFFFF"/>
      </a:lt2>
      <a:accent1>
        <a:srgbClr val="0770B1"/>
      </a:accent1>
      <a:accent2>
        <a:srgbClr val="F60B2A"/>
      </a:accent2>
      <a:accent3>
        <a:srgbClr val="FFC44E"/>
      </a:accent3>
      <a:accent4>
        <a:srgbClr val="262171"/>
      </a:accent4>
      <a:accent5>
        <a:srgbClr val="0770B1"/>
      </a:accent5>
      <a:accent6>
        <a:srgbClr val="F60B2A"/>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3002</TotalTime>
  <Words>2857</Words>
  <Application>Microsoft Office PowerPoint</Application>
  <PresentationFormat>On-screen Show (4:3)</PresentationFormat>
  <Paragraphs>318</Paragraphs>
  <Slides>38</Slides>
  <Notes>30</Notes>
  <HiddenSlides>0</HiddenSlides>
  <MMClips>1</MMClips>
  <ScaleCrop>false</ScaleCrop>
  <HeadingPairs>
    <vt:vector size="6" baseType="variant">
      <vt:variant>
        <vt:lpstr>Fonts Used</vt:lpstr>
      </vt:variant>
      <vt:variant>
        <vt:i4>11</vt:i4>
      </vt:variant>
      <vt:variant>
        <vt:lpstr>Theme</vt:lpstr>
      </vt:variant>
      <vt:variant>
        <vt:i4>7</vt:i4>
      </vt:variant>
      <vt:variant>
        <vt:lpstr>Slide Titles</vt:lpstr>
      </vt:variant>
      <vt:variant>
        <vt:i4>38</vt:i4>
      </vt:variant>
    </vt:vector>
  </HeadingPairs>
  <TitlesOfParts>
    <vt:vector size="56" baseType="lpstr">
      <vt:lpstr>Arial</vt:lpstr>
      <vt:lpstr>Calibri</vt:lpstr>
      <vt:lpstr>Calibri Light</vt:lpstr>
      <vt:lpstr>Copperplate Gothic Bold</vt:lpstr>
      <vt:lpstr>Franklin Gothic Book</vt:lpstr>
      <vt:lpstr>Franklin Gothic Medium</vt:lpstr>
      <vt:lpstr>Times New Roman</vt:lpstr>
      <vt:lpstr>Trebuchet MS</vt:lpstr>
      <vt:lpstr>Tunga</vt:lpstr>
      <vt:lpstr>Verdana</vt:lpstr>
      <vt:lpstr>Wingdings</vt:lpstr>
      <vt:lpstr>Angles</vt:lpstr>
      <vt:lpstr>3_Office Theme</vt:lpstr>
      <vt:lpstr>1_Office Theme</vt:lpstr>
      <vt:lpstr>4_Office Theme</vt:lpstr>
      <vt:lpstr>5_Office Theme</vt:lpstr>
      <vt:lpstr>7_Office Theme</vt:lpstr>
      <vt:lpstr>8_Office Theme</vt:lpstr>
      <vt:lpstr>Seafarers’ Pre-departure awareness session</vt:lpstr>
      <vt:lpstr>ISWAN – Who we are</vt:lpstr>
      <vt:lpstr>SeafarerHelp</vt:lpstr>
      <vt:lpstr>SeafarerHelp - cases</vt:lpstr>
      <vt:lpstr>ISWAN’s Helpline Statistics</vt:lpstr>
      <vt:lpstr>India &amp; South Asia</vt:lpstr>
      <vt:lpstr>Vaccination drive for Indian Seafarers</vt:lpstr>
      <vt:lpstr>PowerPoint Presentation</vt:lpstr>
      <vt:lpstr>  RPSL crewing agent  </vt:lpstr>
      <vt:lpstr>           The Employment Agreement</vt:lpstr>
      <vt:lpstr>PowerPoint Presentation</vt:lpstr>
      <vt:lpstr>PowerPoint Presentation</vt:lpstr>
      <vt:lpstr>Best Management Practice </vt:lpstr>
      <vt:lpstr>Ship Protection Measures</vt:lpstr>
      <vt:lpstr>Citadels</vt:lpstr>
      <vt:lpstr>Crew Reactions</vt:lpstr>
      <vt:lpstr>Cyber Hygiene</vt:lpstr>
      <vt:lpstr>Cyber Hygiene</vt:lpstr>
      <vt:lpstr>           Why Health information for Seafarers?</vt:lpstr>
      <vt:lpstr>What is different for seafarers</vt:lpstr>
      <vt:lpstr>     Fit on Board, Overweight, Obesity</vt:lpstr>
      <vt:lpstr>PowerPoint Presentation</vt:lpstr>
      <vt:lpstr>Mental Health is:</vt:lpstr>
      <vt:lpstr>PowerPoint Presentation</vt:lpstr>
      <vt:lpstr>The truth is</vt:lpstr>
      <vt:lpstr>PowerPoint Presentation</vt:lpstr>
      <vt:lpstr>Mini Exercise</vt:lpstr>
      <vt:lpstr>PowerPoint Presentation</vt:lpstr>
      <vt:lpstr>Physical &amp; Mental Health are closely connected</vt:lpstr>
      <vt:lpstr>PowerPoint Presentation</vt:lpstr>
      <vt:lpstr>CULTURAL  COMPATIBILITY</vt:lpstr>
      <vt:lpstr>HOW TO ENSURE CULTURAL COMPATIBILITY</vt:lpstr>
      <vt:lpstr> AWARENESS ON GENDER DIVERSITY </vt:lpstr>
      <vt:lpstr>Challenges faced by Women Seafarers</vt:lpstr>
      <vt:lpstr>PowerPoint Presentation</vt:lpstr>
      <vt:lpstr>Online and Telephone Support</vt:lpstr>
      <vt:lpstr>PowerPoint Presentation</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unforgettable ordeal on   M.T. Marida Marguerite</dc:title>
  <dc:creator>chirag</dc:creator>
  <cp:lastModifiedBy>CHIRAG BAHRI</cp:lastModifiedBy>
  <cp:revision>188</cp:revision>
  <dcterms:created xsi:type="dcterms:W3CDTF">2006-08-16T00:00:00Z</dcterms:created>
  <dcterms:modified xsi:type="dcterms:W3CDTF">2022-03-24T02:34:47Z</dcterms:modified>
</cp:coreProperties>
</file>