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4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5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6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7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8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9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39" r:id="rId1"/>
    <p:sldMasterId id="2147484575" r:id="rId2"/>
    <p:sldMasterId id="2147484605" r:id="rId3"/>
    <p:sldMasterId id="2147484622" r:id="rId4"/>
    <p:sldMasterId id="2147484658" r:id="rId5"/>
    <p:sldMasterId id="2147484711" r:id="rId6"/>
    <p:sldMasterId id="2147484728" r:id="rId7"/>
    <p:sldMasterId id="2147484752" r:id="rId8"/>
    <p:sldMasterId id="2147484764" r:id="rId9"/>
    <p:sldMasterId id="2147484776" r:id="rId10"/>
  </p:sldMasterIdLst>
  <p:notesMasterIdLst>
    <p:notesMasterId r:id="rId25"/>
  </p:notesMasterIdLst>
  <p:sldIdLst>
    <p:sldId id="277" r:id="rId11"/>
    <p:sldId id="260" r:id="rId12"/>
    <p:sldId id="293" r:id="rId13"/>
    <p:sldId id="262" r:id="rId14"/>
    <p:sldId id="279" r:id="rId15"/>
    <p:sldId id="264" r:id="rId16"/>
    <p:sldId id="288" r:id="rId17"/>
    <p:sldId id="289" r:id="rId18"/>
    <p:sldId id="267" r:id="rId19"/>
    <p:sldId id="281" r:id="rId20"/>
    <p:sldId id="265" r:id="rId21"/>
    <p:sldId id="290" r:id="rId22"/>
    <p:sldId id="271" r:id="rId23"/>
    <p:sldId id="292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80008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94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5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1E7A32-E999-4D70-A4A9-3D4507B5F596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BB0CBC24-A6E0-4BEF-A7CF-E133312A0F3F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blipFill rotWithShape="0">
          <a:blip xmlns:r="http://schemas.openxmlformats.org/officeDocument/2006/relationships" r:embed="rId1">
            <a:alphaModFix amt="83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>
            <a:rot lat="0" lon="0" rev="0"/>
          </a:camera>
          <a:lightRig rig="chilly" dir="t">
            <a:rot lat="0" lon="0" rev="18480000"/>
          </a:lightRig>
        </a:scene3d>
        <a:sp3d prstMaterial="clear">
          <a:bevelT h="63500"/>
        </a:sp3d>
      </dgm:spPr>
      <dgm:t>
        <a:bodyPr/>
        <a:lstStyle/>
        <a:p>
          <a:r>
            <a:rPr lang="en-GB" sz="44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rebuchet MS" panose="020B0603020202020204" pitchFamily="34" charset="0"/>
            </a:rPr>
            <a:t>Sustainable innovations for enhancing industrial growth</a:t>
          </a:r>
          <a:endParaRPr lang="en-GB" sz="44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rebuchet MS" panose="020B0603020202020204" pitchFamily="34" charset="0"/>
          </a:endParaRPr>
        </a:p>
      </dgm:t>
    </dgm:pt>
    <dgm:pt modelId="{36F76F9A-4B09-4782-A06D-D376BA7A80DB}" type="parTrans" cxnId="{51C1B893-5EE4-40A0-8E8A-31AD1597E4DD}">
      <dgm:prSet/>
      <dgm:spPr/>
      <dgm:t>
        <a:bodyPr/>
        <a:lstStyle/>
        <a:p>
          <a:endParaRPr lang="en-GB"/>
        </a:p>
      </dgm:t>
    </dgm:pt>
    <dgm:pt modelId="{A501615B-9BBB-4EF8-B9F5-8DCF2C69ADD8}" type="sibTrans" cxnId="{51C1B893-5EE4-40A0-8E8A-31AD1597E4DD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en-GB"/>
        </a:p>
      </dgm:t>
    </dgm:pt>
    <dgm:pt modelId="{D3FC933C-221F-4245-A4C2-B3C016F83F6D}">
      <dgm:prSet phldrT="[Text]"/>
      <dgm:spPr>
        <a:blipFill dpi="0" rotWithShape="0">
          <a:blip xmlns:r="http://schemas.openxmlformats.org/officeDocument/2006/relationships" r:embed="rId1">
            <a:alphaModFix amt="83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tile tx="0" ty="0" sx="100000" sy="100000" flip="none" algn="tl"/>
        </a:blipFill>
        <a:ln>
          <a:noFill/>
        </a:ln>
        <a:effectLst/>
        <a:scene3d>
          <a:camera prst="orthographicFront">
            <a:rot lat="0" lon="0" rev="0"/>
          </a:camera>
          <a:lightRig rig="chilly" dir="t">
            <a:rot lat="0" lon="0" rev="18480000"/>
          </a:lightRig>
        </a:scene3d>
        <a:sp3d prstMaterial="clear">
          <a:bevelT h="63500"/>
        </a:sp3d>
      </dgm:spPr>
      <dgm:t>
        <a:bodyPr/>
        <a:lstStyle/>
        <a:p>
          <a:r>
            <a:rPr lang="en-GB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rebuchet MS" panose="020B0603020202020204" pitchFamily="34" charset="0"/>
            </a:rPr>
            <a:t>Advanced industrial technologies and their impact on human life</a:t>
          </a:r>
          <a:endParaRPr lang="en-GB" b="1" cap="none" spc="0" dirty="0">
            <a:ln w="22225">
              <a:solidFill>
                <a:schemeClr val="accent2"/>
              </a:solidFill>
              <a:prstDash val="solid"/>
            </a:ln>
            <a:solidFill>
              <a:schemeClr val="accent2">
                <a:lumMod val="40000"/>
                <a:lumOff val="60000"/>
              </a:schemeClr>
            </a:solidFill>
            <a:effectLst/>
            <a:latin typeface="Trebuchet MS" panose="020B0603020202020204" pitchFamily="34" charset="0"/>
          </a:endParaRPr>
        </a:p>
      </dgm:t>
    </dgm:pt>
    <dgm:pt modelId="{EF167F0F-608E-4EBB-AE72-0557B3E2C1A3}" type="parTrans" cxnId="{8C2284E5-3ED9-4E62-A6E0-4120E166BEDA}">
      <dgm:prSet/>
      <dgm:spPr/>
      <dgm:t>
        <a:bodyPr/>
        <a:lstStyle/>
        <a:p>
          <a:endParaRPr lang="en-GB"/>
        </a:p>
      </dgm:t>
    </dgm:pt>
    <dgm:pt modelId="{22DC0ACF-F936-477D-A853-936F04B787D4}" type="sibTrans" cxnId="{8C2284E5-3ED9-4E62-A6E0-4120E166BEDA}">
      <dgm:prSet/>
      <dgm:spPr/>
      <dgm:t>
        <a:bodyPr/>
        <a:lstStyle/>
        <a:p>
          <a:endParaRPr lang="en-GB"/>
        </a:p>
      </dgm:t>
    </dgm:pt>
    <dgm:pt modelId="{ABAC3AD5-1F52-41C4-82E4-082C9E198822}" type="pres">
      <dgm:prSet presAssocID="{261E7A32-E999-4D70-A4A9-3D4507B5F596}" presName="linearFlow" presStyleCnt="0">
        <dgm:presLayoutVars>
          <dgm:resizeHandles val="exact"/>
        </dgm:presLayoutVars>
      </dgm:prSet>
      <dgm:spPr/>
    </dgm:pt>
    <dgm:pt modelId="{98070FC2-95F3-490E-8385-367211886090}" type="pres">
      <dgm:prSet presAssocID="{BB0CBC24-A6E0-4BEF-A7CF-E133312A0F3F}" presName="node" presStyleLbl="node1" presStyleIdx="0" presStyleCnt="2" custScaleX="309677" custScaleY="62373" custLinFactNeighborY="-326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98E33AF-6A35-4A9B-8685-34CF348E492A}" type="pres">
      <dgm:prSet presAssocID="{A501615B-9BBB-4EF8-B9F5-8DCF2C69ADD8}" presName="sibTrans" presStyleLbl="sibTrans2D1" presStyleIdx="0" presStyleCnt="1" custScaleX="135295" custScaleY="78098" custLinFactNeighborY="1549"/>
      <dgm:spPr/>
      <dgm:t>
        <a:bodyPr/>
        <a:lstStyle/>
        <a:p>
          <a:endParaRPr lang="en-GB"/>
        </a:p>
      </dgm:t>
    </dgm:pt>
    <dgm:pt modelId="{D9292237-E267-4752-A221-E7C9EC681584}" type="pres">
      <dgm:prSet presAssocID="{A501615B-9BBB-4EF8-B9F5-8DCF2C69ADD8}" presName="connectorText" presStyleLbl="sibTrans2D1" presStyleIdx="0" presStyleCnt="1"/>
      <dgm:spPr/>
      <dgm:t>
        <a:bodyPr/>
        <a:lstStyle/>
        <a:p>
          <a:endParaRPr lang="en-GB"/>
        </a:p>
      </dgm:t>
    </dgm:pt>
    <dgm:pt modelId="{84E71697-22C5-4FAA-9D8D-F5986AF12140}" type="pres">
      <dgm:prSet presAssocID="{D3FC933C-221F-4245-A4C2-B3C016F83F6D}" presName="node" presStyleLbl="node1" presStyleIdx="1" presStyleCnt="2" custScaleX="309677" custScaleY="57441" custLinFactNeighborX="0" custLinFactNeighborY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1F9C098-E188-4D36-A1AE-864E8402C45B}" type="presOf" srcId="{A501615B-9BBB-4EF8-B9F5-8DCF2C69ADD8}" destId="{D9292237-E267-4752-A221-E7C9EC681584}" srcOrd="1" destOrd="0" presId="urn:microsoft.com/office/officeart/2005/8/layout/process2"/>
    <dgm:cxn modelId="{D79FE11A-31EA-4FED-860A-48225019FAA3}" type="presOf" srcId="{261E7A32-E999-4D70-A4A9-3D4507B5F596}" destId="{ABAC3AD5-1F52-41C4-82E4-082C9E198822}" srcOrd="0" destOrd="0" presId="urn:microsoft.com/office/officeart/2005/8/layout/process2"/>
    <dgm:cxn modelId="{C9A01856-FDB8-4EE7-A188-7B28A7452283}" type="presOf" srcId="{A501615B-9BBB-4EF8-B9F5-8DCF2C69ADD8}" destId="{098E33AF-6A35-4A9B-8685-34CF348E492A}" srcOrd="0" destOrd="0" presId="urn:microsoft.com/office/officeart/2005/8/layout/process2"/>
    <dgm:cxn modelId="{4AD40BF7-306E-4EC8-934D-5ECDB16DCF8A}" type="presOf" srcId="{BB0CBC24-A6E0-4BEF-A7CF-E133312A0F3F}" destId="{98070FC2-95F3-490E-8385-367211886090}" srcOrd="0" destOrd="0" presId="urn:microsoft.com/office/officeart/2005/8/layout/process2"/>
    <dgm:cxn modelId="{8C2284E5-3ED9-4E62-A6E0-4120E166BEDA}" srcId="{261E7A32-E999-4D70-A4A9-3D4507B5F596}" destId="{D3FC933C-221F-4245-A4C2-B3C016F83F6D}" srcOrd="1" destOrd="0" parTransId="{EF167F0F-608E-4EBB-AE72-0557B3E2C1A3}" sibTransId="{22DC0ACF-F936-477D-A853-936F04B787D4}"/>
    <dgm:cxn modelId="{51C1B893-5EE4-40A0-8E8A-31AD1597E4DD}" srcId="{261E7A32-E999-4D70-A4A9-3D4507B5F596}" destId="{BB0CBC24-A6E0-4BEF-A7CF-E133312A0F3F}" srcOrd="0" destOrd="0" parTransId="{36F76F9A-4B09-4782-A06D-D376BA7A80DB}" sibTransId="{A501615B-9BBB-4EF8-B9F5-8DCF2C69ADD8}"/>
    <dgm:cxn modelId="{4B74B56D-840E-48A4-A4A1-C82776711319}" type="presOf" srcId="{D3FC933C-221F-4245-A4C2-B3C016F83F6D}" destId="{84E71697-22C5-4FAA-9D8D-F5986AF12140}" srcOrd="0" destOrd="0" presId="urn:microsoft.com/office/officeart/2005/8/layout/process2"/>
    <dgm:cxn modelId="{9743FD18-DA0E-4B51-9E08-4F2AA8D5DBD5}" type="presParOf" srcId="{ABAC3AD5-1F52-41C4-82E4-082C9E198822}" destId="{98070FC2-95F3-490E-8385-367211886090}" srcOrd="0" destOrd="0" presId="urn:microsoft.com/office/officeart/2005/8/layout/process2"/>
    <dgm:cxn modelId="{61B81999-5ECD-4FE5-91EC-7C31031159C0}" type="presParOf" srcId="{ABAC3AD5-1F52-41C4-82E4-082C9E198822}" destId="{098E33AF-6A35-4A9B-8685-34CF348E492A}" srcOrd="1" destOrd="0" presId="urn:microsoft.com/office/officeart/2005/8/layout/process2"/>
    <dgm:cxn modelId="{79A4B5AC-CDCC-4953-862D-B0943CE5C97A}" type="presParOf" srcId="{098E33AF-6A35-4A9B-8685-34CF348E492A}" destId="{D9292237-E267-4752-A221-E7C9EC681584}" srcOrd="0" destOrd="0" presId="urn:microsoft.com/office/officeart/2005/8/layout/process2"/>
    <dgm:cxn modelId="{4D46A285-A0D0-4801-A423-E237A3CADCEE}" type="presParOf" srcId="{ABAC3AD5-1F52-41C4-82E4-082C9E198822}" destId="{84E71697-22C5-4FAA-9D8D-F5986AF12140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24226D-0F0F-4B10-98EC-F1E5138D5D5D}" type="doc">
      <dgm:prSet loTypeId="urn:microsoft.com/office/officeart/2005/8/layout/radial4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EB1D905-B888-4348-A0DA-36AC5161F194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gradFill rotWithShape="0">
          <a:gsLst>
            <a:gs pos="100000">
              <a:srgbClr val="00B050"/>
            </a:gs>
            <a:gs pos="10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</a:gra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GB" sz="2800" dirty="0" smtClean="0">
              <a:latin typeface="Algerian" panose="04020705040A02060702" pitchFamily="82" charset="0"/>
            </a:rPr>
            <a:t>COST MODEL</a:t>
          </a:r>
          <a:endParaRPr lang="en-GB" sz="2800" dirty="0">
            <a:latin typeface="Algerian" panose="04020705040A02060702" pitchFamily="82" charset="0"/>
          </a:endParaRPr>
        </a:p>
      </dgm:t>
    </dgm:pt>
    <dgm:pt modelId="{EA7FD9FD-AA67-42C7-90EB-0B282ECF8B8E}" type="parTrans" cxnId="{BAEB7F5B-D227-4744-9E15-A415B315DBE7}">
      <dgm:prSet/>
      <dgm:spPr/>
      <dgm:t>
        <a:bodyPr/>
        <a:lstStyle/>
        <a:p>
          <a:endParaRPr lang="en-GB"/>
        </a:p>
      </dgm:t>
    </dgm:pt>
    <dgm:pt modelId="{72DD9688-559E-4437-B331-D4F3A450EE19}" type="sibTrans" cxnId="{BAEB7F5B-D227-4744-9E15-A415B315DBE7}">
      <dgm:prSet/>
      <dgm:spPr/>
      <dgm:t>
        <a:bodyPr/>
        <a:lstStyle/>
        <a:p>
          <a:endParaRPr lang="en-GB"/>
        </a:p>
      </dgm:t>
    </dgm:pt>
    <dgm:pt modelId="{E5EE4085-CC61-4266-AF3B-75F0926BB99F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gradFill rotWithShape="0">
          <a:gsLst>
            <a:gs pos="49000">
              <a:srgbClr val="FFC000"/>
            </a:gs>
            <a:gs pos="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</a:gra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GB" sz="14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200GAL/DAY</a:t>
          </a:r>
        </a:p>
      </dgm:t>
    </dgm:pt>
    <dgm:pt modelId="{56446FF7-B85B-43E9-9BD4-84E09CEF899F}" type="parTrans" cxnId="{C624B51D-3525-42AD-8BF0-31C9F217D3B1}">
      <dgm:prSet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gradFill rotWithShape="0">
          <a:gsLst>
            <a:gs pos="100000">
              <a:srgbClr val="002060"/>
            </a:gs>
            <a:gs pos="10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</a:gradFill>
        <a:ln>
          <a:solidFill>
            <a:schemeClr val="tx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52400">
          <a:bevelT w="190500" h="38100"/>
        </a:sp3d>
      </dgm:spPr>
      <dgm:t>
        <a:bodyPr/>
        <a:lstStyle/>
        <a:p>
          <a:endParaRPr lang="en-GB">
            <a:ln>
              <a:solidFill>
                <a:schemeClr val="bg1"/>
              </a:solidFill>
            </a:ln>
            <a:solidFill>
              <a:schemeClr val="bg1"/>
            </a:solidFill>
          </a:endParaRPr>
        </a:p>
      </dgm:t>
    </dgm:pt>
    <dgm:pt modelId="{DBA40522-79B7-4DED-AC66-D1FDE6B075E4}" type="sibTrans" cxnId="{C624B51D-3525-42AD-8BF0-31C9F217D3B1}">
      <dgm:prSet/>
      <dgm:spPr/>
      <dgm:t>
        <a:bodyPr/>
        <a:lstStyle/>
        <a:p>
          <a:endParaRPr lang="en-GB"/>
        </a:p>
      </dgm:t>
    </dgm:pt>
    <dgm:pt modelId="{3D5F19AC-83E9-4D10-849B-2BED6E920C12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gradFill rotWithShape="0">
          <a:gsLst>
            <a:gs pos="49000">
              <a:srgbClr val="FFC000"/>
            </a:gs>
            <a:gs pos="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</a:gra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GB" sz="14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1.7*10</a:t>
          </a:r>
          <a:r>
            <a:rPr lang="en-GB" sz="1400" b="0" cap="none" spc="0" baseline="300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4  </a:t>
          </a:r>
          <a:r>
            <a:rPr lang="en-GB" sz="1400" b="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m</a:t>
          </a:r>
          <a:r>
            <a:rPr lang="en-GB" sz="1400" b="0" cap="none" spc="0" baseline="300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3</a:t>
          </a:r>
          <a:r>
            <a:rPr lang="en-GB" sz="1400" b="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/DAY</a:t>
          </a:r>
          <a:r>
            <a:rPr lang="en-GB" sz="1400" b="0" cap="none" spc="0" baseline="300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 </a:t>
          </a:r>
          <a:r>
            <a:rPr lang="en-GB" sz="14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 </a:t>
          </a:r>
          <a:r>
            <a:rPr lang="en-GB" sz="1400" b="0" cap="none" spc="0" baseline="300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 </a:t>
          </a:r>
          <a:r>
            <a:rPr lang="en-GB" sz="14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       </a:t>
          </a:r>
        </a:p>
      </dgm:t>
    </dgm:pt>
    <dgm:pt modelId="{96C95642-7533-49C2-AAA9-4F1F8E5CC20B}" type="parTrans" cxnId="{E1E07487-135F-45A3-B858-E5C353A69AE9}">
      <dgm:prSet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gradFill rotWithShape="0">
          <a:gsLst>
            <a:gs pos="100000">
              <a:srgbClr val="002060"/>
            </a:gs>
            <a:gs pos="10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</a:gradFill>
        <a:ln>
          <a:solidFill>
            <a:schemeClr val="tx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52400">
          <a:bevelT w="190500" h="38100"/>
        </a:sp3d>
      </dgm:spPr>
      <dgm:t>
        <a:bodyPr/>
        <a:lstStyle/>
        <a:p>
          <a:endParaRPr lang="en-GB">
            <a:ln>
              <a:solidFill>
                <a:schemeClr val="bg1"/>
              </a:solidFill>
            </a:ln>
            <a:solidFill>
              <a:schemeClr val="bg1"/>
            </a:solidFill>
          </a:endParaRPr>
        </a:p>
      </dgm:t>
    </dgm:pt>
    <dgm:pt modelId="{DB0C6F45-3971-4959-B7CA-C6DD469D61D0}" type="sibTrans" cxnId="{E1E07487-135F-45A3-B858-E5C353A69AE9}">
      <dgm:prSet/>
      <dgm:spPr/>
      <dgm:t>
        <a:bodyPr/>
        <a:lstStyle/>
        <a:p>
          <a:endParaRPr lang="en-GB"/>
        </a:p>
      </dgm:t>
    </dgm:pt>
    <dgm:pt modelId="{233EBEA7-8D34-4C7F-9671-42F2F6C184A6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gradFill rotWithShape="0">
          <a:gsLst>
            <a:gs pos="49000">
              <a:srgbClr val="FFC000"/>
            </a:gs>
            <a:gs pos="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</a:gra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GB" sz="14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2,747.2 </a:t>
          </a:r>
          <a:r>
            <a:rPr lang="en-GB" sz="1400" b="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m</a:t>
          </a:r>
          <a:r>
            <a:rPr lang="en-GB" sz="1400" b="0" cap="none" spc="0" baseline="300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3</a:t>
          </a:r>
          <a:r>
            <a:rPr lang="en-GB" sz="1400" b="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/DAY</a:t>
          </a:r>
          <a:endParaRPr lang="en-GB" sz="1400" b="0" cap="none" spc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n-lt"/>
          </a:endParaRPr>
        </a:p>
      </dgm:t>
    </dgm:pt>
    <dgm:pt modelId="{33133328-0E3A-4711-B446-F27842D1C30F}" type="parTrans" cxnId="{77EF0D41-F98E-446E-85C6-418556E6A4AE}">
      <dgm:prSet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gradFill rotWithShape="0">
          <a:gsLst>
            <a:gs pos="100000">
              <a:srgbClr val="002060"/>
            </a:gs>
            <a:gs pos="10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</a:gradFill>
        <a:ln>
          <a:solidFill>
            <a:schemeClr val="tx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52400">
          <a:bevelT w="190500" h="38100"/>
        </a:sp3d>
      </dgm:spPr>
      <dgm:t>
        <a:bodyPr/>
        <a:lstStyle/>
        <a:p>
          <a:endParaRPr lang="en-GB">
            <a:ln>
              <a:solidFill>
                <a:schemeClr val="bg1"/>
              </a:solidFill>
            </a:ln>
            <a:solidFill>
              <a:schemeClr val="bg1"/>
            </a:solidFill>
          </a:endParaRPr>
        </a:p>
      </dgm:t>
    </dgm:pt>
    <dgm:pt modelId="{B45ABA29-6DB4-4A24-9BB9-FF6C922A459A}" type="sibTrans" cxnId="{77EF0D41-F98E-446E-85C6-418556E6A4AE}">
      <dgm:prSet/>
      <dgm:spPr/>
      <dgm:t>
        <a:bodyPr/>
        <a:lstStyle/>
        <a:p>
          <a:endParaRPr lang="en-GB"/>
        </a:p>
      </dgm:t>
    </dgm:pt>
    <dgm:pt modelId="{79C797E1-7057-412A-804C-5B5548C1BFE9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gradFill rotWithShape="0">
          <a:gsLst>
            <a:gs pos="49000">
              <a:srgbClr val="FFC000"/>
            </a:gs>
            <a:gs pos="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</a:gra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GB" sz="14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887.8 </a:t>
          </a:r>
          <a:r>
            <a:rPr lang="en-GB" sz="1400" b="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m</a:t>
          </a:r>
          <a:r>
            <a:rPr lang="en-GB" sz="1400" b="0" cap="none" spc="0" baseline="300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3</a:t>
          </a:r>
          <a:r>
            <a:rPr lang="en-GB" sz="1400" b="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/DAY</a:t>
          </a:r>
          <a:endParaRPr lang="en-GB" sz="1400" b="0" cap="none" spc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n-lt"/>
          </a:endParaRPr>
        </a:p>
      </dgm:t>
    </dgm:pt>
    <dgm:pt modelId="{C06BBF04-E73B-4460-972E-885EDAFF84D9}" type="parTrans" cxnId="{3425D42A-4542-4B91-BC25-C29784C96BB7}">
      <dgm:prSet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gradFill rotWithShape="0">
          <a:gsLst>
            <a:gs pos="100000">
              <a:srgbClr val="002060"/>
            </a:gs>
            <a:gs pos="10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</a:gradFill>
        <a:ln>
          <a:solidFill>
            <a:schemeClr val="tx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52400">
          <a:bevelT w="190500" h="38100"/>
        </a:sp3d>
      </dgm:spPr>
      <dgm:t>
        <a:bodyPr/>
        <a:lstStyle/>
        <a:p>
          <a:endParaRPr lang="en-GB" sz="2000">
            <a:ln>
              <a:solidFill>
                <a:schemeClr val="bg1"/>
              </a:solidFill>
            </a:ln>
            <a:solidFill>
              <a:schemeClr val="bg1"/>
            </a:solidFill>
          </a:endParaRPr>
        </a:p>
      </dgm:t>
    </dgm:pt>
    <dgm:pt modelId="{F4E643CC-1CCE-4E89-A14E-7294760E3F36}" type="sibTrans" cxnId="{3425D42A-4542-4B91-BC25-C29784C96BB7}">
      <dgm:prSet/>
      <dgm:spPr/>
      <dgm:t>
        <a:bodyPr/>
        <a:lstStyle/>
        <a:p>
          <a:endParaRPr lang="en-GB"/>
        </a:p>
      </dgm:t>
    </dgm:pt>
    <dgm:pt modelId="{80498B95-8C89-4AE5-B605-E0ADC5573B32}">
      <dgm:prSet/>
      <dgm:spPr/>
      <dgm:t>
        <a:bodyPr/>
        <a:lstStyle/>
        <a:p>
          <a:endParaRPr lang="en-GB"/>
        </a:p>
      </dgm:t>
    </dgm:pt>
    <dgm:pt modelId="{593D17AE-0196-4548-AD1D-217550A3822D}" type="sibTrans" cxnId="{EA8981C5-99F8-4893-9FD0-69262BC51E75}">
      <dgm:prSet/>
      <dgm:spPr/>
      <dgm:t>
        <a:bodyPr/>
        <a:lstStyle/>
        <a:p>
          <a:endParaRPr lang="en-GB"/>
        </a:p>
      </dgm:t>
    </dgm:pt>
    <dgm:pt modelId="{CA2BCD0B-58E7-4428-935E-6F855279C4B6}" type="parTrans" cxnId="{EA8981C5-99F8-4893-9FD0-69262BC51E75}">
      <dgm:prSet/>
      <dgm:spPr/>
      <dgm:t>
        <a:bodyPr/>
        <a:lstStyle/>
        <a:p>
          <a:endParaRPr lang="en-GB"/>
        </a:p>
      </dgm:t>
    </dgm:pt>
    <dgm:pt modelId="{2EDD0625-5EB1-49CA-ADD3-D0065CF35146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gradFill rotWithShape="0">
          <a:gsLst>
            <a:gs pos="49000">
              <a:srgbClr val="FFC000"/>
            </a:gs>
            <a:gs pos="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</a:gra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GB" sz="1400" b="0" cap="none" spc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0.5MW</a:t>
          </a:r>
          <a:endParaRPr lang="en-GB" sz="1400" b="0" cap="none" spc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n-lt"/>
          </a:endParaRPr>
        </a:p>
      </dgm:t>
    </dgm:pt>
    <dgm:pt modelId="{1498F44F-EAA0-4F95-812D-E3993BD165E6}" type="sibTrans" cxnId="{EDC5C4C1-A40A-4CB6-BF93-5FBF9B154767}">
      <dgm:prSet/>
      <dgm:spPr/>
      <dgm:t>
        <a:bodyPr/>
        <a:lstStyle/>
        <a:p>
          <a:endParaRPr lang="en-GB"/>
        </a:p>
      </dgm:t>
    </dgm:pt>
    <dgm:pt modelId="{90F4616D-D7FE-4B02-A320-F79CD499C86F}" type="parTrans" cxnId="{EDC5C4C1-A40A-4CB6-BF93-5FBF9B154767}">
      <dgm:prSet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gradFill rotWithShape="0">
          <a:gsLst>
            <a:gs pos="100000">
              <a:srgbClr val="002060"/>
            </a:gs>
            <a:gs pos="10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</a:gradFill>
        <a:ln>
          <a:solidFill>
            <a:schemeClr val="tx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52400">
          <a:bevelT w="190500" h="38100"/>
        </a:sp3d>
      </dgm:spPr>
      <dgm:t>
        <a:bodyPr/>
        <a:lstStyle/>
        <a:p>
          <a:endParaRPr lang="en-GB">
            <a:ln>
              <a:solidFill>
                <a:schemeClr val="bg1"/>
              </a:solidFill>
            </a:ln>
            <a:solidFill>
              <a:schemeClr val="bg1"/>
            </a:solidFill>
          </a:endParaRPr>
        </a:p>
      </dgm:t>
    </dgm:pt>
    <dgm:pt modelId="{19F441D2-F4A8-4986-8FCB-DFF904C3C7C6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gradFill rotWithShape="0">
          <a:gsLst>
            <a:gs pos="49000">
              <a:srgbClr val="FFC000"/>
            </a:gs>
            <a:gs pos="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</a:gra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GB" sz="14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$1.34/LITRE</a:t>
          </a:r>
        </a:p>
      </dgm:t>
    </dgm:pt>
    <dgm:pt modelId="{499EC92D-5644-463B-94B9-F68A04F1DA03}" type="sibTrans" cxnId="{AAAB381D-AD33-46FE-8144-602500C157DB}">
      <dgm:prSet/>
      <dgm:spPr/>
      <dgm:t>
        <a:bodyPr/>
        <a:lstStyle/>
        <a:p>
          <a:endParaRPr lang="en-GB"/>
        </a:p>
      </dgm:t>
    </dgm:pt>
    <dgm:pt modelId="{B5324E98-9B18-4462-8D54-CDE90EEED716}" type="parTrans" cxnId="{AAAB381D-AD33-46FE-8144-602500C157DB}">
      <dgm:prSet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gradFill rotWithShape="0">
          <a:gsLst>
            <a:gs pos="100000">
              <a:srgbClr val="002060"/>
            </a:gs>
            <a:gs pos="10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</a:gradFill>
        <a:ln>
          <a:solidFill>
            <a:schemeClr val="tx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52400">
          <a:bevelT w="190500" h="38100"/>
        </a:sp3d>
      </dgm:spPr>
      <dgm:t>
        <a:bodyPr/>
        <a:lstStyle/>
        <a:p>
          <a:endParaRPr lang="en-GB">
            <a:ln>
              <a:solidFill>
                <a:schemeClr val="bg1"/>
              </a:solidFill>
            </a:ln>
            <a:solidFill>
              <a:schemeClr val="bg1"/>
            </a:solidFill>
          </a:endParaRPr>
        </a:p>
      </dgm:t>
    </dgm:pt>
    <dgm:pt modelId="{93B290A5-0E2A-45F6-B782-D552457E86CA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gradFill rotWithShape="0">
          <a:gsLst>
            <a:gs pos="49000">
              <a:srgbClr val="FFC000"/>
            </a:gs>
            <a:gs pos="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</a:gra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GB" sz="14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$0.17/LITRE</a:t>
          </a:r>
        </a:p>
      </dgm:t>
    </dgm:pt>
    <dgm:pt modelId="{969EE841-6F5D-4668-85D7-0BFC79D9DE56}" type="sibTrans" cxnId="{C6D94639-2BC3-4E1C-AAE6-48B9942DBEB4}">
      <dgm:prSet/>
      <dgm:spPr/>
      <dgm:t>
        <a:bodyPr/>
        <a:lstStyle/>
        <a:p>
          <a:endParaRPr lang="en-GB"/>
        </a:p>
      </dgm:t>
    </dgm:pt>
    <dgm:pt modelId="{8B0DC057-2AC7-49A7-9848-80604C4B45D8}" type="parTrans" cxnId="{C6D94639-2BC3-4E1C-AAE6-48B9942DBEB4}">
      <dgm:prSet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gradFill rotWithShape="0">
          <a:gsLst>
            <a:gs pos="100000">
              <a:srgbClr val="002060"/>
            </a:gs>
            <a:gs pos="10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</a:gradFill>
        <a:ln>
          <a:solidFill>
            <a:schemeClr val="tx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52400">
          <a:bevelT w="190500" h="38100"/>
        </a:sp3d>
      </dgm:spPr>
      <dgm:t>
        <a:bodyPr/>
        <a:lstStyle/>
        <a:p>
          <a:endParaRPr lang="en-GB">
            <a:ln>
              <a:solidFill>
                <a:schemeClr val="bg1"/>
              </a:solidFill>
            </a:ln>
            <a:solidFill>
              <a:schemeClr val="bg1"/>
            </a:solidFill>
          </a:endParaRPr>
        </a:p>
      </dgm:t>
    </dgm:pt>
    <dgm:pt modelId="{A87F4A43-09B0-45B1-A603-49ECC1CC2099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gradFill rotWithShape="0">
          <a:gsLst>
            <a:gs pos="49000">
              <a:srgbClr val="FFC000"/>
            </a:gs>
            <a:gs pos="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</a:gra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GB" sz="14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$1.78/LITRE</a:t>
          </a:r>
        </a:p>
      </dgm:t>
    </dgm:pt>
    <dgm:pt modelId="{891223AF-A6D0-4937-97E4-110F6813E5B1}" type="sibTrans" cxnId="{FF6841A1-02CF-49B7-A118-A6B95F73A062}">
      <dgm:prSet/>
      <dgm:spPr/>
      <dgm:t>
        <a:bodyPr/>
        <a:lstStyle/>
        <a:p>
          <a:endParaRPr lang="en-GB"/>
        </a:p>
      </dgm:t>
    </dgm:pt>
    <dgm:pt modelId="{0442C3D0-DC02-4F21-9123-6A16FE5FDE97}" type="parTrans" cxnId="{FF6841A1-02CF-49B7-A118-A6B95F73A062}">
      <dgm:prSet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gradFill rotWithShape="0">
          <a:gsLst>
            <a:gs pos="100000">
              <a:srgbClr val="002060"/>
            </a:gs>
            <a:gs pos="10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</a:gradFill>
        <a:ln>
          <a:solidFill>
            <a:schemeClr val="tx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52400">
          <a:bevelT w="190500" h="38100"/>
        </a:sp3d>
      </dgm:spPr>
      <dgm:t>
        <a:bodyPr/>
        <a:lstStyle/>
        <a:p>
          <a:endParaRPr lang="en-GB">
            <a:ln>
              <a:solidFill>
                <a:schemeClr val="bg1"/>
              </a:solidFill>
            </a:ln>
            <a:solidFill>
              <a:schemeClr val="bg1"/>
            </a:solidFill>
          </a:endParaRPr>
        </a:p>
      </dgm:t>
    </dgm:pt>
    <dgm:pt modelId="{C63266E4-043E-4486-AABC-9514AB22C859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gradFill rotWithShape="0">
          <a:gsLst>
            <a:gs pos="49000">
              <a:srgbClr val="FFC000"/>
            </a:gs>
            <a:gs pos="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</a:gra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GB" sz="14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$0.27/LITRE</a:t>
          </a:r>
        </a:p>
      </dgm:t>
    </dgm:pt>
    <dgm:pt modelId="{70040283-DF10-4DA6-95D2-526ABA601D4F}" type="sibTrans" cxnId="{1499C94A-0A20-44F3-AB97-3AB8F7C71DF0}">
      <dgm:prSet/>
      <dgm:spPr/>
      <dgm:t>
        <a:bodyPr/>
        <a:lstStyle/>
        <a:p>
          <a:endParaRPr lang="en-GB"/>
        </a:p>
      </dgm:t>
    </dgm:pt>
    <dgm:pt modelId="{3F77C16E-18F8-4F7F-92BE-8100DCEDA6A0}" type="parTrans" cxnId="{1499C94A-0A20-44F3-AB97-3AB8F7C71DF0}">
      <dgm:prSet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gradFill rotWithShape="0">
          <a:gsLst>
            <a:gs pos="100000">
              <a:srgbClr val="002060"/>
            </a:gs>
            <a:gs pos="10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</a:gradFill>
        <a:ln>
          <a:solidFill>
            <a:schemeClr val="tx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52400">
          <a:bevelT w="190500" h="38100"/>
        </a:sp3d>
      </dgm:spPr>
      <dgm:t>
        <a:bodyPr/>
        <a:lstStyle/>
        <a:p>
          <a:endParaRPr lang="en-GB">
            <a:ln>
              <a:solidFill>
                <a:schemeClr val="bg1"/>
              </a:solidFill>
            </a:ln>
            <a:solidFill>
              <a:schemeClr val="bg1"/>
            </a:solidFill>
          </a:endParaRPr>
        </a:p>
      </dgm:t>
    </dgm:pt>
    <dgm:pt modelId="{DD51700E-B8A0-4574-873E-677C7A3CA8C7}">
      <dgm:prSet custRadScaleRad="101352" custRadScaleInc="43696"/>
      <dgm:spPr/>
      <dgm:t>
        <a:bodyPr/>
        <a:lstStyle/>
        <a:p>
          <a:endParaRPr lang="en-GB"/>
        </a:p>
      </dgm:t>
    </dgm:pt>
    <dgm:pt modelId="{9AAE88B5-1580-427C-94FC-7FB7515A0236}" type="parTrans" cxnId="{F91A6ECE-4EE6-4451-B86A-9F0EFF960FD7}">
      <dgm:prSet/>
      <dgm:spPr/>
      <dgm:t>
        <a:bodyPr/>
        <a:lstStyle/>
        <a:p>
          <a:endParaRPr lang="en-GB"/>
        </a:p>
      </dgm:t>
    </dgm:pt>
    <dgm:pt modelId="{7024227A-5721-4EC5-A825-98803F4799E1}" type="sibTrans" cxnId="{F91A6ECE-4EE6-4451-B86A-9F0EFF960FD7}">
      <dgm:prSet/>
      <dgm:spPr/>
      <dgm:t>
        <a:bodyPr/>
        <a:lstStyle/>
        <a:p>
          <a:endParaRPr lang="en-GB"/>
        </a:p>
      </dgm:t>
    </dgm:pt>
    <dgm:pt modelId="{7DCF87E1-E882-4D33-B115-4C7DD6EAF306}">
      <dgm:prSet/>
      <dgm:spPr/>
      <dgm:t>
        <a:bodyPr/>
        <a:lstStyle/>
        <a:p>
          <a:endParaRPr lang="en-GB"/>
        </a:p>
      </dgm:t>
    </dgm:pt>
    <dgm:pt modelId="{DF44B331-931B-41F5-9FF6-FFA7FBA2C4C5}" type="parTrans" cxnId="{CC642115-F0CC-4773-B18B-E6FB866892AF}">
      <dgm:prSet/>
      <dgm:spPr/>
      <dgm:t>
        <a:bodyPr/>
        <a:lstStyle/>
        <a:p>
          <a:endParaRPr lang="en-GB"/>
        </a:p>
      </dgm:t>
    </dgm:pt>
    <dgm:pt modelId="{8C7DFA56-03FE-4B0F-8B61-829044AD2BD4}" type="sibTrans" cxnId="{CC642115-F0CC-4773-B18B-E6FB866892AF}">
      <dgm:prSet/>
      <dgm:spPr/>
      <dgm:t>
        <a:bodyPr/>
        <a:lstStyle/>
        <a:p>
          <a:endParaRPr lang="en-GB"/>
        </a:p>
      </dgm:t>
    </dgm:pt>
    <dgm:pt modelId="{DE8E8D8F-37E3-4991-92A8-734F09265D04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gradFill rotWithShape="0">
          <a:gsLst>
            <a:gs pos="49000">
              <a:srgbClr val="FFC000"/>
            </a:gs>
            <a:gs pos="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</a:gra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GB" sz="14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0.40MW FOR HYDROGEN PRODUCTION</a:t>
          </a:r>
        </a:p>
        <a:p>
          <a:r>
            <a:rPr lang="en-GB" sz="14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0.10MW FOR CARBON CAPTURE</a:t>
          </a:r>
        </a:p>
      </dgm:t>
    </dgm:pt>
    <dgm:pt modelId="{329B9C74-19CA-4837-9C1D-9ADA379E36EB}" type="parTrans" cxnId="{3A02F5C3-AD49-4DA0-B065-C38F1A41EE73}">
      <dgm:prSet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gradFill rotWithShape="0">
          <a:gsLst>
            <a:gs pos="100000">
              <a:srgbClr val="002060"/>
            </a:gs>
            <a:gs pos="10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</a:gradFill>
        <a:ln>
          <a:solidFill>
            <a:schemeClr val="tx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52400">
          <a:bevelT w="190500" h="38100"/>
        </a:sp3d>
      </dgm:spPr>
      <dgm:t>
        <a:bodyPr/>
        <a:lstStyle/>
        <a:p>
          <a:endParaRPr lang="en-GB">
            <a:ln>
              <a:solidFill>
                <a:schemeClr val="bg1"/>
              </a:solidFill>
            </a:ln>
            <a:solidFill>
              <a:schemeClr val="bg1"/>
            </a:solidFill>
          </a:endParaRPr>
        </a:p>
      </dgm:t>
    </dgm:pt>
    <dgm:pt modelId="{8BA1AC8A-E3AF-409C-B2B5-1C82FEBAC0EF}" type="sibTrans" cxnId="{3A02F5C3-AD49-4DA0-B065-C38F1A41EE73}">
      <dgm:prSet/>
      <dgm:spPr/>
      <dgm:t>
        <a:bodyPr/>
        <a:lstStyle/>
        <a:p>
          <a:endParaRPr lang="en-GB"/>
        </a:p>
      </dgm:t>
    </dgm:pt>
    <dgm:pt modelId="{50E27286-2F7F-4DAE-8865-4752F67802C7}" type="pres">
      <dgm:prSet presAssocID="{2624226D-0F0F-4B10-98EC-F1E5138D5D5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2FE3A2F-440A-4AFB-8DFE-F1F4BF22B690}" type="pres">
      <dgm:prSet presAssocID="{CEB1D905-B888-4348-A0DA-36AC5161F194}" presName="centerShape" presStyleLbl="node0" presStyleIdx="0" presStyleCnt="1"/>
      <dgm:spPr/>
      <dgm:t>
        <a:bodyPr/>
        <a:lstStyle/>
        <a:p>
          <a:endParaRPr lang="en-GB"/>
        </a:p>
      </dgm:t>
    </dgm:pt>
    <dgm:pt modelId="{61F36754-E8B6-476C-9FAD-7B351AA11485}" type="pres">
      <dgm:prSet presAssocID="{329B9C74-19CA-4837-9C1D-9ADA379E36EB}" presName="parTrans" presStyleLbl="bgSibTrans2D1" presStyleIdx="0" presStyleCnt="10" custScaleX="102175" custScaleY="115769" custLinFactNeighborX="-1908" custLinFactNeighborY="-1210"/>
      <dgm:spPr/>
      <dgm:t>
        <a:bodyPr/>
        <a:lstStyle/>
        <a:p>
          <a:endParaRPr lang="en-GB"/>
        </a:p>
      </dgm:t>
    </dgm:pt>
    <dgm:pt modelId="{EEC0C3FD-E644-4C65-BF67-3D18730980EA}" type="pres">
      <dgm:prSet presAssocID="{DE8E8D8F-37E3-4991-92A8-734F09265D04}" presName="node" presStyleLbl="node1" presStyleIdx="0" presStyleCnt="10" custScaleX="111986" custScaleY="128846" custRadScaleRad="93134" custRadScaleInc="-1624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463ABB7-0DAE-4EBD-8B9A-5363F992EB47}" type="pres">
      <dgm:prSet presAssocID="{C06BBF04-E73B-4460-972E-885EDAFF84D9}" presName="parTrans" presStyleLbl="bgSibTrans2D1" presStyleIdx="1" presStyleCnt="10"/>
      <dgm:spPr/>
      <dgm:t>
        <a:bodyPr/>
        <a:lstStyle/>
        <a:p>
          <a:endParaRPr lang="en-GB"/>
        </a:p>
      </dgm:t>
    </dgm:pt>
    <dgm:pt modelId="{9C8B828C-FF8A-459C-BD8F-BB2DC727CF4F}" type="pres">
      <dgm:prSet presAssocID="{79C797E1-7057-412A-804C-5B5548C1BFE9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EDFEA82-E5C3-488F-9BDA-2C24C8C24ADD}" type="pres">
      <dgm:prSet presAssocID="{33133328-0E3A-4711-B446-F27842D1C30F}" presName="parTrans" presStyleLbl="bgSibTrans2D1" presStyleIdx="2" presStyleCnt="10" custScaleY="115769"/>
      <dgm:spPr/>
      <dgm:t>
        <a:bodyPr/>
        <a:lstStyle/>
        <a:p>
          <a:endParaRPr lang="en-GB"/>
        </a:p>
      </dgm:t>
    </dgm:pt>
    <dgm:pt modelId="{D1C2A01F-8A75-4DF2-AD17-A0DD5F4708DC}" type="pres">
      <dgm:prSet presAssocID="{233EBEA7-8D34-4C7F-9671-42F2F6C184A6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6AA923A-91B2-4F06-9135-3877ECC1E282}" type="pres">
      <dgm:prSet presAssocID="{96C95642-7533-49C2-AAA9-4F1F8E5CC20B}" presName="parTrans" presStyleLbl="bgSibTrans2D1" presStyleIdx="3" presStyleCnt="10" custScaleY="115769"/>
      <dgm:spPr/>
      <dgm:t>
        <a:bodyPr/>
        <a:lstStyle/>
        <a:p>
          <a:endParaRPr lang="en-GB"/>
        </a:p>
      </dgm:t>
    </dgm:pt>
    <dgm:pt modelId="{807BB618-93E2-4C83-9006-A89ED91797AC}" type="pres">
      <dgm:prSet presAssocID="{3D5F19AC-83E9-4D10-849B-2BED6E920C12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E543D34-0588-4DE2-9F05-DE0859A4279F}" type="pres">
      <dgm:prSet presAssocID="{56446FF7-B85B-43E9-9BD4-84E09CEF899F}" presName="parTrans" presStyleLbl="bgSibTrans2D1" presStyleIdx="4" presStyleCnt="10" custScaleY="115769"/>
      <dgm:spPr/>
      <dgm:t>
        <a:bodyPr/>
        <a:lstStyle/>
        <a:p>
          <a:endParaRPr lang="en-GB"/>
        </a:p>
      </dgm:t>
    </dgm:pt>
    <dgm:pt modelId="{567F5567-2912-484C-ADC4-EC2734370628}" type="pres">
      <dgm:prSet presAssocID="{E5EE4085-CC61-4266-AF3B-75F0926BB99F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02B295D-F8F5-437E-BAAA-8592310ABE3A}" type="pres">
      <dgm:prSet presAssocID="{3F77C16E-18F8-4F7F-92BE-8100DCEDA6A0}" presName="parTrans" presStyleLbl="bgSibTrans2D1" presStyleIdx="5" presStyleCnt="10" custScaleY="115769"/>
      <dgm:spPr/>
      <dgm:t>
        <a:bodyPr/>
        <a:lstStyle/>
        <a:p>
          <a:endParaRPr lang="en-GB"/>
        </a:p>
      </dgm:t>
    </dgm:pt>
    <dgm:pt modelId="{4CC5B35E-5479-4383-BD87-E342321CD06E}" type="pres">
      <dgm:prSet presAssocID="{C63266E4-043E-4486-AABC-9514AB22C859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A97AB8-6570-44CA-A161-DCD3636117F3}" type="pres">
      <dgm:prSet presAssocID="{0442C3D0-DC02-4F21-9123-6A16FE5FDE97}" presName="parTrans" presStyleLbl="bgSibTrans2D1" presStyleIdx="6" presStyleCnt="10" custScaleY="115769"/>
      <dgm:spPr/>
      <dgm:t>
        <a:bodyPr/>
        <a:lstStyle/>
        <a:p>
          <a:endParaRPr lang="en-GB"/>
        </a:p>
      </dgm:t>
    </dgm:pt>
    <dgm:pt modelId="{BFDCE10E-0475-440F-BB96-06D93EE1127B}" type="pres">
      <dgm:prSet presAssocID="{A87F4A43-09B0-45B1-A603-49ECC1CC2099}" presName="node" presStyleLbl="node1" presStyleIdx="6" presStyleCnt="10" custRadScaleRad="100857" custRadScaleInc="22354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022AA15-ECF9-42C1-8B61-2E27148572BE}" type="pres">
      <dgm:prSet presAssocID="{8B0DC057-2AC7-49A7-9848-80604C4B45D8}" presName="parTrans" presStyleLbl="bgSibTrans2D1" presStyleIdx="7" presStyleCnt="10" custScaleY="115769"/>
      <dgm:spPr/>
      <dgm:t>
        <a:bodyPr/>
        <a:lstStyle/>
        <a:p>
          <a:endParaRPr lang="en-GB"/>
        </a:p>
      </dgm:t>
    </dgm:pt>
    <dgm:pt modelId="{E90C1062-0A70-4F6A-8CFE-00BA084844AF}" type="pres">
      <dgm:prSet presAssocID="{93B290A5-0E2A-45F6-B782-D552457E86CA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531AEC-E7CA-4B55-8DE2-1426301FC5E5}" type="pres">
      <dgm:prSet presAssocID="{B5324E98-9B18-4462-8D54-CDE90EEED716}" presName="parTrans" presStyleLbl="bgSibTrans2D1" presStyleIdx="8" presStyleCnt="10" custScaleY="115769"/>
      <dgm:spPr/>
      <dgm:t>
        <a:bodyPr/>
        <a:lstStyle/>
        <a:p>
          <a:endParaRPr lang="en-GB"/>
        </a:p>
      </dgm:t>
    </dgm:pt>
    <dgm:pt modelId="{E441F4B5-2BE4-4626-9517-2E8299AC5F91}" type="pres">
      <dgm:prSet presAssocID="{19F441D2-F4A8-4986-8FCB-DFF904C3C7C6}" presName="node" presStyleLbl="node1" presStyleIdx="8" presStyleCnt="10" custRadScaleRad="98793" custRadScaleInc="-22870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4D50A46-E5E6-4D05-9FC7-96119814F697}" type="pres">
      <dgm:prSet presAssocID="{90F4616D-D7FE-4B02-A320-F79CD499C86F}" presName="parTrans" presStyleLbl="bgSibTrans2D1" presStyleIdx="9" presStyleCnt="10" custScaleY="115769"/>
      <dgm:spPr/>
      <dgm:t>
        <a:bodyPr/>
        <a:lstStyle/>
        <a:p>
          <a:endParaRPr lang="en-GB"/>
        </a:p>
      </dgm:t>
    </dgm:pt>
    <dgm:pt modelId="{7E6E8D5C-C89C-4153-800D-99829DDB59C3}" type="pres">
      <dgm:prSet presAssocID="{2EDD0625-5EB1-49CA-ADD3-D0065CF35146}" presName="node" presStyleLbl="node1" presStyleIdx="9" presStyleCnt="10" custRadScaleRad="100536" custRadScaleInc="169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1DFDF27-F035-4F99-A44B-C8ECCC80CE71}" type="presOf" srcId="{B5324E98-9B18-4462-8D54-CDE90EEED716}" destId="{85531AEC-E7CA-4B55-8DE2-1426301FC5E5}" srcOrd="0" destOrd="0" presId="urn:microsoft.com/office/officeart/2005/8/layout/radial4"/>
    <dgm:cxn modelId="{EEC203B9-4DCE-4E37-9C5D-F496E18759E5}" type="presOf" srcId="{233EBEA7-8D34-4C7F-9671-42F2F6C184A6}" destId="{D1C2A01F-8A75-4DF2-AD17-A0DD5F4708DC}" srcOrd="0" destOrd="0" presId="urn:microsoft.com/office/officeart/2005/8/layout/radial4"/>
    <dgm:cxn modelId="{CA46C4E0-AFAA-4BAA-A592-7306BCC1A15C}" type="presOf" srcId="{CEB1D905-B888-4348-A0DA-36AC5161F194}" destId="{82FE3A2F-440A-4AFB-8DFE-F1F4BF22B690}" srcOrd="0" destOrd="0" presId="urn:microsoft.com/office/officeart/2005/8/layout/radial4"/>
    <dgm:cxn modelId="{F91A6ECE-4EE6-4451-B86A-9F0EFF960FD7}" srcId="{2624226D-0F0F-4B10-98EC-F1E5138D5D5D}" destId="{DD51700E-B8A0-4574-873E-677C7A3CA8C7}" srcOrd="2" destOrd="0" parTransId="{9AAE88B5-1580-427C-94FC-7FB7515A0236}" sibTransId="{7024227A-5721-4EC5-A825-98803F4799E1}"/>
    <dgm:cxn modelId="{1499C94A-0A20-44F3-AB97-3AB8F7C71DF0}" srcId="{CEB1D905-B888-4348-A0DA-36AC5161F194}" destId="{C63266E4-043E-4486-AABC-9514AB22C859}" srcOrd="5" destOrd="0" parTransId="{3F77C16E-18F8-4F7F-92BE-8100DCEDA6A0}" sibTransId="{70040283-DF10-4DA6-95D2-526ABA601D4F}"/>
    <dgm:cxn modelId="{E1E07487-135F-45A3-B858-E5C353A69AE9}" srcId="{CEB1D905-B888-4348-A0DA-36AC5161F194}" destId="{3D5F19AC-83E9-4D10-849B-2BED6E920C12}" srcOrd="3" destOrd="0" parTransId="{96C95642-7533-49C2-AAA9-4F1F8E5CC20B}" sibTransId="{DB0C6F45-3971-4959-B7CA-C6DD469D61D0}"/>
    <dgm:cxn modelId="{F4026948-2E46-4848-BBA5-F908D21D7456}" type="presOf" srcId="{33133328-0E3A-4711-B446-F27842D1C30F}" destId="{FEDFEA82-E5C3-488F-9BDA-2C24C8C24ADD}" srcOrd="0" destOrd="0" presId="urn:microsoft.com/office/officeart/2005/8/layout/radial4"/>
    <dgm:cxn modelId="{E2E2CF16-3AA5-41EC-A696-D9479BBE7645}" type="presOf" srcId="{2EDD0625-5EB1-49CA-ADD3-D0065CF35146}" destId="{7E6E8D5C-C89C-4153-800D-99829DDB59C3}" srcOrd="0" destOrd="0" presId="urn:microsoft.com/office/officeart/2005/8/layout/radial4"/>
    <dgm:cxn modelId="{C624B51D-3525-42AD-8BF0-31C9F217D3B1}" srcId="{CEB1D905-B888-4348-A0DA-36AC5161F194}" destId="{E5EE4085-CC61-4266-AF3B-75F0926BB99F}" srcOrd="4" destOrd="0" parTransId="{56446FF7-B85B-43E9-9BD4-84E09CEF899F}" sibTransId="{DBA40522-79B7-4DED-AC66-D1FDE6B075E4}"/>
    <dgm:cxn modelId="{AAAB381D-AD33-46FE-8144-602500C157DB}" srcId="{CEB1D905-B888-4348-A0DA-36AC5161F194}" destId="{19F441D2-F4A8-4986-8FCB-DFF904C3C7C6}" srcOrd="8" destOrd="0" parTransId="{B5324E98-9B18-4462-8D54-CDE90EEED716}" sibTransId="{499EC92D-5644-463B-94B9-F68A04F1DA03}"/>
    <dgm:cxn modelId="{CF944363-A70B-4023-BE9E-EB64D03895F5}" type="presOf" srcId="{3D5F19AC-83E9-4D10-849B-2BED6E920C12}" destId="{807BB618-93E2-4C83-9006-A89ED91797AC}" srcOrd="0" destOrd="0" presId="urn:microsoft.com/office/officeart/2005/8/layout/radial4"/>
    <dgm:cxn modelId="{EA8981C5-99F8-4893-9FD0-69262BC51E75}" srcId="{2624226D-0F0F-4B10-98EC-F1E5138D5D5D}" destId="{80498B95-8C89-4AE5-B605-E0ADC5573B32}" srcOrd="1" destOrd="0" parTransId="{CA2BCD0B-58E7-4428-935E-6F855279C4B6}" sibTransId="{593D17AE-0196-4548-AD1D-217550A3822D}"/>
    <dgm:cxn modelId="{BA95205C-4B49-4258-80B8-00DD75E9ADC8}" type="presOf" srcId="{3F77C16E-18F8-4F7F-92BE-8100DCEDA6A0}" destId="{802B295D-F8F5-437E-BAAA-8592310ABE3A}" srcOrd="0" destOrd="0" presId="urn:microsoft.com/office/officeart/2005/8/layout/radial4"/>
    <dgm:cxn modelId="{AF0A01E4-E299-463D-ADCA-C69F381DBEFB}" type="presOf" srcId="{0442C3D0-DC02-4F21-9123-6A16FE5FDE97}" destId="{3FA97AB8-6570-44CA-A161-DCD3636117F3}" srcOrd="0" destOrd="0" presId="urn:microsoft.com/office/officeart/2005/8/layout/radial4"/>
    <dgm:cxn modelId="{2727C5DD-58A8-4762-AC7D-0CF074EBC12D}" type="presOf" srcId="{C63266E4-043E-4486-AABC-9514AB22C859}" destId="{4CC5B35E-5479-4383-BD87-E342321CD06E}" srcOrd="0" destOrd="0" presId="urn:microsoft.com/office/officeart/2005/8/layout/radial4"/>
    <dgm:cxn modelId="{BAEB7F5B-D227-4744-9E15-A415B315DBE7}" srcId="{2624226D-0F0F-4B10-98EC-F1E5138D5D5D}" destId="{CEB1D905-B888-4348-A0DA-36AC5161F194}" srcOrd="0" destOrd="0" parTransId="{EA7FD9FD-AA67-42C7-90EB-0B282ECF8B8E}" sibTransId="{72DD9688-559E-4437-B331-D4F3A450EE19}"/>
    <dgm:cxn modelId="{FF6841A1-02CF-49B7-A118-A6B95F73A062}" srcId="{CEB1D905-B888-4348-A0DA-36AC5161F194}" destId="{A87F4A43-09B0-45B1-A603-49ECC1CC2099}" srcOrd="6" destOrd="0" parTransId="{0442C3D0-DC02-4F21-9123-6A16FE5FDE97}" sibTransId="{891223AF-A6D0-4937-97E4-110F6813E5B1}"/>
    <dgm:cxn modelId="{E49B2C0C-A26F-43CC-AB60-01B6B83E6120}" type="presOf" srcId="{329B9C74-19CA-4837-9C1D-9ADA379E36EB}" destId="{61F36754-E8B6-476C-9FAD-7B351AA11485}" srcOrd="0" destOrd="0" presId="urn:microsoft.com/office/officeart/2005/8/layout/radial4"/>
    <dgm:cxn modelId="{75D7F7D6-EC68-4F8C-8CED-02980496835A}" type="presOf" srcId="{2624226D-0F0F-4B10-98EC-F1E5138D5D5D}" destId="{50E27286-2F7F-4DAE-8865-4752F67802C7}" srcOrd="0" destOrd="0" presId="urn:microsoft.com/office/officeart/2005/8/layout/radial4"/>
    <dgm:cxn modelId="{6642C516-867D-4AB0-A012-F9651FD96AA4}" type="presOf" srcId="{96C95642-7533-49C2-AAA9-4F1F8E5CC20B}" destId="{E6AA923A-91B2-4F06-9135-3877ECC1E282}" srcOrd="0" destOrd="0" presId="urn:microsoft.com/office/officeart/2005/8/layout/radial4"/>
    <dgm:cxn modelId="{AEC265DF-E041-453A-ADE8-C13F4C4BA0B3}" type="presOf" srcId="{A87F4A43-09B0-45B1-A603-49ECC1CC2099}" destId="{BFDCE10E-0475-440F-BB96-06D93EE1127B}" srcOrd="0" destOrd="0" presId="urn:microsoft.com/office/officeart/2005/8/layout/radial4"/>
    <dgm:cxn modelId="{63B501A1-D7C0-4E95-A110-BC51414CBB3E}" type="presOf" srcId="{90F4616D-D7FE-4B02-A320-F79CD499C86F}" destId="{94D50A46-E5E6-4D05-9FC7-96119814F697}" srcOrd="0" destOrd="0" presId="urn:microsoft.com/office/officeart/2005/8/layout/radial4"/>
    <dgm:cxn modelId="{04014F30-0594-43B4-A31D-AF8D83EF9A95}" type="presOf" srcId="{DE8E8D8F-37E3-4991-92A8-734F09265D04}" destId="{EEC0C3FD-E644-4C65-BF67-3D18730980EA}" srcOrd="0" destOrd="0" presId="urn:microsoft.com/office/officeart/2005/8/layout/radial4"/>
    <dgm:cxn modelId="{CC642115-F0CC-4773-B18B-E6FB866892AF}" srcId="{2624226D-0F0F-4B10-98EC-F1E5138D5D5D}" destId="{7DCF87E1-E882-4D33-B115-4C7DD6EAF306}" srcOrd="3" destOrd="0" parTransId="{DF44B331-931B-41F5-9FF6-FFA7FBA2C4C5}" sibTransId="{8C7DFA56-03FE-4B0F-8B61-829044AD2BD4}"/>
    <dgm:cxn modelId="{718C5266-2222-4F3A-912B-E889392DBBE9}" type="presOf" srcId="{C06BBF04-E73B-4460-972E-885EDAFF84D9}" destId="{7463ABB7-0DAE-4EBD-8B9A-5363F992EB47}" srcOrd="0" destOrd="0" presId="urn:microsoft.com/office/officeart/2005/8/layout/radial4"/>
    <dgm:cxn modelId="{158626DF-A417-4F4F-9A47-F618868B24E8}" type="presOf" srcId="{E5EE4085-CC61-4266-AF3B-75F0926BB99F}" destId="{567F5567-2912-484C-ADC4-EC2734370628}" srcOrd="0" destOrd="0" presId="urn:microsoft.com/office/officeart/2005/8/layout/radial4"/>
    <dgm:cxn modelId="{77EF0D41-F98E-446E-85C6-418556E6A4AE}" srcId="{CEB1D905-B888-4348-A0DA-36AC5161F194}" destId="{233EBEA7-8D34-4C7F-9671-42F2F6C184A6}" srcOrd="2" destOrd="0" parTransId="{33133328-0E3A-4711-B446-F27842D1C30F}" sibTransId="{B45ABA29-6DB4-4A24-9BB9-FF6C922A459A}"/>
    <dgm:cxn modelId="{3A02F5C3-AD49-4DA0-B065-C38F1A41EE73}" srcId="{CEB1D905-B888-4348-A0DA-36AC5161F194}" destId="{DE8E8D8F-37E3-4991-92A8-734F09265D04}" srcOrd="0" destOrd="0" parTransId="{329B9C74-19CA-4837-9C1D-9ADA379E36EB}" sibTransId="{8BA1AC8A-E3AF-409C-B2B5-1C82FEBAC0EF}"/>
    <dgm:cxn modelId="{151D7224-E06A-4C62-9B77-E596199DC06A}" type="presOf" srcId="{8B0DC057-2AC7-49A7-9848-80604C4B45D8}" destId="{6022AA15-ECF9-42C1-8B61-2E27148572BE}" srcOrd="0" destOrd="0" presId="urn:microsoft.com/office/officeart/2005/8/layout/radial4"/>
    <dgm:cxn modelId="{9098468A-0A1C-4B0E-BCE2-CDF738BF9069}" type="presOf" srcId="{93B290A5-0E2A-45F6-B782-D552457E86CA}" destId="{E90C1062-0A70-4F6A-8CFE-00BA084844AF}" srcOrd="0" destOrd="0" presId="urn:microsoft.com/office/officeart/2005/8/layout/radial4"/>
    <dgm:cxn modelId="{3CE7DAFC-19CA-4C88-95B4-06ED9713A6AF}" type="presOf" srcId="{19F441D2-F4A8-4986-8FCB-DFF904C3C7C6}" destId="{E441F4B5-2BE4-4626-9517-2E8299AC5F91}" srcOrd="0" destOrd="0" presId="urn:microsoft.com/office/officeart/2005/8/layout/radial4"/>
    <dgm:cxn modelId="{C6D94639-2BC3-4E1C-AAE6-48B9942DBEB4}" srcId="{CEB1D905-B888-4348-A0DA-36AC5161F194}" destId="{93B290A5-0E2A-45F6-B782-D552457E86CA}" srcOrd="7" destOrd="0" parTransId="{8B0DC057-2AC7-49A7-9848-80604C4B45D8}" sibTransId="{969EE841-6F5D-4668-85D7-0BFC79D9DE56}"/>
    <dgm:cxn modelId="{EDC5C4C1-A40A-4CB6-BF93-5FBF9B154767}" srcId="{CEB1D905-B888-4348-A0DA-36AC5161F194}" destId="{2EDD0625-5EB1-49CA-ADD3-D0065CF35146}" srcOrd="9" destOrd="0" parTransId="{90F4616D-D7FE-4B02-A320-F79CD499C86F}" sibTransId="{1498F44F-EAA0-4F95-812D-E3993BD165E6}"/>
    <dgm:cxn modelId="{BC975923-C1D2-410D-9ED7-545F07B12720}" type="presOf" srcId="{56446FF7-B85B-43E9-9BD4-84E09CEF899F}" destId="{AE543D34-0588-4DE2-9F05-DE0859A4279F}" srcOrd="0" destOrd="0" presId="urn:microsoft.com/office/officeart/2005/8/layout/radial4"/>
    <dgm:cxn modelId="{3425D42A-4542-4B91-BC25-C29784C96BB7}" srcId="{CEB1D905-B888-4348-A0DA-36AC5161F194}" destId="{79C797E1-7057-412A-804C-5B5548C1BFE9}" srcOrd="1" destOrd="0" parTransId="{C06BBF04-E73B-4460-972E-885EDAFF84D9}" sibTransId="{F4E643CC-1CCE-4E89-A14E-7294760E3F36}"/>
    <dgm:cxn modelId="{F200A40B-FEC6-41C4-A66C-8F33D3C1C1E0}" type="presOf" srcId="{79C797E1-7057-412A-804C-5B5548C1BFE9}" destId="{9C8B828C-FF8A-459C-BD8F-BB2DC727CF4F}" srcOrd="0" destOrd="0" presId="urn:microsoft.com/office/officeart/2005/8/layout/radial4"/>
    <dgm:cxn modelId="{8E33D95E-3D4B-4594-A014-D910BFE9E634}" type="presParOf" srcId="{50E27286-2F7F-4DAE-8865-4752F67802C7}" destId="{82FE3A2F-440A-4AFB-8DFE-F1F4BF22B690}" srcOrd="0" destOrd="0" presId="urn:microsoft.com/office/officeart/2005/8/layout/radial4"/>
    <dgm:cxn modelId="{DCF82264-A923-4747-84D6-B832F740C989}" type="presParOf" srcId="{50E27286-2F7F-4DAE-8865-4752F67802C7}" destId="{61F36754-E8B6-476C-9FAD-7B351AA11485}" srcOrd="1" destOrd="0" presId="urn:microsoft.com/office/officeart/2005/8/layout/radial4"/>
    <dgm:cxn modelId="{A5BFCFBE-6A6F-4B2C-A782-133BA47191CB}" type="presParOf" srcId="{50E27286-2F7F-4DAE-8865-4752F67802C7}" destId="{EEC0C3FD-E644-4C65-BF67-3D18730980EA}" srcOrd="2" destOrd="0" presId="urn:microsoft.com/office/officeart/2005/8/layout/radial4"/>
    <dgm:cxn modelId="{D278416C-79BB-481D-9B03-9A9A82C85A80}" type="presParOf" srcId="{50E27286-2F7F-4DAE-8865-4752F67802C7}" destId="{7463ABB7-0DAE-4EBD-8B9A-5363F992EB47}" srcOrd="3" destOrd="0" presId="urn:microsoft.com/office/officeart/2005/8/layout/radial4"/>
    <dgm:cxn modelId="{1AB0F0DF-AE01-488D-9B67-E71C1BB46124}" type="presParOf" srcId="{50E27286-2F7F-4DAE-8865-4752F67802C7}" destId="{9C8B828C-FF8A-459C-BD8F-BB2DC727CF4F}" srcOrd="4" destOrd="0" presId="urn:microsoft.com/office/officeart/2005/8/layout/radial4"/>
    <dgm:cxn modelId="{51CD9238-8C4C-4637-B5DA-CA5BC9764B39}" type="presParOf" srcId="{50E27286-2F7F-4DAE-8865-4752F67802C7}" destId="{FEDFEA82-E5C3-488F-9BDA-2C24C8C24ADD}" srcOrd="5" destOrd="0" presId="urn:microsoft.com/office/officeart/2005/8/layout/radial4"/>
    <dgm:cxn modelId="{EAAFF2EB-D463-4E8C-89ED-589CD1AC035D}" type="presParOf" srcId="{50E27286-2F7F-4DAE-8865-4752F67802C7}" destId="{D1C2A01F-8A75-4DF2-AD17-A0DD5F4708DC}" srcOrd="6" destOrd="0" presId="urn:microsoft.com/office/officeart/2005/8/layout/radial4"/>
    <dgm:cxn modelId="{4633F054-907C-4424-9A66-E13A078BE38E}" type="presParOf" srcId="{50E27286-2F7F-4DAE-8865-4752F67802C7}" destId="{E6AA923A-91B2-4F06-9135-3877ECC1E282}" srcOrd="7" destOrd="0" presId="urn:microsoft.com/office/officeart/2005/8/layout/radial4"/>
    <dgm:cxn modelId="{5374C24B-94B9-4A09-8BAE-308A6F8D87DD}" type="presParOf" srcId="{50E27286-2F7F-4DAE-8865-4752F67802C7}" destId="{807BB618-93E2-4C83-9006-A89ED91797AC}" srcOrd="8" destOrd="0" presId="urn:microsoft.com/office/officeart/2005/8/layout/radial4"/>
    <dgm:cxn modelId="{F00DFAED-C70A-414A-9989-31C56C864CE5}" type="presParOf" srcId="{50E27286-2F7F-4DAE-8865-4752F67802C7}" destId="{AE543D34-0588-4DE2-9F05-DE0859A4279F}" srcOrd="9" destOrd="0" presId="urn:microsoft.com/office/officeart/2005/8/layout/radial4"/>
    <dgm:cxn modelId="{E642BDD7-E6D4-4FF0-9E27-9E9AA4AD38C7}" type="presParOf" srcId="{50E27286-2F7F-4DAE-8865-4752F67802C7}" destId="{567F5567-2912-484C-ADC4-EC2734370628}" srcOrd="10" destOrd="0" presId="urn:microsoft.com/office/officeart/2005/8/layout/radial4"/>
    <dgm:cxn modelId="{CB832285-F31B-4EEE-A645-49AA22BA6813}" type="presParOf" srcId="{50E27286-2F7F-4DAE-8865-4752F67802C7}" destId="{802B295D-F8F5-437E-BAAA-8592310ABE3A}" srcOrd="11" destOrd="0" presId="urn:microsoft.com/office/officeart/2005/8/layout/radial4"/>
    <dgm:cxn modelId="{0E6E4371-386D-4F5B-9A91-AB5EE0BA0A88}" type="presParOf" srcId="{50E27286-2F7F-4DAE-8865-4752F67802C7}" destId="{4CC5B35E-5479-4383-BD87-E342321CD06E}" srcOrd="12" destOrd="0" presId="urn:microsoft.com/office/officeart/2005/8/layout/radial4"/>
    <dgm:cxn modelId="{8ACC067C-1FBA-480F-9AB9-94DB394C2A83}" type="presParOf" srcId="{50E27286-2F7F-4DAE-8865-4752F67802C7}" destId="{3FA97AB8-6570-44CA-A161-DCD3636117F3}" srcOrd="13" destOrd="0" presId="urn:microsoft.com/office/officeart/2005/8/layout/radial4"/>
    <dgm:cxn modelId="{80DC0BE5-8BA2-4DB2-A0CD-1954DB34C381}" type="presParOf" srcId="{50E27286-2F7F-4DAE-8865-4752F67802C7}" destId="{BFDCE10E-0475-440F-BB96-06D93EE1127B}" srcOrd="14" destOrd="0" presId="urn:microsoft.com/office/officeart/2005/8/layout/radial4"/>
    <dgm:cxn modelId="{6B1076F3-9A9B-4CD0-A766-4A61517E6245}" type="presParOf" srcId="{50E27286-2F7F-4DAE-8865-4752F67802C7}" destId="{6022AA15-ECF9-42C1-8B61-2E27148572BE}" srcOrd="15" destOrd="0" presId="urn:microsoft.com/office/officeart/2005/8/layout/radial4"/>
    <dgm:cxn modelId="{8A033016-3612-42B2-B81B-475FB8B852B0}" type="presParOf" srcId="{50E27286-2F7F-4DAE-8865-4752F67802C7}" destId="{E90C1062-0A70-4F6A-8CFE-00BA084844AF}" srcOrd="16" destOrd="0" presId="urn:microsoft.com/office/officeart/2005/8/layout/radial4"/>
    <dgm:cxn modelId="{96C1E224-E402-43D2-813E-07C04D0E09BF}" type="presParOf" srcId="{50E27286-2F7F-4DAE-8865-4752F67802C7}" destId="{85531AEC-E7CA-4B55-8DE2-1426301FC5E5}" srcOrd="17" destOrd="0" presId="urn:microsoft.com/office/officeart/2005/8/layout/radial4"/>
    <dgm:cxn modelId="{76C6C6F1-2C95-451E-8EBE-EDCEBF2D035A}" type="presParOf" srcId="{50E27286-2F7F-4DAE-8865-4752F67802C7}" destId="{E441F4B5-2BE4-4626-9517-2E8299AC5F91}" srcOrd="18" destOrd="0" presId="urn:microsoft.com/office/officeart/2005/8/layout/radial4"/>
    <dgm:cxn modelId="{988F0F7A-3A2A-4671-8D18-F5A49130D30E}" type="presParOf" srcId="{50E27286-2F7F-4DAE-8865-4752F67802C7}" destId="{94D50A46-E5E6-4D05-9FC7-96119814F697}" srcOrd="19" destOrd="0" presId="urn:microsoft.com/office/officeart/2005/8/layout/radial4"/>
    <dgm:cxn modelId="{27892A68-AE31-4A8A-9A1B-9F5CB5CC6B5B}" type="presParOf" srcId="{50E27286-2F7F-4DAE-8865-4752F67802C7}" destId="{7E6E8D5C-C89C-4153-800D-99829DDB59C3}" srcOrd="2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070FC2-95F3-490E-8385-367211886090}">
      <dsp:nvSpPr>
        <dsp:cNvPr id="0" name=""/>
        <dsp:cNvSpPr/>
      </dsp:nvSpPr>
      <dsp:spPr>
        <a:xfrm>
          <a:off x="0" y="0"/>
          <a:ext cx="10553895" cy="251890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alphaModFix amt="83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tile tx="0" ty="0" sx="100000" sy="100000" flip="none" algn="tl"/>
        </a:blipFill>
        <a:ln w="15875" cap="rnd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hilly" dir="t">
            <a:rot lat="0" lon="0" rev="18480000"/>
          </a:lightRig>
        </a:scene3d>
        <a:sp3d prstMaterial="clear">
          <a:bevelT h="63500"/>
        </a:sp3d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4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rebuchet MS" panose="020B0603020202020204" pitchFamily="34" charset="0"/>
            </a:rPr>
            <a:t>Sustainable innovations for enhancing industrial growth</a:t>
          </a:r>
          <a:endParaRPr lang="en-GB" sz="44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rebuchet MS" panose="020B0603020202020204" pitchFamily="34" charset="0"/>
          </a:endParaRPr>
        </a:p>
      </dsp:txBody>
      <dsp:txXfrm>
        <a:off x="73776" y="73776"/>
        <a:ext cx="10406343" cy="2371351"/>
      </dsp:txXfrm>
    </dsp:sp>
    <dsp:sp modelId="{098E33AF-6A35-4A9B-8685-34CF348E492A}">
      <dsp:nvSpPr>
        <dsp:cNvPr id="0" name=""/>
        <dsp:cNvSpPr/>
      </dsp:nvSpPr>
      <dsp:spPr>
        <a:xfrm rot="5400000">
          <a:off x="4252407" y="2847099"/>
          <a:ext cx="2049080" cy="14192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70000"/>
            <a:lumMod val="10400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4100" kern="1200"/>
        </a:p>
      </dsp:txBody>
      <dsp:txXfrm rot="-5400000">
        <a:off x="4851164" y="2532198"/>
        <a:ext cx="851567" cy="1623297"/>
      </dsp:txXfrm>
    </dsp:sp>
    <dsp:sp modelId="{84E71697-22C5-4FAA-9D8D-F5986AF12140}">
      <dsp:nvSpPr>
        <dsp:cNvPr id="0" name=""/>
        <dsp:cNvSpPr/>
      </dsp:nvSpPr>
      <dsp:spPr>
        <a:xfrm>
          <a:off x="0" y="4538273"/>
          <a:ext cx="10553895" cy="2319726"/>
        </a:xfrm>
        <a:prstGeom prst="roundRect">
          <a:avLst>
            <a:gd name="adj" fmla="val 10000"/>
          </a:avLst>
        </a:prstGeom>
        <a:blipFill dpi="0" rotWithShape="0">
          <a:blip xmlns:r="http://schemas.openxmlformats.org/officeDocument/2006/relationships" r:embed="rId1">
            <a:alphaModFix amt="83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tile tx="0" ty="0" sx="100000" sy="100000" flip="none" algn="tl"/>
        </a:blipFill>
        <a:ln w="15875" cap="rnd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hilly" dir="t">
            <a:rot lat="0" lon="0" rev="18480000"/>
          </a:lightRig>
        </a:scene3d>
        <a:sp3d prstMaterial="clear">
          <a:bevelT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5100" b="1" kern="1200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rebuchet MS" panose="020B0603020202020204" pitchFamily="34" charset="0"/>
            </a:rPr>
            <a:t>Advanced industrial technologies and their impact on human life</a:t>
          </a:r>
          <a:endParaRPr lang="en-GB" sz="5100" b="1" kern="1200" cap="none" spc="0" dirty="0">
            <a:ln w="22225">
              <a:solidFill>
                <a:schemeClr val="accent2"/>
              </a:solidFill>
              <a:prstDash val="solid"/>
            </a:ln>
            <a:solidFill>
              <a:schemeClr val="accent2">
                <a:lumMod val="40000"/>
                <a:lumOff val="60000"/>
              </a:schemeClr>
            </a:solidFill>
            <a:effectLst/>
            <a:latin typeface="Trebuchet MS" panose="020B0603020202020204" pitchFamily="34" charset="0"/>
          </a:endParaRPr>
        </a:p>
      </dsp:txBody>
      <dsp:txXfrm>
        <a:off x="67942" y="4606215"/>
        <a:ext cx="10418011" cy="21838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FE3A2F-440A-4AFB-8DFE-F1F4BF22B690}">
      <dsp:nvSpPr>
        <dsp:cNvPr id="0" name=""/>
        <dsp:cNvSpPr/>
      </dsp:nvSpPr>
      <dsp:spPr>
        <a:xfrm>
          <a:off x="5207469" y="4553102"/>
          <a:ext cx="1854874" cy="1854874"/>
        </a:xfrm>
        <a:prstGeom prst="ellipse">
          <a:avLst/>
        </a:prstGeom>
        <a:gradFill rotWithShape="0">
          <a:gsLst>
            <a:gs pos="100000">
              <a:srgbClr val="00B050"/>
            </a:gs>
            <a:gs pos="10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>
              <a:latin typeface="Algerian" panose="04020705040A02060702" pitchFamily="82" charset="0"/>
            </a:rPr>
            <a:t>COST MODEL</a:t>
          </a:r>
          <a:endParaRPr lang="en-GB" sz="2800" kern="1200" dirty="0">
            <a:latin typeface="Algerian" panose="04020705040A02060702" pitchFamily="82" charset="0"/>
          </a:endParaRPr>
        </a:p>
      </dsp:txBody>
      <dsp:txXfrm>
        <a:off x="5479109" y="4824742"/>
        <a:ext cx="1311594" cy="1311594"/>
      </dsp:txXfrm>
    </dsp:sp>
    <dsp:sp modelId="{61F36754-E8B6-476C-9FAD-7B351AA11485}">
      <dsp:nvSpPr>
        <dsp:cNvPr id="0" name=""/>
        <dsp:cNvSpPr/>
      </dsp:nvSpPr>
      <dsp:spPr>
        <a:xfrm rot="10624565">
          <a:off x="1342419" y="5316687"/>
          <a:ext cx="3632740" cy="61200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100000">
              <a:srgbClr val="002060"/>
            </a:gs>
            <a:gs pos="10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tx1"/>
          </a:solidFill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52400">
          <a:bevelT w="190500" h="38100"/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</dsp:sp>
    <dsp:sp modelId="{EEC0C3FD-E644-4C65-BF67-3D18730980EA}">
      <dsp:nvSpPr>
        <dsp:cNvPr id="0" name=""/>
        <dsp:cNvSpPr/>
      </dsp:nvSpPr>
      <dsp:spPr>
        <a:xfrm>
          <a:off x="724216" y="5050583"/>
          <a:ext cx="1454039" cy="1338361"/>
        </a:xfrm>
        <a:prstGeom prst="roundRect">
          <a:avLst>
            <a:gd name="adj" fmla="val 10000"/>
          </a:avLst>
        </a:prstGeom>
        <a:gradFill rotWithShape="0">
          <a:gsLst>
            <a:gs pos="49000">
              <a:srgbClr val="FFC000"/>
            </a:gs>
            <a:gs pos="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0.40MW FOR HYDROGEN PRODUCTION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0.10MW FOR CARBON CAPTURE</a:t>
          </a:r>
        </a:p>
      </dsp:txBody>
      <dsp:txXfrm>
        <a:off x="763415" y="5089782"/>
        <a:ext cx="1375641" cy="1259963"/>
      </dsp:txXfrm>
    </dsp:sp>
    <dsp:sp modelId="{7463ABB7-0DAE-4EBD-8B9A-5363F992EB47}">
      <dsp:nvSpPr>
        <dsp:cNvPr id="0" name=""/>
        <dsp:cNvSpPr/>
      </dsp:nvSpPr>
      <dsp:spPr>
        <a:xfrm rot="12000000">
          <a:off x="1286010" y="4157856"/>
          <a:ext cx="3882132" cy="52863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100000">
              <a:srgbClr val="002060"/>
            </a:gs>
            <a:gs pos="10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tx1"/>
          </a:solidFill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52400">
          <a:bevelT w="190500" h="38100"/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</dsp:sp>
    <dsp:sp modelId="{9C8B828C-FF8A-459C-BD8F-BB2DC727CF4F}">
      <dsp:nvSpPr>
        <dsp:cNvPr id="0" name=""/>
        <dsp:cNvSpPr/>
      </dsp:nvSpPr>
      <dsp:spPr>
        <a:xfrm>
          <a:off x="753865" y="3238927"/>
          <a:ext cx="1298412" cy="1038729"/>
        </a:xfrm>
        <a:prstGeom prst="roundRect">
          <a:avLst>
            <a:gd name="adj" fmla="val 10000"/>
          </a:avLst>
        </a:prstGeom>
        <a:gradFill rotWithShape="0">
          <a:gsLst>
            <a:gs pos="49000">
              <a:srgbClr val="FFC000"/>
            </a:gs>
            <a:gs pos="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887.8 </a:t>
          </a:r>
          <a:r>
            <a:rPr lang="en-GB" sz="1400" b="0" kern="120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m</a:t>
          </a:r>
          <a:r>
            <a:rPr lang="en-GB" sz="1400" b="0" kern="1200" cap="none" spc="0" baseline="300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3</a:t>
          </a:r>
          <a:r>
            <a:rPr lang="en-GB" sz="1400" b="0" kern="120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/DAY</a:t>
          </a:r>
          <a:endParaRPr lang="en-GB" sz="1400" b="0" kern="1200" cap="none" spc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n-lt"/>
          </a:endParaRPr>
        </a:p>
      </dsp:txBody>
      <dsp:txXfrm>
        <a:off x="784288" y="3269350"/>
        <a:ext cx="1237566" cy="977883"/>
      </dsp:txXfrm>
    </dsp:sp>
    <dsp:sp modelId="{FEDFEA82-E5C3-488F-9BDA-2C24C8C24ADD}">
      <dsp:nvSpPr>
        <dsp:cNvPr id="0" name=""/>
        <dsp:cNvSpPr/>
      </dsp:nvSpPr>
      <dsp:spPr>
        <a:xfrm rot="13200000">
          <a:off x="1823355" y="3185466"/>
          <a:ext cx="3882132" cy="61200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100000">
              <a:srgbClr val="002060"/>
            </a:gs>
            <a:gs pos="10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tx1"/>
          </a:solidFill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52400">
          <a:bevelT w="190500" h="38100"/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</dsp:sp>
    <dsp:sp modelId="{D1C2A01F-8A75-4DF2-AD17-A0DD5F4708DC}">
      <dsp:nvSpPr>
        <dsp:cNvPr id="0" name=""/>
        <dsp:cNvSpPr/>
      </dsp:nvSpPr>
      <dsp:spPr>
        <a:xfrm>
          <a:off x="1628273" y="1724408"/>
          <a:ext cx="1298412" cy="1038729"/>
        </a:xfrm>
        <a:prstGeom prst="roundRect">
          <a:avLst>
            <a:gd name="adj" fmla="val 10000"/>
          </a:avLst>
        </a:prstGeom>
        <a:gradFill rotWithShape="0">
          <a:gsLst>
            <a:gs pos="49000">
              <a:srgbClr val="FFC000"/>
            </a:gs>
            <a:gs pos="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2,747.2 </a:t>
          </a:r>
          <a:r>
            <a:rPr lang="en-GB" sz="1400" b="0" kern="120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m</a:t>
          </a:r>
          <a:r>
            <a:rPr lang="en-GB" sz="1400" b="0" kern="1200" cap="none" spc="0" baseline="300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3</a:t>
          </a:r>
          <a:r>
            <a:rPr lang="en-GB" sz="1400" b="0" kern="120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/DAY</a:t>
          </a:r>
          <a:endParaRPr lang="en-GB" sz="1400" b="0" kern="1200" cap="none" spc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n-lt"/>
          </a:endParaRPr>
        </a:p>
      </dsp:txBody>
      <dsp:txXfrm>
        <a:off x="1658696" y="1754831"/>
        <a:ext cx="1237566" cy="977883"/>
      </dsp:txXfrm>
    </dsp:sp>
    <dsp:sp modelId="{E6AA923A-91B2-4F06-9135-3877ECC1E282}">
      <dsp:nvSpPr>
        <dsp:cNvPr id="0" name=""/>
        <dsp:cNvSpPr/>
      </dsp:nvSpPr>
      <dsp:spPr>
        <a:xfrm rot="14400000">
          <a:off x="2646616" y="2494668"/>
          <a:ext cx="3882132" cy="61200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100000">
              <a:srgbClr val="002060"/>
            </a:gs>
            <a:gs pos="10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tx1"/>
          </a:solidFill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52400">
          <a:bevelT w="190500" h="38100"/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</dsp:sp>
    <dsp:sp modelId="{807BB618-93E2-4C83-9006-A89ED91797AC}">
      <dsp:nvSpPr>
        <dsp:cNvPr id="0" name=""/>
        <dsp:cNvSpPr/>
      </dsp:nvSpPr>
      <dsp:spPr>
        <a:xfrm>
          <a:off x="2967943" y="600291"/>
          <a:ext cx="1298412" cy="1038729"/>
        </a:xfrm>
        <a:prstGeom prst="roundRect">
          <a:avLst>
            <a:gd name="adj" fmla="val 10000"/>
          </a:avLst>
        </a:prstGeom>
        <a:gradFill rotWithShape="0">
          <a:gsLst>
            <a:gs pos="49000">
              <a:srgbClr val="FFC000"/>
            </a:gs>
            <a:gs pos="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1.7*10</a:t>
          </a:r>
          <a:r>
            <a:rPr lang="en-GB" sz="1400" b="0" kern="1200" cap="none" spc="0" baseline="300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4  </a:t>
          </a:r>
          <a:r>
            <a:rPr lang="en-GB" sz="1400" b="0" kern="120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m</a:t>
          </a:r>
          <a:r>
            <a:rPr lang="en-GB" sz="1400" b="0" kern="1200" cap="none" spc="0" baseline="300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3</a:t>
          </a:r>
          <a:r>
            <a:rPr lang="en-GB" sz="1400" b="0" kern="120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/DAY</a:t>
          </a:r>
          <a:r>
            <a:rPr lang="en-GB" sz="1400" b="0" kern="1200" cap="none" spc="0" baseline="300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 </a:t>
          </a:r>
          <a:r>
            <a:rPr lang="en-GB" sz="14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 </a:t>
          </a:r>
          <a:r>
            <a:rPr lang="en-GB" sz="1400" b="0" kern="1200" cap="none" spc="0" baseline="300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 </a:t>
          </a:r>
          <a:r>
            <a:rPr lang="en-GB" sz="14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       </a:t>
          </a:r>
        </a:p>
      </dsp:txBody>
      <dsp:txXfrm>
        <a:off x="2998366" y="630714"/>
        <a:ext cx="1237566" cy="977883"/>
      </dsp:txXfrm>
    </dsp:sp>
    <dsp:sp modelId="{AE543D34-0588-4DE2-9F05-DE0859A4279F}">
      <dsp:nvSpPr>
        <dsp:cNvPr id="0" name=""/>
        <dsp:cNvSpPr/>
      </dsp:nvSpPr>
      <dsp:spPr>
        <a:xfrm rot="15600000">
          <a:off x="3656495" y="2127103"/>
          <a:ext cx="3882132" cy="61200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100000">
              <a:srgbClr val="002060"/>
            </a:gs>
            <a:gs pos="10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tx1"/>
          </a:solidFill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52400">
          <a:bevelT w="190500" h="38100"/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</dsp:sp>
    <dsp:sp modelId="{567F5567-2912-484C-ADC4-EC2734370628}">
      <dsp:nvSpPr>
        <dsp:cNvPr id="0" name=""/>
        <dsp:cNvSpPr/>
      </dsp:nvSpPr>
      <dsp:spPr>
        <a:xfrm>
          <a:off x="4611292" y="2161"/>
          <a:ext cx="1298412" cy="1038729"/>
        </a:xfrm>
        <a:prstGeom prst="roundRect">
          <a:avLst>
            <a:gd name="adj" fmla="val 10000"/>
          </a:avLst>
        </a:prstGeom>
        <a:gradFill rotWithShape="0">
          <a:gsLst>
            <a:gs pos="49000">
              <a:srgbClr val="FFC000"/>
            </a:gs>
            <a:gs pos="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200GAL/DAY</a:t>
          </a:r>
        </a:p>
      </dsp:txBody>
      <dsp:txXfrm>
        <a:off x="4641715" y="32584"/>
        <a:ext cx="1237566" cy="977883"/>
      </dsp:txXfrm>
    </dsp:sp>
    <dsp:sp modelId="{802B295D-F8F5-437E-BAAA-8592310ABE3A}">
      <dsp:nvSpPr>
        <dsp:cNvPr id="0" name=""/>
        <dsp:cNvSpPr/>
      </dsp:nvSpPr>
      <dsp:spPr>
        <a:xfrm rot="16800000">
          <a:off x="4731185" y="2127103"/>
          <a:ext cx="3882132" cy="61200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100000">
              <a:srgbClr val="002060"/>
            </a:gs>
            <a:gs pos="10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tx1"/>
          </a:solidFill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52400">
          <a:bevelT w="190500" h="38100"/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</dsp:sp>
    <dsp:sp modelId="{4CC5B35E-5479-4383-BD87-E342321CD06E}">
      <dsp:nvSpPr>
        <dsp:cNvPr id="0" name=""/>
        <dsp:cNvSpPr/>
      </dsp:nvSpPr>
      <dsp:spPr>
        <a:xfrm>
          <a:off x="6360108" y="2161"/>
          <a:ext cx="1298412" cy="1038729"/>
        </a:xfrm>
        <a:prstGeom prst="roundRect">
          <a:avLst>
            <a:gd name="adj" fmla="val 10000"/>
          </a:avLst>
        </a:prstGeom>
        <a:gradFill rotWithShape="0">
          <a:gsLst>
            <a:gs pos="49000">
              <a:srgbClr val="FFC000"/>
            </a:gs>
            <a:gs pos="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$0.27/LITRE</a:t>
          </a:r>
        </a:p>
      </dsp:txBody>
      <dsp:txXfrm>
        <a:off x="6390531" y="32584"/>
        <a:ext cx="1237566" cy="977883"/>
      </dsp:txXfrm>
    </dsp:sp>
    <dsp:sp modelId="{3FA97AB8-6570-44CA-A161-DCD3636117F3}">
      <dsp:nvSpPr>
        <dsp:cNvPr id="0" name=""/>
        <dsp:cNvSpPr/>
      </dsp:nvSpPr>
      <dsp:spPr>
        <a:xfrm rot="20414329">
          <a:off x="7107089" y="4120608"/>
          <a:ext cx="3922913" cy="61200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100000">
              <a:srgbClr val="002060"/>
            </a:gs>
            <a:gs pos="10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tx1"/>
          </a:solidFill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52400">
          <a:bevelT w="190500" h="38100"/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</dsp:sp>
    <dsp:sp modelId="{BFDCE10E-0475-440F-BB96-06D93EE1127B}">
      <dsp:nvSpPr>
        <dsp:cNvPr id="0" name=""/>
        <dsp:cNvSpPr/>
      </dsp:nvSpPr>
      <dsp:spPr>
        <a:xfrm>
          <a:off x="10265286" y="3244074"/>
          <a:ext cx="1298412" cy="1038729"/>
        </a:xfrm>
        <a:prstGeom prst="roundRect">
          <a:avLst>
            <a:gd name="adj" fmla="val 10000"/>
          </a:avLst>
        </a:prstGeom>
        <a:gradFill rotWithShape="0">
          <a:gsLst>
            <a:gs pos="49000">
              <a:srgbClr val="FFC000"/>
            </a:gs>
            <a:gs pos="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$1.78/LITRE</a:t>
          </a:r>
        </a:p>
      </dsp:txBody>
      <dsp:txXfrm>
        <a:off x="10295709" y="3274497"/>
        <a:ext cx="1237566" cy="977883"/>
      </dsp:txXfrm>
    </dsp:sp>
    <dsp:sp modelId="{6022AA15-ECF9-42C1-8B61-2E27148572BE}">
      <dsp:nvSpPr>
        <dsp:cNvPr id="0" name=""/>
        <dsp:cNvSpPr/>
      </dsp:nvSpPr>
      <dsp:spPr>
        <a:xfrm rot="19200000">
          <a:off x="6564325" y="3185466"/>
          <a:ext cx="3882132" cy="61200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100000">
              <a:srgbClr val="002060"/>
            </a:gs>
            <a:gs pos="10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tx1"/>
          </a:solidFill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52400">
          <a:bevelT w="190500" h="38100"/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</dsp:sp>
    <dsp:sp modelId="{E90C1062-0A70-4F6A-8CFE-00BA084844AF}">
      <dsp:nvSpPr>
        <dsp:cNvPr id="0" name=""/>
        <dsp:cNvSpPr/>
      </dsp:nvSpPr>
      <dsp:spPr>
        <a:xfrm>
          <a:off x="9343128" y="1724408"/>
          <a:ext cx="1298412" cy="1038729"/>
        </a:xfrm>
        <a:prstGeom prst="roundRect">
          <a:avLst>
            <a:gd name="adj" fmla="val 10000"/>
          </a:avLst>
        </a:prstGeom>
        <a:gradFill rotWithShape="0">
          <a:gsLst>
            <a:gs pos="49000">
              <a:srgbClr val="FFC000"/>
            </a:gs>
            <a:gs pos="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$0.17/LITRE</a:t>
          </a:r>
        </a:p>
      </dsp:txBody>
      <dsp:txXfrm>
        <a:off x="9373551" y="1754831"/>
        <a:ext cx="1237566" cy="977883"/>
      </dsp:txXfrm>
    </dsp:sp>
    <dsp:sp modelId="{85531AEC-E7CA-4B55-8DE2-1426301FC5E5}">
      <dsp:nvSpPr>
        <dsp:cNvPr id="0" name=""/>
        <dsp:cNvSpPr/>
      </dsp:nvSpPr>
      <dsp:spPr>
        <a:xfrm rot="17929943">
          <a:off x="5699391" y="2491783"/>
          <a:ext cx="3824696" cy="61200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100000">
              <a:srgbClr val="002060"/>
            </a:gs>
            <a:gs pos="10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tx1"/>
          </a:solidFill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52400">
          <a:bevelT w="190500" h="38100"/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</dsp:sp>
    <dsp:sp modelId="{E441F4B5-2BE4-4626-9517-2E8299AC5F91}">
      <dsp:nvSpPr>
        <dsp:cNvPr id="0" name=""/>
        <dsp:cNvSpPr/>
      </dsp:nvSpPr>
      <dsp:spPr>
        <a:xfrm>
          <a:off x="7884761" y="603135"/>
          <a:ext cx="1298412" cy="1038729"/>
        </a:xfrm>
        <a:prstGeom prst="roundRect">
          <a:avLst>
            <a:gd name="adj" fmla="val 10000"/>
          </a:avLst>
        </a:prstGeom>
        <a:gradFill rotWithShape="0">
          <a:gsLst>
            <a:gs pos="49000">
              <a:srgbClr val="FFC000"/>
            </a:gs>
            <a:gs pos="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$1.34/LITRE</a:t>
          </a:r>
        </a:p>
      </dsp:txBody>
      <dsp:txXfrm>
        <a:off x="7915184" y="633558"/>
        <a:ext cx="1237566" cy="977883"/>
      </dsp:txXfrm>
    </dsp:sp>
    <dsp:sp modelId="{94D50A46-E5E6-4D05-9FC7-96119814F697}">
      <dsp:nvSpPr>
        <dsp:cNvPr id="0" name=""/>
        <dsp:cNvSpPr/>
      </dsp:nvSpPr>
      <dsp:spPr>
        <a:xfrm rot="18263">
          <a:off x="7289729" y="5191053"/>
          <a:ext cx="3907638" cy="61200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100000">
              <a:srgbClr val="002060"/>
            </a:gs>
            <a:gs pos="10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tx1"/>
          </a:solidFill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52400">
          <a:bevelT w="190500" h="38100"/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</dsp:sp>
    <dsp:sp modelId="{7E6E8D5C-C89C-4153-800D-99829DDB59C3}">
      <dsp:nvSpPr>
        <dsp:cNvPr id="0" name=""/>
        <dsp:cNvSpPr/>
      </dsp:nvSpPr>
      <dsp:spPr>
        <a:xfrm>
          <a:off x="10548133" y="4988068"/>
          <a:ext cx="1298412" cy="1038729"/>
        </a:xfrm>
        <a:prstGeom prst="roundRect">
          <a:avLst>
            <a:gd name="adj" fmla="val 10000"/>
          </a:avLst>
        </a:prstGeom>
        <a:gradFill rotWithShape="0">
          <a:gsLst>
            <a:gs pos="49000">
              <a:srgbClr val="FFC000"/>
            </a:gs>
            <a:gs pos="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cap="none" spc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0.5MW</a:t>
          </a:r>
          <a:endParaRPr lang="en-GB" sz="1400" b="0" kern="1200" cap="none" spc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n-lt"/>
          </a:endParaRPr>
        </a:p>
      </dsp:txBody>
      <dsp:txXfrm>
        <a:off x="10578556" y="5018491"/>
        <a:ext cx="1237566" cy="9778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B05AC-9F64-4D9B-99E7-93F86781E0B7}" type="datetimeFigureOut">
              <a:rPr lang="en-GB" smtClean="0"/>
              <a:t>26/02/2015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CF977-33B4-4C34-AFD8-1C6557A3D6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387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CF977-33B4-4C34-AFD8-1C6557A3D6E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129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CF977-33B4-4C34-AFD8-1C6557A3D6E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207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CF977-33B4-4C34-AFD8-1C6557A3D6E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219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CF977-33B4-4C34-AFD8-1C6557A3D6E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201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CF977-33B4-4C34-AFD8-1C6557A3D6E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451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9F332-80C1-4C12-9A7E-3B4B5A3BD5AC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67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7AFB0-80BF-4642-A9E4-5E4B474F979D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7202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A94C4-FE67-4245-A9C9-682956F57D79}" type="datetime1">
              <a:rPr lang="en-GB" smtClean="0"/>
              <a:t>26/02/2015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55427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8420-42B2-4ACC-B318-67760D3C5EDC}" type="datetime1">
              <a:rPr lang="en-GB" smtClean="0"/>
              <a:t>26/02/2015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85219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D1A9-B473-4D1F-8182-B88DED415D8D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45581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F1921-5AF6-4F3C-8478-69EA98A2E79F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37792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4006D-8242-4B10-95F6-7D07A6A19493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54390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614C-4EC4-4EDC-8980-74C99DA9C7AD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35800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25E95-38D6-4404-9279-E08F4641F49F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82326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C1542-AAE2-4DFF-B996-E47D33BEDAFA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98105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2AA4-44C4-422E-B0B9-E958997C7A78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07523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6046-A4E0-45EF-A698-534B9F1BCCF6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020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5C4BE-81CB-4A4C-8E74-20A883C18F19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26046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39230-689A-4F24-A2BE-D3353B4F5A01}" type="datetime1">
              <a:rPr lang="en-GB" smtClean="0"/>
              <a:t>26/02/2015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44090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001A0-7441-46EE-BA37-5B4204BD7609}" type="datetime1">
              <a:rPr lang="en-GB" smtClean="0"/>
              <a:t>26/02/2015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4601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A923-AD42-42E8-B63B-BE24209D4711}" type="datetime1">
              <a:rPr lang="en-GB" smtClean="0"/>
              <a:t>26/02/2015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00412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3294-B25D-41ED-B7D0-A4F0760A9458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81000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E18F-F16A-4A53-BF4C-B366B6F0FEC4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62474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B4AC8-A158-4811-8B6C-1E22D404D206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1643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827D-B6E9-4B19-8382-09E141CC3525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06770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AC6226-523A-4E16-8E78-5A34F1379590}" type="datetime1">
              <a:rPr lang="en-GB" smtClean="0"/>
              <a:t>26/02/2015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6557B5F-3162-468E-92B6-4A0F5FCE790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0901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1154E2-6AE2-4364-B54C-F68EA19270C8}" type="datetime1">
              <a:rPr lang="en-GB" smtClean="0">
                <a:solidFill>
                  <a:prstClr val="black"/>
                </a:solidFill>
              </a:rPr>
              <a:t>26/02/2015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557B5F-3162-468E-92B6-4A0F5FCE7904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876447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81677C-83F4-434A-B900-5B71734B581D}" type="datetime1">
              <a:rPr lang="en-GB" smtClean="0">
                <a:solidFill>
                  <a:prstClr val="white"/>
                </a:solidFill>
              </a:rPr>
              <a:t>26/02/2015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557B5F-3162-468E-92B6-4A0F5FCE7904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1480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2BC2-033A-4544-ABF7-1B8441F6832A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556590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DBDE8-1E74-45A4-9AB3-E78B3FA4E1C8}" type="datetime1">
              <a:rPr lang="en-GB" smtClean="0">
                <a:solidFill>
                  <a:prstClr val="white"/>
                </a:solidFill>
              </a:rPr>
              <a:t>26/02/2015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557B5F-3162-468E-92B6-4A0F5FCE7904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526788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B1930B-0D08-4EDF-A06D-A746853B48E7}" type="datetime1">
              <a:rPr lang="en-GB" smtClean="0">
                <a:solidFill>
                  <a:prstClr val="black"/>
                </a:solidFill>
              </a:rPr>
              <a:t>26/02/2015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557B5F-3162-468E-92B6-4A0F5FCE7904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6319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10039D-963A-4231-A4DF-D7456B1E59A7}" type="datetime1">
              <a:rPr lang="en-GB" smtClean="0">
                <a:solidFill>
                  <a:prstClr val="white"/>
                </a:solidFill>
              </a:rPr>
              <a:t>26/02/2015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557B5F-3162-468E-92B6-4A0F5FCE7904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165437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B87A6B-E629-47EF-BDBE-40CB7A0C3A34}" type="datetime1">
              <a:rPr lang="en-GB" smtClean="0">
                <a:solidFill>
                  <a:prstClr val="black"/>
                </a:solidFill>
              </a:rPr>
              <a:t>26/02/2015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557B5F-3162-468E-92B6-4A0F5FCE7904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89070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fld id="{2E024855-5D7A-4AAE-9C57-2DA9731B69B1}" type="datetime1">
              <a:rPr lang="en-GB" smtClean="0">
                <a:solidFill>
                  <a:prstClr val="black"/>
                </a:solidFill>
              </a:rPr>
              <a:t>26/02/2015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557B5F-3162-468E-92B6-4A0F5FCE7904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958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6A5F3C7-1C01-46AB-BE76-E2AB3F4707B9}" type="datetime1">
              <a:rPr lang="en-GB" smtClean="0">
                <a:solidFill>
                  <a:prstClr val="white"/>
                </a:solidFill>
              </a:rPr>
              <a:t>26/02/2015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6557B5F-3162-468E-92B6-4A0F5FCE7904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955249" y="5001994"/>
            <a:ext cx="5069337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71414" y="5785023"/>
            <a:ext cx="5069337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80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00E79A-91C3-480F-BB6F-E175D860DD75}" type="datetime1">
              <a:rPr lang="en-GB" smtClean="0">
                <a:solidFill>
                  <a:prstClr val="black"/>
                </a:solidFill>
              </a:rPr>
              <a:t>26/02/2015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557B5F-3162-468E-92B6-4A0F5FCE7904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724422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0A017-74B5-4353-9BED-29ED5DEAC419}" type="datetime1">
              <a:rPr lang="en-GB" smtClean="0">
                <a:solidFill>
                  <a:prstClr val="black"/>
                </a:solidFill>
              </a:rPr>
              <a:t>26/02/2015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557B5F-3162-468E-92B6-4A0F5FCE7904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984611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A908-759B-4A6C-892E-D19476A624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57B5F-3162-468E-92B6-4A0F5FCE79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98747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A908-759B-4A6C-892E-D19476A624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57B5F-3162-468E-92B6-4A0F5FCE79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134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091D6-8813-4F54-A480-A6957B4AE264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83789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A908-759B-4A6C-892E-D19476A624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57B5F-3162-468E-92B6-4A0F5FCE79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598140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A908-759B-4A6C-892E-D19476A624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57B5F-3162-468E-92B6-4A0F5FCE79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22235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A908-759B-4A6C-892E-D19476A624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57B5F-3162-468E-92B6-4A0F5FCE79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93038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A908-759B-4A6C-892E-D19476A624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57B5F-3162-468E-92B6-4A0F5FCE79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383534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A908-759B-4A6C-892E-D19476A624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57B5F-3162-468E-92B6-4A0F5FCE79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95639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A908-759B-4A6C-892E-D19476A624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57B5F-3162-468E-92B6-4A0F5FCE79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75028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A908-759B-4A6C-892E-D19476A624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57B5F-3162-468E-92B6-4A0F5FCE79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80817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A908-759B-4A6C-892E-D19476A624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57B5F-3162-468E-92B6-4A0F5FCE79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38098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A908-759B-4A6C-892E-D19476A624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57B5F-3162-468E-92B6-4A0F5FCE79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4606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D2879-0742-4EB0-A1EA-3A28DA343750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3147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92AB-BF1A-4170-BF29-34D36A9A7F7D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423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E0837-896C-432C-B02B-00CD22FAAE0C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2099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DE196-9D34-41AD-9609-3586C0CD6661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9522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3C1BF86-FFFE-42E2-B6FE-EF35A812145B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51840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DD07D-0DFE-432E-9951-E758EA89DD55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502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FC57-66F9-4CED-8F51-85AE94FB9F57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8400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4481-0EDA-4F86-8AA1-689D85CB70E3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3585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6ECE-55DB-4A2C-A2FB-497DC6E01D9B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6535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BFA77-E0D4-47AC-8198-2D8D2C9B91AE}" type="datetime1">
              <a:rPr lang="en-GB" smtClean="0"/>
              <a:t>26/02/2015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76581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F5FC3-E53B-474F-B99A-6A9C646704F4}" type="datetime1">
              <a:rPr lang="en-GB" smtClean="0"/>
              <a:t>26/02/2015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65712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BAA89-88B9-48F4-9C63-E037D3D6B0D9}" type="datetime1">
              <a:rPr lang="en-GB" smtClean="0"/>
              <a:t>26/02/2015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241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0901-B44D-45A8-B130-6132885A0C72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80551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68976-F12D-4AE4-9D93-F8DEEF1FD293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8241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4CAA-BAE9-4B37-AB39-6F49F7DF1C11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0264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AD05B-B47D-42F3-96F2-C01A261DADFB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5336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D85C3-C2DB-40CF-AB1C-E2278E1DAED0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537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ACBC9-970E-420B-B46C-61BB1DC6FD8B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4194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7A09-0ADC-42D3-83A9-510C9F2EA0E7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5378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B2A46-658C-4F7C-BD9E-20DEF5A4B1C6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90300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86E8-8DC2-468A-ACC1-2B291AFF3C45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30808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CA43-215D-4292-AD5F-B809E3AF4975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83466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B3B3-B539-489F-9820-72E08B9D34E5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1775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463B-4553-4137-B3FA-37563458860B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4901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05432-2CE4-4B51-9769-2B739AF98DA9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7163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56C6C-2A2F-46FB-A149-0D3250F1AC2F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0135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CF2C-F569-4D4C-84D9-1D3CE391E3E9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744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78127-6DDC-44DF-95F4-1B88DAEEEB65}" type="datetime1">
              <a:rPr lang="en-GB" smtClean="0"/>
              <a:t>26/02/2015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816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AF6B6-B8C6-44B4-BCF2-AA1CE55462D1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19873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84C6-5D00-49C9-97CE-3FE378F1A441}" type="datetime1">
              <a:rPr lang="en-GB" smtClean="0"/>
              <a:t>26/02/2015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0269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FDAB5-AE36-424F-ABD9-F7165C93F907}" type="datetime1">
              <a:rPr lang="en-GB" smtClean="0"/>
              <a:t>26/02/2015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381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9882D-903F-4619-B3EC-F5D7AF1F5FDB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112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069F-9F5C-4B80-BE10-BC6EA9EBAA2A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9881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1B875-E855-4818-BC70-CC92B325E04A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5356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2BF3-1249-4CDF-8633-DB91F944E431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0312999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841A3-A7D0-4064-BEBB-59D3D83DA38B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6381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59E3-3EEC-4C97-9884-AF64A83FE1B7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2654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3841-AC39-4D2A-A7A4-0F02F3C9260F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30710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33BA-4CAF-4880-8E9C-8C7E8CF71ACF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626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29D6-BC38-42F8-9241-338FE8D5C9F8}" type="datetime1">
              <a:rPr lang="en-GB" smtClean="0"/>
              <a:t>26/02/2015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30097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BDF31-846D-477D-B85C-C8B8B56352D2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68894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ACFD-C228-4148-B6F7-D2E912835F36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73880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6ABD4-685F-429B-9CD8-35E7FD63EC9B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68163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ECB75-0B91-44A7-8BCF-99589C6ABC96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63163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FE51-8799-4A74-AE54-2F1CC5771E1B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6206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F648-7538-490D-9D5C-413900424700}" type="datetime1">
              <a:rPr lang="en-GB" smtClean="0"/>
              <a:t>26/02/2015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88692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2644-602A-498D-B27D-38CFE7A03758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66212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8702F-CE49-43CB-80F2-2186C0C94F2D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54100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9BF6D-6D2A-4CD4-89F6-F69CEC57922A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84235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64396-3DCD-4C9E-A095-E25A385BD6A3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653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87457-D89C-4DEE-A312-3F97A01B3579}" type="datetime1">
              <a:rPr lang="en-GB" smtClean="0"/>
              <a:t>26/02/2015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85170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906E7-10E4-4516-9D42-ABD1A0133A91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27273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FBBB0-2B85-4D72-8C7E-91A75B07EEAD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37029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61A50-8C53-42C4-841F-A317E7F24A18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403928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7DF9-7DD8-464E-A4C2-673643AB684D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66799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724F8-252C-4684-BAE2-7DF1E5BE70D8}" type="datetime1">
              <a:rPr lang="en-GB" smtClean="0"/>
              <a:t>26/02/2015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9780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CB469-571C-44E9-AC69-8842DE01C253}" type="datetime1">
              <a:rPr lang="en-GB" smtClean="0"/>
              <a:t>26/02/2015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76518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069E-1F6C-4297-86E7-9BA5AC6C9BE3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41478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CCBDA-C856-4000-9F4A-C94AF52FC9DA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57749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DE17-8127-4B0E-880F-F39E93B30649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16475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511E9-D2CA-42D1-ACF4-FCB28593E4D2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068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DF7FC-C5AD-4D40-8433-B6C2A27ADD69}" type="datetime1">
              <a:rPr lang="en-GB" smtClean="0"/>
              <a:t>26/02/2015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03648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F8582-7F8D-4B4E-9CBB-4C416E08582E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92494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8BD4-7868-476D-95D2-D64DFDB97FEF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93164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13CCE-AD5D-402F-8D6F-6D425B0ACDF6}" type="datetime1">
              <a:rPr lang="en-GB" smtClean="0"/>
              <a:t>26/02/2015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49045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D2CF7-A738-452E-A49F-0AEE204F9883}" type="datetime1">
              <a:rPr lang="en-GB" smtClean="0"/>
              <a:t>26/02/2015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78423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D7DA-BA7E-44B1-A020-4496D6B63660}" type="datetime1">
              <a:rPr lang="en-GB" smtClean="0"/>
              <a:t>26/02/2015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28877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EBCF-CB98-4E88-92A5-97671A6CA705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41060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06C84-DD42-4DF6-B228-7FECC050AFF1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26588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29E07-4CE8-4785-9D88-6ED31E7779A6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95281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1E2F4-DF51-4206-8AD0-2D38B1FC5B3A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54130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F6396-D2F3-4973-85B0-1CDE5E06DC8C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112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2C3F8-FDAA-4DF1-A65D-07B556A98C06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43611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E9A5-D269-4EE3-98A1-012969FA45F1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66395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A4984-ACC3-4E06-8578-BF605D595BAF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50998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410F-115F-452D-A93F-D306BB472240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33675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AD92-8E47-4937-A9EC-0E979034B042}" type="datetime1">
              <a:rPr lang="en-GB" smtClean="0"/>
              <a:t>26/02/2015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345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B503-F915-47CA-9BD6-21C286A13B38}" type="datetime1">
              <a:rPr lang="en-GB" smtClean="0"/>
              <a:t>26/02/2015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0278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D31BA-3985-48DD-8BAE-034C3E18E28B}" type="datetime1">
              <a:rPr lang="en-GB" smtClean="0"/>
              <a:t>26/02/2015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17301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A90C6-9F4E-4779-A4F8-69CADB237C58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85831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D684F-D30D-4AF2-8B84-44D454A1DF0D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903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5270-31D3-49F8-B481-ADD214C87E99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49932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E7E1-44B1-492F-95AD-0CEE5B29E0FA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3623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7D696-73D2-4395-8AB6-6E6080602C60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74973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7F1E-0A18-4970-B2C0-2FDA81C3FB13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25093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559C-B5A6-47F3-A4CC-BF1EDE43D802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056769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2692-6041-4F51-A149-3769027DD51F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41386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2AF4-28E6-4B13-AD2F-7D12697B8164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65925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5D8C8-FAD2-4557-83D1-523B21FAAFB2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24209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B2D2-1499-403C-A8B0-63AA07E149CA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86554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5914A-E3A9-4DE0-AE87-A039526F0744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42452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CC7AA-4BD0-4066-8F7E-82B363F681F2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0322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0B32-A2AC-4153-AEE5-0129D100F285}" type="datetime1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6679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5167B-F5AE-494D-B26D-61F59001EE67}" type="datetime1">
              <a:rPr lang="en-GB" smtClean="0"/>
              <a:t>26/02/2015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076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3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Relationship Id="rId22" Type="http://schemas.openxmlformats.org/officeDocument/2006/relationships/image" Target="../media/image10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80.xml"/><Relationship Id="rId16" Type="http://schemas.openxmlformats.org/officeDocument/2006/relationships/slideLayout" Target="../slideLayouts/slideLayout94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slideLayout" Target="../slideLayouts/slideLayout9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520B00B-AF4B-4422-838A-60BB20F14F80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536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0" r:id="rId1"/>
    <p:sldLayoutId id="2147484541" r:id="rId2"/>
    <p:sldLayoutId id="2147484542" r:id="rId3"/>
    <p:sldLayoutId id="2147484543" r:id="rId4"/>
    <p:sldLayoutId id="2147484544" r:id="rId5"/>
    <p:sldLayoutId id="2147484545" r:id="rId6"/>
    <p:sldLayoutId id="2147484546" r:id="rId7"/>
    <p:sldLayoutId id="2147484547" r:id="rId8"/>
    <p:sldLayoutId id="2147484548" r:id="rId9"/>
    <p:sldLayoutId id="2147484549" r:id="rId10"/>
    <p:sldLayoutId id="2147484550" r:id="rId11"/>
    <p:sldLayoutId id="2147484551" r:id="rId12"/>
    <p:sldLayoutId id="2147484552" r:id="rId13"/>
    <p:sldLayoutId id="2147484553" r:id="rId14"/>
    <p:sldLayoutId id="2147484554" r:id="rId15"/>
    <p:sldLayoutId id="2147484555" r:id="rId16"/>
    <p:sldLayoutId id="2147484556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CA908-759B-4A6C-892E-D19476A624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57B5F-3162-468E-92B6-4A0F5FCE79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677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77" r:id="rId1"/>
    <p:sldLayoutId id="2147484778" r:id="rId2"/>
    <p:sldLayoutId id="2147484779" r:id="rId3"/>
    <p:sldLayoutId id="2147484780" r:id="rId4"/>
    <p:sldLayoutId id="2147484781" r:id="rId5"/>
    <p:sldLayoutId id="2147484782" r:id="rId6"/>
    <p:sldLayoutId id="2147484783" r:id="rId7"/>
    <p:sldLayoutId id="2147484784" r:id="rId8"/>
    <p:sldLayoutId id="2147484785" r:id="rId9"/>
    <p:sldLayoutId id="2147484786" r:id="rId10"/>
    <p:sldLayoutId id="21474847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C1F5A22-2FD0-4DFB-A0F4-8B32EC031CC1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664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76" r:id="rId1"/>
    <p:sldLayoutId id="2147484577" r:id="rId2"/>
    <p:sldLayoutId id="2147484578" r:id="rId3"/>
    <p:sldLayoutId id="2147484579" r:id="rId4"/>
    <p:sldLayoutId id="2147484580" r:id="rId5"/>
    <p:sldLayoutId id="2147484581" r:id="rId6"/>
    <p:sldLayoutId id="2147484582" r:id="rId7"/>
    <p:sldLayoutId id="2147484583" r:id="rId8"/>
    <p:sldLayoutId id="2147484584" r:id="rId9"/>
    <p:sldLayoutId id="2147484585" r:id="rId10"/>
    <p:sldLayoutId id="2147484586" r:id="rId11"/>
    <p:sldLayoutId id="2147484587" r:id="rId12"/>
    <p:sldLayoutId id="2147484588" r:id="rId13"/>
    <p:sldLayoutId id="2147484589" r:id="rId14"/>
    <p:sldLayoutId id="2147484590" r:id="rId15"/>
    <p:sldLayoutId id="2147484591" r:id="rId16"/>
    <p:sldLayoutId id="2147484592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566D1-F907-487D-A54D-8731B6F84238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532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06" r:id="rId1"/>
    <p:sldLayoutId id="2147484607" r:id="rId2"/>
    <p:sldLayoutId id="2147484608" r:id="rId3"/>
    <p:sldLayoutId id="2147484609" r:id="rId4"/>
    <p:sldLayoutId id="2147484610" r:id="rId5"/>
    <p:sldLayoutId id="2147484611" r:id="rId6"/>
    <p:sldLayoutId id="2147484612" r:id="rId7"/>
    <p:sldLayoutId id="2147484613" r:id="rId8"/>
    <p:sldLayoutId id="2147484614" r:id="rId9"/>
    <p:sldLayoutId id="2147484615" r:id="rId10"/>
    <p:sldLayoutId id="2147484616" r:id="rId11"/>
    <p:sldLayoutId id="2147484617" r:id="rId12"/>
    <p:sldLayoutId id="2147484618" r:id="rId13"/>
    <p:sldLayoutId id="2147484619" r:id="rId14"/>
    <p:sldLayoutId id="2147484620" r:id="rId15"/>
    <p:sldLayoutId id="2147484621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D65602B-9C37-40D0-BEB8-57D3091D6ECE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006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23" r:id="rId1"/>
    <p:sldLayoutId id="2147484624" r:id="rId2"/>
    <p:sldLayoutId id="2147484625" r:id="rId3"/>
    <p:sldLayoutId id="2147484626" r:id="rId4"/>
    <p:sldLayoutId id="2147484627" r:id="rId5"/>
    <p:sldLayoutId id="2147484628" r:id="rId6"/>
    <p:sldLayoutId id="2147484629" r:id="rId7"/>
    <p:sldLayoutId id="2147484630" r:id="rId8"/>
    <p:sldLayoutId id="2147484631" r:id="rId9"/>
    <p:sldLayoutId id="2147484632" r:id="rId10"/>
    <p:sldLayoutId id="2147484633" r:id="rId11"/>
    <p:sldLayoutId id="2147484634" r:id="rId12"/>
    <p:sldLayoutId id="2147484635" r:id="rId13"/>
    <p:sldLayoutId id="2147484636" r:id="rId14"/>
    <p:sldLayoutId id="2147484637" r:id="rId15"/>
    <p:sldLayoutId id="2147484638" r:id="rId16"/>
    <p:sldLayoutId id="214748463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E7512-4235-4CEE-85F0-69F894167B7A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079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59" r:id="rId1"/>
    <p:sldLayoutId id="2147484660" r:id="rId2"/>
    <p:sldLayoutId id="2147484661" r:id="rId3"/>
    <p:sldLayoutId id="2147484662" r:id="rId4"/>
    <p:sldLayoutId id="2147484663" r:id="rId5"/>
    <p:sldLayoutId id="2147484664" r:id="rId6"/>
    <p:sldLayoutId id="2147484665" r:id="rId7"/>
    <p:sldLayoutId id="2147484666" r:id="rId8"/>
    <p:sldLayoutId id="2147484667" r:id="rId9"/>
    <p:sldLayoutId id="2147484668" r:id="rId10"/>
    <p:sldLayoutId id="214748466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A52C0-8B17-4977-A94E-6661A1A90F46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1061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712" r:id="rId1"/>
    <p:sldLayoutId id="2147484713" r:id="rId2"/>
    <p:sldLayoutId id="2147484714" r:id="rId3"/>
    <p:sldLayoutId id="2147484715" r:id="rId4"/>
    <p:sldLayoutId id="2147484716" r:id="rId5"/>
    <p:sldLayoutId id="2147484717" r:id="rId6"/>
    <p:sldLayoutId id="2147484718" r:id="rId7"/>
    <p:sldLayoutId id="2147484719" r:id="rId8"/>
    <p:sldLayoutId id="2147484720" r:id="rId9"/>
    <p:sldLayoutId id="2147484721" r:id="rId10"/>
    <p:sldLayoutId id="2147484722" r:id="rId11"/>
    <p:sldLayoutId id="2147484723" r:id="rId12"/>
    <p:sldLayoutId id="2147484724" r:id="rId13"/>
    <p:sldLayoutId id="2147484725" r:id="rId14"/>
    <p:sldLayoutId id="2147484726" r:id="rId15"/>
    <p:sldLayoutId id="2147484727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2AD4A-0472-48DA-9E6F-8CD21884AEEB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977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38639-DF40-439E-843E-FD1C41710648}" type="datetime1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B2EC6-A808-47E1-8ED3-EF87CEC6DF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3992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753" r:id="rId1"/>
    <p:sldLayoutId id="2147484754" r:id="rId2"/>
    <p:sldLayoutId id="2147484755" r:id="rId3"/>
    <p:sldLayoutId id="2147484756" r:id="rId4"/>
    <p:sldLayoutId id="2147484757" r:id="rId5"/>
    <p:sldLayoutId id="2147484758" r:id="rId6"/>
    <p:sldLayoutId id="2147484759" r:id="rId7"/>
    <p:sldLayoutId id="2147484760" r:id="rId8"/>
    <p:sldLayoutId id="2147484761" r:id="rId9"/>
    <p:sldLayoutId id="2147484762" r:id="rId10"/>
    <p:sldLayoutId id="214748476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955249" y="5001994"/>
            <a:ext cx="5069337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71414" y="5785023"/>
            <a:ext cx="5069337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5056B72-2565-412D-A2C4-E7A17AF5FEFC}" type="datetime1">
              <a:rPr lang="en-GB" smtClean="0">
                <a:solidFill>
                  <a:prstClr val="black"/>
                </a:solidFill>
              </a:rPr>
              <a:t>26/02/2015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6557B5F-3162-468E-92B6-4A0F5FCE7904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855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65" r:id="rId1"/>
    <p:sldLayoutId id="2147484766" r:id="rId2"/>
    <p:sldLayoutId id="2147484767" r:id="rId3"/>
    <p:sldLayoutId id="2147484768" r:id="rId4"/>
    <p:sldLayoutId id="2147484769" r:id="rId5"/>
    <p:sldLayoutId id="2147484770" r:id="rId6"/>
    <p:sldLayoutId id="2147484771" r:id="rId7"/>
    <p:sldLayoutId id="2147484772" r:id="rId8"/>
    <p:sldLayoutId id="2147484773" r:id="rId9"/>
    <p:sldLayoutId id="2147484774" r:id="rId10"/>
    <p:sldLayoutId id="214748477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32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4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microsoft.com/office/2007/relationships/hdphoto" Target="../media/hdphoto3.wdp"/><Relationship Id="rId9" Type="http://schemas.microsoft.com/office/2007/relationships/diagramDrawing" Target="../diagrams/drawing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4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1.xml"/><Relationship Id="rId5" Type="http://schemas.openxmlformats.org/officeDocument/2006/relationships/image" Target="../media/image30.pn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71588524"/>
              </p:ext>
            </p:extLst>
          </p:nvPr>
        </p:nvGraphicFramePr>
        <p:xfrm>
          <a:off x="1638104" y="0"/>
          <a:ext cx="10553895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Pentagon 4"/>
          <p:cNvSpPr/>
          <p:nvPr/>
        </p:nvSpPr>
        <p:spPr>
          <a:xfrm>
            <a:off x="0" y="5472341"/>
            <a:ext cx="1561514" cy="464234"/>
          </a:xfrm>
          <a:prstGeom prst="homePlate">
            <a:avLst/>
          </a:prstGeom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golian Baiti" panose="03000500000000000000" pitchFamily="66" charset="0"/>
                <a:cs typeface="Mongolian Baiti" panose="03000500000000000000" pitchFamily="66" charset="0"/>
              </a:rPr>
              <a:t>SUB THEME</a:t>
            </a:r>
            <a:endParaRPr lang="en-GB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golian Baiti" panose="03000500000000000000" pitchFamily="66" charset="0"/>
              <a:cs typeface="Mongolian Baiti" panose="03000500000000000000" pitchFamily="66" charset="0"/>
            </a:endParaRPr>
          </a:p>
        </p:txBody>
      </p:sp>
      <p:sp>
        <p:nvSpPr>
          <p:cNvPr id="7" name="Pentagon 6"/>
          <p:cNvSpPr/>
          <p:nvPr/>
        </p:nvSpPr>
        <p:spPr>
          <a:xfrm>
            <a:off x="11720" y="729179"/>
            <a:ext cx="1561514" cy="464234"/>
          </a:xfrm>
          <a:prstGeom prst="homePlate">
            <a:avLst/>
          </a:prstGeom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golian Baiti" panose="03000500000000000000" pitchFamily="66" charset="0"/>
                <a:cs typeface="Mongolian Baiti" panose="03000500000000000000" pitchFamily="66" charset="0"/>
              </a:rPr>
              <a:t> THEME</a:t>
            </a:r>
            <a:endParaRPr lang="en-GB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golian Baiti" panose="03000500000000000000" pitchFamily="66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62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1385267_502226386540119_25689784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24" y="0"/>
            <a:ext cx="12192000" cy="6858000"/>
          </a:xfrm>
          <a:prstGeom prst="rect">
            <a:avLst/>
          </a:prstGeom>
        </p:spPr>
      </p:pic>
      <p:sp>
        <p:nvSpPr>
          <p:cNvPr id="5" name="Folded Corner 4"/>
          <p:cNvSpPr/>
          <p:nvPr/>
        </p:nvSpPr>
        <p:spPr>
          <a:xfrm>
            <a:off x="615229" y="222775"/>
            <a:ext cx="10860259" cy="569565"/>
          </a:xfrm>
          <a:prstGeom prst="foldedCorner">
            <a:avLst>
              <a:gd name="adj" fmla="val 0"/>
            </a:avLst>
          </a:prstGeom>
          <a:blipFill dpi="0" rotWithShape="1">
            <a:blip r:embed="rId3">
              <a:alphaModFix amt="70000"/>
            </a:blip>
            <a:srcRect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4000" b="1" spc="50" dirty="0" smtClean="0">
              <a:ln w="0">
                <a:solidFill>
                  <a:schemeClr val="bg1"/>
                </a:solidFill>
              </a:ln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Castellar" panose="020A0402060406010301" pitchFamily="18" charset="0"/>
            </a:endParaRPr>
          </a:p>
          <a:p>
            <a:pPr algn="ctr"/>
            <a:r>
              <a:rPr lang="en-GB" sz="4000" b="1" spc="50" dirty="0" smtClean="0">
                <a:ln w="0">
                  <a:solidFill>
                    <a:schemeClr val="bg1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stellar" panose="020A0402060406010301" pitchFamily="18" charset="0"/>
              </a:rPr>
              <a:t>Working OF CCS-</a:t>
            </a:r>
            <a:r>
              <a:rPr lang="en-GB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lgerian" panose="04020705040A02060702" pitchFamily="82" charset="0"/>
              </a:rPr>
              <a:t>Production </a:t>
            </a:r>
            <a:r>
              <a:rPr lang="en-GB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lgerian" panose="04020705040A02060702" pitchFamily="82" charset="0"/>
              </a:rPr>
              <a:t>of fuel</a:t>
            </a:r>
          </a:p>
          <a:p>
            <a:pPr algn="ctr"/>
            <a:endParaRPr lang="en-GB" sz="4000" b="1" spc="50" dirty="0">
              <a:ln w="0">
                <a:solidFill>
                  <a:schemeClr val="bg1"/>
                </a:solidFill>
              </a:ln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Castellar" panose="020A0402060406010301" pitchFamily="18" charset="0"/>
            </a:endParaRPr>
          </a:p>
        </p:txBody>
      </p:sp>
      <p:grpSp>
        <p:nvGrpSpPr>
          <p:cNvPr id="133" name="Group 132"/>
          <p:cNvGrpSpPr/>
          <p:nvPr/>
        </p:nvGrpSpPr>
        <p:grpSpPr>
          <a:xfrm>
            <a:off x="316080" y="2324477"/>
            <a:ext cx="11593080" cy="4315215"/>
            <a:chOff x="3276547" y="1509922"/>
            <a:chExt cx="8492685" cy="4663713"/>
          </a:xfrm>
        </p:grpSpPr>
        <p:sp>
          <p:nvSpPr>
            <p:cNvPr id="3" name="Down Arrow 2"/>
            <p:cNvSpPr/>
            <p:nvPr/>
          </p:nvSpPr>
          <p:spPr>
            <a:xfrm rot="10800000" flipV="1">
              <a:off x="10635076" y="3093299"/>
              <a:ext cx="300928" cy="1927585"/>
            </a:xfrm>
            <a:prstGeom prst="downArrow">
              <a:avLst>
                <a:gd name="adj1" fmla="val 50000"/>
                <a:gd name="adj2" fmla="val 61771"/>
              </a:avLst>
            </a:prstGeom>
            <a:ln>
              <a:solidFill>
                <a:schemeClr val="tx1"/>
              </a:solidFill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545937" y="5075947"/>
              <a:ext cx="2223295" cy="1097688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000" dirty="0" smtClean="0"/>
                <a:t>LARGE LIQUID HYDROCARBON MOLECULES (C9-C16)</a:t>
              </a:r>
            </a:p>
          </p:txBody>
        </p:sp>
        <p:grpSp>
          <p:nvGrpSpPr>
            <p:cNvPr id="131" name="Group 130"/>
            <p:cNvGrpSpPr/>
            <p:nvPr/>
          </p:nvGrpSpPr>
          <p:grpSpPr>
            <a:xfrm>
              <a:off x="3276547" y="1509922"/>
              <a:ext cx="6507894" cy="3808048"/>
              <a:chOff x="3776913" y="1509922"/>
              <a:chExt cx="7566309" cy="3808048"/>
            </a:xfrm>
          </p:grpSpPr>
          <p:sp>
            <p:nvSpPr>
              <p:cNvPr id="129" name="Half Frame 128"/>
              <p:cNvSpPr/>
              <p:nvPr/>
            </p:nvSpPr>
            <p:spPr>
              <a:xfrm rot="8244745">
                <a:off x="8186738" y="1912387"/>
                <a:ext cx="923016" cy="1090767"/>
              </a:xfrm>
              <a:prstGeom prst="halfFrame">
                <a:avLst>
                  <a:gd name="adj1" fmla="val 11339"/>
                  <a:gd name="adj2" fmla="val 10437"/>
                </a:avLst>
              </a:prstGeom>
              <a:ln>
                <a:solidFill>
                  <a:schemeClr val="tx1"/>
                </a:solidFill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28" name="Group 127"/>
              <p:cNvGrpSpPr/>
              <p:nvPr/>
            </p:nvGrpSpPr>
            <p:grpSpPr>
              <a:xfrm>
                <a:off x="3776913" y="1509922"/>
                <a:ext cx="4881782" cy="3808048"/>
                <a:chOff x="3776913" y="1158222"/>
                <a:chExt cx="4881782" cy="3808048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6885293" y="2006985"/>
                  <a:ext cx="609670" cy="18000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" name="Down Arrow 1"/>
                <p:cNvSpPr/>
                <p:nvPr/>
              </p:nvSpPr>
              <p:spPr>
                <a:xfrm rot="10800000">
                  <a:off x="4982806" y="2747515"/>
                  <a:ext cx="320451" cy="1621822"/>
                </a:xfrm>
                <a:prstGeom prst="downArrow">
                  <a:avLst>
                    <a:gd name="adj1" fmla="val 50000"/>
                    <a:gd name="adj2" fmla="val 66952"/>
                  </a:avLst>
                </a:prstGeom>
                <a:ln>
                  <a:solidFill>
                    <a:schemeClr val="tx1"/>
                  </a:solidFill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3776913" y="1751036"/>
                  <a:ext cx="3052688" cy="707886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glow" dir="t">
                    <a:rot lat="0" lon="0" rev="4800000"/>
                  </a:lightRig>
                </a:scene3d>
                <a:sp3d prstMaterial="matte">
                  <a:bevelT w="127000" h="63500"/>
                </a:sp3d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dirty="0" smtClean="0"/>
                    <a:t>ELECTROCHEMICAL ACIDIFICATION CELL</a:t>
                  </a: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4082442" y="4504605"/>
                  <a:ext cx="1842296" cy="461665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glow" dir="t">
                    <a:rot lat="0" lon="0" rev="4800000"/>
                  </a:lightRig>
                </a:scene3d>
                <a:sp3d prstMaterial="matte">
                  <a:bevelT w="127000" h="63500"/>
                </a:sp3d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400" dirty="0" smtClean="0"/>
                    <a:t>SEAWATER</a:t>
                  </a:r>
                </a:p>
              </p:txBody>
            </p:sp>
            <p:sp>
              <p:nvSpPr>
                <p:cNvPr id="11" name="Left-Up Arrow 10"/>
                <p:cNvSpPr/>
                <p:nvPr/>
              </p:nvSpPr>
              <p:spPr>
                <a:xfrm rot="7958494">
                  <a:off x="7509873" y="1578403"/>
                  <a:ext cx="1112223" cy="1026576"/>
                </a:xfrm>
                <a:prstGeom prst="leftUpArrow">
                  <a:avLst>
                    <a:gd name="adj1" fmla="val 10807"/>
                    <a:gd name="adj2" fmla="val 9759"/>
                    <a:gd name="adj3" fmla="val 25000"/>
                  </a:avLst>
                </a:prstGeom>
                <a:ln>
                  <a:solidFill>
                    <a:schemeClr val="tx1"/>
                  </a:solidFill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8071157" y="1158222"/>
                  <a:ext cx="587538" cy="40011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glow" dir="t">
                    <a:rot lat="0" lon="0" rev="4800000"/>
                  </a:lightRig>
                </a:scene3d>
                <a:sp3d prstMaterial="matte">
                  <a:bevelT w="127000" h="63500"/>
                </a:sp3d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dirty="0" smtClean="0"/>
                    <a:t>CO</a:t>
                  </a:r>
                  <a:r>
                    <a:rPr lang="en-GB" sz="2000" baseline="-25000" dirty="0" smtClean="0"/>
                    <a:t>2</a:t>
                  </a:r>
                </a:p>
              </p:txBody>
            </p:sp>
            <p:sp>
              <p:nvSpPr>
                <p:cNvPr id="127" name="TextBox 126"/>
                <p:cNvSpPr txBox="1"/>
                <p:nvPr/>
              </p:nvSpPr>
              <p:spPr>
                <a:xfrm>
                  <a:off x="8200927" y="2633639"/>
                  <a:ext cx="455648" cy="40011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glow" dir="t">
                    <a:rot lat="0" lon="0" rev="4800000"/>
                  </a:lightRig>
                </a:scene3d>
                <a:sp3d prstMaterial="matte">
                  <a:bevelT w="127000" h="63500"/>
                </a:sp3d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dirty="0" smtClean="0"/>
                    <a:t>H</a:t>
                  </a:r>
                  <a:r>
                    <a:rPr lang="en-GB" sz="2000" baseline="30000" dirty="0" smtClean="0"/>
                    <a:t>+</a:t>
                  </a:r>
                </a:p>
              </p:txBody>
            </p:sp>
          </p:grpSp>
          <p:sp>
            <p:nvSpPr>
              <p:cNvPr id="130" name="Down Arrow 129"/>
              <p:cNvSpPr/>
              <p:nvPr/>
            </p:nvSpPr>
            <p:spPr>
              <a:xfrm rot="16200000">
                <a:off x="10525950" y="1759752"/>
                <a:ext cx="270394" cy="1364151"/>
              </a:xfrm>
              <a:prstGeom prst="downArrow">
                <a:avLst>
                  <a:gd name="adj1" fmla="val 50000"/>
                  <a:gd name="adj2" fmla="val 66952"/>
                </a:avLst>
              </a:prstGeom>
              <a:ln>
                <a:solidFill>
                  <a:schemeClr val="tx1"/>
                </a:solidFill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32" name="TextBox 131"/>
            <p:cNvSpPr txBox="1"/>
            <p:nvPr/>
          </p:nvSpPr>
          <p:spPr>
            <a:xfrm>
              <a:off x="9850833" y="1797944"/>
              <a:ext cx="1895010" cy="1200329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HYDROCARBON STARTER MOLECULE CALLED </a:t>
              </a:r>
              <a:r>
                <a:rPr lang="en-GB" b="1" dirty="0" smtClean="0"/>
                <a:t>OLEFINS</a:t>
              </a:r>
            </a:p>
          </p:txBody>
        </p:sp>
      </p:grpSp>
      <p:sp>
        <p:nvSpPr>
          <p:cNvPr id="134" name="TextBox 133"/>
          <p:cNvSpPr txBox="1"/>
          <p:nvPr/>
        </p:nvSpPr>
        <p:spPr>
          <a:xfrm>
            <a:off x="6878914" y="3115867"/>
            <a:ext cx="644728" cy="40011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CO</a:t>
            </a:r>
            <a:endParaRPr lang="en-GB" sz="2000" baseline="-25000" dirty="0" smtClean="0"/>
          </a:p>
        </p:txBody>
      </p:sp>
      <p:sp>
        <p:nvSpPr>
          <p:cNvPr id="135" name="TextBox 134"/>
          <p:cNvSpPr txBox="1"/>
          <p:nvPr/>
        </p:nvSpPr>
        <p:spPr>
          <a:xfrm rot="5400000">
            <a:off x="9886624" y="4596996"/>
            <a:ext cx="2157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POLYMERIZATION</a:t>
            </a:r>
            <a:endParaRPr lang="en-GB" b="1" dirty="0"/>
          </a:p>
        </p:txBody>
      </p:sp>
      <p:sp>
        <p:nvSpPr>
          <p:cNvPr id="136" name="TextBox 135"/>
          <p:cNvSpPr txBox="1"/>
          <p:nvPr/>
        </p:nvSpPr>
        <p:spPr>
          <a:xfrm>
            <a:off x="7468069" y="2806910"/>
            <a:ext cx="18652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IRON-BASED </a:t>
            </a:r>
            <a:r>
              <a:rPr lang="en-GB" sz="1400" b="1" dirty="0" smtClean="0"/>
              <a:t>CATALYST</a:t>
            </a:r>
            <a:endParaRPr lang="en-GB" sz="1200" b="1" dirty="0"/>
          </a:p>
        </p:txBody>
      </p:sp>
      <p:sp>
        <p:nvSpPr>
          <p:cNvPr id="22" name="Down Arrow 21"/>
          <p:cNvSpPr/>
          <p:nvPr/>
        </p:nvSpPr>
        <p:spPr>
          <a:xfrm rot="10800000" flipV="1">
            <a:off x="1803650" y="1824222"/>
            <a:ext cx="313715" cy="963040"/>
          </a:xfrm>
          <a:prstGeom prst="downArrow">
            <a:avLst>
              <a:gd name="adj1" fmla="val 50000"/>
              <a:gd name="adj2" fmla="val 61771"/>
            </a:avLst>
          </a:prstGeom>
          <a:ln>
            <a:solidFill>
              <a:schemeClr val="tx1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984203" y="1294090"/>
            <a:ext cx="1809175" cy="46166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ELECTRICITY</a:t>
            </a:r>
            <a:endParaRPr lang="en-GB" sz="2800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5777867" y="4120392"/>
            <a:ext cx="0" cy="143210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7872949" y="5975995"/>
            <a:ext cx="982137" cy="194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441340" y="5744735"/>
            <a:ext cx="3146593" cy="40011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FISCHER-TROPCH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10</a:t>
            </a:fld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 rot="2770947">
            <a:off x="5901595" y="2394607"/>
            <a:ext cx="131963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rgbClr val="7030A0"/>
                </a:solidFill>
                <a:latin typeface="Trebuchet MS" panose="020B0603020202020204" pitchFamily="34" charset="0"/>
              </a:rPr>
              <a:t>Reverse Water </a:t>
            </a:r>
            <a:r>
              <a:rPr lang="en-GB" sz="1100" b="1" dirty="0" smtClean="0">
                <a:solidFill>
                  <a:srgbClr val="7030A0"/>
                </a:solidFill>
                <a:latin typeface="Trebuchet MS" panose="020B0603020202020204" pitchFamily="34" charset="0"/>
              </a:rPr>
              <a:t>Gas </a:t>
            </a:r>
            <a:r>
              <a:rPr lang="en-GB" sz="1100" b="1" dirty="0">
                <a:solidFill>
                  <a:srgbClr val="7030A0"/>
                </a:solidFill>
                <a:latin typeface="Trebuchet MS" panose="020B0603020202020204" pitchFamily="34" charset="0"/>
              </a:rPr>
              <a:t>Shift Reaction</a:t>
            </a:r>
            <a:endParaRPr lang="en-GB" sz="1100" b="1" dirty="0"/>
          </a:p>
        </p:txBody>
      </p:sp>
      <p:sp>
        <p:nvSpPr>
          <p:cNvPr id="29" name="TextBox 28"/>
          <p:cNvSpPr txBox="1"/>
          <p:nvPr/>
        </p:nvSpPr>
        <p:spPr>
          <a:xfrm rot="18731152">
            <a:off x="5893682" y="3553772"/>
            <a:ext cx="131963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rgbClr val="7030A0"/>
                </a:solidFill>
                <a:latin typeface="Trebuchet MS" panose="020B0603020202020204" pitchFamily="34" charset="0"/>
              </a:rPr>
              <a:t>Reverse Water </a:t>
            </a:r>
            <a:r>
              <a:rPr lang="en-GB" sz="1100" b="1" dirty="0" smtClean="0">
                <a:solidFill>
                  <a:srgbClr val="7030A0"/>
                </a:solidFill>
                <a:latin typeface="Trebuchet MS" panose="020B0603020202020204" pitchFamily="34" charset="0"/>
              </a:rPr>
              <a:t>Gas </a:t>
            </a:r>
            <a:r>
              <a:rPr lang="en-GB" sz="1100" b="1" dirty="0">
                <a:solidFill>
                  <a:srgbClr val="7030A0"/>
                </a:solidFill>
                <a:latin typeface="Trebuchet MS" panose="020B0603020202020204" pitchFamily="34" charset="0"/>
              </a:rPr>
              <a:t>Shift Reaction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19704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 descr="1385267_502226386540119_25689784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62978" cy="6858000"/>
          </a:xfrm>
          <a:prstGeom prst="rect">
            <a:avLst/>
          </a:prstGeom>
        </p:spPr>
      </p:pic>
      <p:sp>
        <p:nvSpPr>
          <p:cNvPr id="46" name="Right Arrow 45"/>
          <p:cNvSpPr/>
          <p:nvPr/>
        </p:nvSpPr>
        <p:spPr>
          <a:xfrm>
            <a:off x="2483654" y="3112997"/>
            <a:ext cx="1444363" cy="361165"/>
          </a:xfrm>
          <a:prstGeom prst="rightArrow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ight Arrow 44"/>
          <p:cNvSpPr/>
          <p:nvPr/>
        </p:nvSpPr>
        <p:spPr>
          <a:xfrm rot="16200000">
            <a:off x="5361388" y="3680051"/>
            <a:ext cx="1375186" cy="303152"/>
          </a:xfrm>
          <a:prstGeom prst="rightArrow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5371992" y="5997397"/>
            <a:ext cx="1800664" cy="36933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SEAWATER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1448121" y="3882042"/>
            <a:ext cx="1443040" cy="46166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SAVONIUS CURRENT TURBINE</a:t>
            </a:r>
          </a:p>
        </p:txBody>
      </p:sp>
      <p:sp>
        <p:nvSpPr>
          <p:cNvPr id="41" name="Folded Corner 40"/>
          <p:cNvSpPr/>
          <p:nvPr/>
        </p:nvSpPr>
        <p:spPr>
          <a:xfrm>
            <a:off x="614966" y="169096"/>
            <a:ext cx="10860259" cy="857071"/>
          </a:xfrm>
          <a:prstGeom prst="foldedCorner">
            <a:avLst>
              <a:gd name="adj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40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astellar" panose="020A0402060406010301" pitchFamily="18" charset="0"/>
            </a:endParaRPr>
          </a:p>
          <a:p>
            <a:pPr algn="ctr"/>
            <a:r>
              <a:rPr lang="en-GB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astellar" panose="020A0402060406010301" pitchFamily="18" charset="0"/>
              </a:rPr>
              <a:t>SCHEMATIC DIAGRAM OF COUPLING</a:t>
            </a:r>
            <a:endParaRPr lang="en-GB" sz="4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astellar" panose="020A0402060406010301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594930" y="3474162"/>
            <a:ext cx="900332" cy="36933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CCS</a:t>
            </a:r>
          </a:p>
        </p:txBody>
      </p:sp>
      <p:sp>
        <p:nvSpPr>
          <p:cNvPr id="47" name="Right Arrow 46"/>
          <p:cNvSpPr/>
          <p:nvPr/>
        </p:nvSpPr>
        <p:spPr>
          <a:xfrm rot="16200000">
            <a:off x="3470622" y="4900111"/>
            <a:ext cx="1915161" cy="221052"/>
          </a:xfrm>
          <a:prstGeom prst="rightArrow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ight Arrow 48"/>
          <p:cNvSpPr/>
          <p:nvPr/>
        </p:nvSpPr>
        <p:spPr>
          <a:xfrm>
            <a:off x="9967638" y="1881308"/>
            <a:ext cx="684000" cy="232899"/>
          </a:xfrm>
          <a:prstGeom prst="rightArrow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Half Frame 1"/>
          <p:cNvSpPr/>
          <p:nvPr/>
        </p:nvSpPr>
        <p:spPr>
          <a:xfrm rot="7875936">
            <a:off x="8711045" y="1584225"/>
            <a:ext cx="1222229" cy="1067585"/>
          </a:xfrm>
          <a:prstGeom prst="halfFrame">
            <a:avLst>
              <a:gd name="adj1" fmla="val 14660"/>
              <a:gd name="adj2" fmla="val 12337"/>
            </a:avLst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7284" y="1298414"/>
            <a:ext cx="12370554" cy="4795156"/>
            <a:chOff x="98908" y="1103708"/>
            <a:chExt cx="12370554" cy="4913291"/>
          </a:xfrm>
        </p:grpSpPr>
        <p:grpSp>
          <p:nvGrpSpPr>
            <p:cNvPr id="34" name="Group 33"/>
            <p:cNvGrpSpPr/>
            <p:nvPr/>
          </p:nvGrpSpPr>
          <p:grpSpPr>
            <a:xfrm>
              <a:off x="618146" y="1103708"/>
              <a:ext cx="11851316" cy="4913291"/>
              <a:chOff x="618146" y="1385068"/>
              <a:chExt cx="11851316" cy="4913291"/>
            </a:xfrm>
          </p:grpSpPr>
          <p:sp>
            <p:nvSpPr>
              <p:cNvPr id="18" name="Half Frame 17"/>
              <p:cNvSpPr/>
              <p:nvPr/>
            </p:nvSpPr>
            <p:spPr>
              <a:xfrm rot="16200000" flipH="1">
                <a:off x="4824046" y="1819725"/>
                <a:ext cx="719916" cy="1477862"/>
              </a:xfrm>
              <a:prstGeom prst="halfFrame">
                <a:avLst>
                  <a:gd name="adj1" fmla="val 18934"/>
                  <a:gd name="adj2" fmla="val 13868"/>
                </a:avLst>
              </a:prstGeom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618146" y="2307102"/>
                <a:ext cx="4319298" cy="3991257"/>
                <a:chOff x="790674" y="2631974"/>
                <a:chExt cx="6416634" cy="3692760"/>
              </a:xfrm>
            </p:grpSpPr>
            <p:sp>
              <p:nvSpPr>
                <p:cNvPr id="14" name="Half Frame 13"/>
                <p:cNvSpPr/>
                <p:nvPr/>
              </p:nvSpPr>
              <p:spPr>
                <a:xfrm rot="16200000" flipV="1">
                  <a:off x="4319211" y="3985809"/>
                  <a:ext cx="2111214" cy="2566635"/>
                </a:xfrm>
                <a:prstGeom prst="halfFrame">
                  <a:avLst>
                    <a:gd name="adj1" fmla="val 7560"/>
                    <a:gd name="adj2" fmla="val 6285"/>
                  </a:avLst>
                </a:prstGeom>
                <a:ln>
                  <a:solidFill>
                    <a:schemeClr val="tx1"/>
                  </a:solidFill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" name="Half Frame 3"/>
                <p:cNvSpPr/>
                <p:nvPr/>
              </p:nvSpPr>
              <p:spPr>
                <a:xfrm rot="16200000">
                  <a:off x="1780586" y="3882338"/>
                  <a:ext cx="1446660" cy="3426484"/>
                </a:xfrm>
                <a:prstGeom prst="halfFrame">
                  <a:avLst>
                    <a:gd name="adj1" fmla="val 7560"/>
                    <a:gd name="adj2" fmla="val 5908"/>
                  </a:avLst>
                </a:prstGeom>
                <a:ln>
                  <a:solidFill>
                    <a:schemeClr val="tx1"/>
                  </a:solidFill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5" name="Group 14"/>
                <p:cNvGrpSpPr/>
                <p:nvPr/>
              </p:nvGrpSpPr>
              <p:grpSpPr>
                <a:xfrm>
                  <a:off x="5817583" y="2975548"/>
                  <a:ext cx="1389725" cy="1515134"/>
                  <a:chOff x="7045888" y="3071084"/>
                  <a:chExt cx="2516499" cy="1515134"/>
                </a:xfrm>
              </p:grpSpPr>
              <p:sp>
                <p:nvSpPr>
                  <p:cNvPr id="12" name="Cube 11"/>
                  <p:cNvSpPr/>
                  <p:nvPr/>
                </p:nvSpPr>
                <p:spPr>
                  <a:xfrm>
                    <a:off x="7045888" y="3078486"/>
                    <a:ext cx="918059" cy="1487385"/>
                  </a:xfrm>
                  <a:prstGeom prst="cube">
                    <a:avLst/>
                  </a:prstGeom>
                  <a:ln>
                    <a:solidFill>
                      <a:schemeClr val="tx1"/>
                    </a:solidFill>
                  </a:ln>
                  <a:effectLst>
                    <a:innerShdw blurRad="63500" dist="50800" dir="81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" name="Cube 8"/>
                  <p:cNvSpPr/>
                  <p:nvPr/>
                </p:nvSpPr>
                <p:spPr>
                  <a:xfrm>
                    <a:off x="7825429" y="3078485"/>
                    <a:ext cx="899652" cy="1487386"/>
                  </a:xfrm>
                  <a:prstGeom prst="cube">
                    <a:avLst/>
                  </a:prstGeom>
                  <a:ln>
                    <a:solidFill>
                      <a:schemeClr val="tx1"/>
                    </a:solidFill>
                  </a:ln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8" name="Cube 7"/>
                  <p:cNvSpPr/>
                  <p:nvPr/>
                </p:nvSpPr>
                <p:spPr>
                  <a:xfrm>
                    <a:off x="8567953" y="3071084"/>
                    <a:ext cx="994434" cy="1515134"/>
                  </a:xfrm>
                  <a:prstGeom prst="cube">
                    <a:avLst/>
                  </a:prstGeom>
                  <a:ln>
                    <a:solidFill>
                      <a:schemeClr val="tx1"/>
                    </a:solidFill>
                  </a:ln>
                  <a:effectLst>
                    <a:innerShdw blurRad="63500" dist="508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55942" y="2631974"/>
                  <a:ext cx="2058167" cy="1431716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</p:grpSp>
          <p:sp>
            <p:nvSpPr>
              <p:cNvPr id="22" name="Rectangle 21"/>
              <p:cNvSpPr/>
              <p:nvPr/>
            </p:nvSpPr>
            <p:spPr>
              <a:xfrm>
                <a:off x="6753149" y="2184630"/>
                <a:ext cx="1415700" cy="108403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Left-Up Arrow 20"/>
              <p:cNvSpPr/>
              <p:nvPr/>
            </p:nvSpPr>
            <p:spPr>
              <a:xfrm rot="8179657">
                <a:off x="8212467" y="1695027"/>
                <a:ext cx="1112223" cy="1051867"/>
              </a:xfrm>
              <a:prstGeom prst="leftUpArrow">
                <a:avLst>
                  <a:gd name="adj1" fmla="val 10807"/>
                  <a:gd name="adj2" fmla="val 9759"/>
                  <a:gd name="adj3" fmla="val 25000"/>
                </a:avLst>
              </a:prstGeom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6" name="Picture 15" descr="C:\Users\lenovo\SHAREit\Pictures\g.jpg"/>
              <p:cNvPicPr/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483128" y="1385069"/>
                <a:ext cx="1333344" cy="1868300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sp>
            <p:nvSpPr>
              <p:cNvPr id="25" name="Left-Up Arrow 24"/>
              <p:cNvSpPr/>
              <p:nvPr/>
            </p:nvSpPr>
            <p:spPr>
              <a:xfrm rot="16200000">
                <a:off x="10579633" y="2872153"/>
                <a:ext cx="2028780" cy="504000"/>
              </a:xfrm>
              <a:prstGeom prst="leftUpArrow">
                <a:avLst>
                  <a:gd name="adj1" fmla="val 19808"/>
                  <a:gd name="adj2" fmla="val 19808"/>
                  <a:gd name="adj3" fmla="val 32788"/>
                </a:avLst>
              </a:prstGeom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8883762" y="2778829"/>
                <a:ext cx="523977" cy="37843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H</a:t>
                </a:r>
                <a:r>
                  <a:rPr lang="en-GB" baseline="30000" dirty="0" smtClean="0"/>
                  <a:t>+</a:t>
                </a:r>
                <a:endParaRPr lang="en-GB" baseline="30000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0752080" y="1961170"/>
                <a:ext cx="630492" cy="36933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CO</a:t>
                </a:r>
                <a:endParaRPr lang="en-GB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0461061" y="4204095"/>
                <a:ext cx="1800664" cy="92333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SATURATED HYDRO CARBON CHAIN / FUEL</a:t>
                </a:r>
                <a:endParaRPr lang="en-GB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6830356" y="2382356"/>
                <a:ext cx="171351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/>
                  <a:t>ELECTRO-CHEMICAL ACIDIFICATION</a:t>
                </a:r>
                <a:endParaRPr lang="en-GB" sz="1400" b="1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 rot="5400000">
                <a:off x="10969586" y="2853530"/>
                <a:ext cx="20468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FISCHER-TROPCH</a:t>
                </a:r>
                <a:r>
                  <a:rPr lang="en-GB" sz="1400" b="1" dirty="0"/>
                  <a:t> </a:t>
                </a:r>
                <a:r>
                  <a:rPr lang="en-GB" sz="1400" b="1" dirty="0" smtClean="0"/>
                  <a:t>REACTION</a:t>
                </a:r>
                <a:endParaRPr lang="en-GB" sz="1400" b="1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0422651" y="2963249"/>
                <a:ext cx="20468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H</a:t>
                </a:r>
                <a:r>
                  <a:rPr lang="en-GB" baseline="30000" dirty="0" smtClean="0"/>
                  <a:t>+</a:t>
                </a:r>
                <a:endParaRPr lang="en-GB" baseline="30000" dirty="0"/>
              </a:p>
            </p:txBody>
          </p:sp>
          <p:pic>
            <p:nvPicPr>
              <p:cNvPr id="26" name="Picture 25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-224"/>
              <a:stretch/>
            </p:blipFill>
            <p:spPr>
              <a:xfrm>
                <a:off x="5146574" y="4577459"/>
                <a:ext cx="2372791" cy="144141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7" name="TextBox 26"/>
              <p:cNvSpPr txBox="1"/>
              <p:nvPr/>
            </p:nvSpPr>
            <p:spPr>
              <a:xfrm>
                <a:off x="8918915" y="1385068"/>
                <a:ext cx="630492" cy="37843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CO</a:t>
                </a:r>
                <a:r>
                  <a:rPr lang="en-GB" baseline="-25000" dirty="0" smtClean="0"/>
                  <a:t>2</a:t>
                </a:r>
                <a:endParaRPr lang="en-GB" baseline="-25000" dirty="0"/>
              </a:p>
            </p:txBody>
          </p:sp>
        </p:grpSp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01" t="7437" r="59749" b="27332"/>
            <a:stretch/>
          </p:blipFill>
          <p:spPr>
            <a:xfrm>
              <a:off x="98908" y="2892539"/>
              <a:ext cx="1314473" cy="18786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40" name="TextBox 39"/>
          <p:cNvSpPr txBox="1"/>
          <p:nvPr/>
        </p:nvSpPr>
        <p:spPr>
          <a:xfrm>
            <a:off x="21005" y="5073267"/>
            <a:ext cx="1307968" cy="46166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DARRIEUS WIND TURBINE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823604" y="4330134"/>
            <a:ext cx="1041612" cy="36933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BATTERY</a:t>
            </a:r>
          </a:p>
        </p:txBody>
      </p:sp>
      <p:sp>
        <p:nvSpPr>
          <p:cNvPr id="50" name="Right Arrow 49"/>
          <p:cNvSpPr/>
          <p:nvPr/>
        </p:nvSpPr>
        <p:spPr>
          <a:xfrm>
            <a:off x="4358893" y="2024907"/>
            <a:ext cx="1055779" cy="246815"/>
          </a:xfrm>
          <a:prstGeom prst="rightArrow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520251" y="6002371"/>
            <a:ext cx="3949628" cy="8440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11</a:t>
            </a:fld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 rot="2770947">
            <a:off x="9395427" y="1275483"/>
            <a:ext cx="131963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rgbClr val="7030A0"/>
                </a:solidFill>
                <a:latin typeface="Trebuchet MS" panose="020B0603020202020204" pitchFamily="34" charset="0"/>
              </a:rPr>
              <a:t>Reverse Water </a:t>
            </a:r>
            <a:r>
              <a:rPr lang="en-GB" sz="1100" b="1" dirty="0" smtClean="0">
                <a:solidFill>
                  <a:srgbClr val="7030A0"/>
                </a:solidFill>
                <a:latin typeface="Trebuchet MS" panose="020B0603020202020204" pitchFamily="34" charset="0"/>
              </a:rPr>
              <a:t>Gas </a:t>
            </a:r>
            <a:r>
              <a:rPr lang="en-GB" sz="1100" b="1" dirty="0">
                <a:solidFill>
                  <a:srgbClr val="7030A0"/>
                </a:solidFill>
                <a:latin typeface="Trebuchet MS" panose="020B0603020202020204" pitchFamily="34" charset="0"/>
              </a:rPr>
              <a:t>Shift Reaction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358006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" y="-21533"/>
            <a:ext cx="12186720" cy="6904297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502956865"/>
              </p:ext>
            </p:extLst>
          </p:nvPr>
        </p:nvGraphicFramePr>
        <p:xfrm>
          <a:off x="13648" y="7148"/>
          <a:ext cx="12192000" cy="64101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9" name="TextBox 8"/>
          <p:cNvSpPr txBox="1"/>
          <p:nvPr/>
        </p:nvSpPr>
        <p:spPr>
          <a:xfrm rot="1201490">
            <a:off x="1809603" y="4320595"/>
            <a:ext cx="3044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4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CARBON </a:t>
            </a:r>
            <a:r>
              <a:rPr lang="en-GB" sz="1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CAPTURE</a:t>
            </a:r>
            <a:endParaRPr lang="en-GB" sz="1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 rot="3519040">
            <a:off x="3198395" y="2899516"/>
            <a:ext cx="3044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b="1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SEAWATER PROCESSED FOR </a:t>
            </a:r>
            <a:r>
              <a:rPr lang="en-GB" sz="1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CO</a:t>
            </a:r>
            <a:r>
              <a:rPr lang="en-GB" sz="12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2</a:t>
            </a:r>
            <a:endParaRPr lang="en-GB" sz="1600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 rot="4808645">
            <a:off x="4130358" y="2577212"/>
            <a:ext cx="3044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b="1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FUEL </a:t>
            </a:r>
            <a:r>
              <a:rPr lang="en-GB" sz="1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PRODUCED</a:t>
            </a:r>
            <a:endParaRPr lang="en-GB" sz="1600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 rot="2432299">
            <a:off x="2455258" y="3492757"/>
            <a:ext cx="2966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b="1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H</a:t>
            </a:r>
            <a:r>
              <a:rPr lang="en-GB" sz="1600" b="1" spc="50" baseline="-2500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2</a:t>
            </a:r>
            <a:r>
              <a:rPr lang="en-GB" sz="1600" b="1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REQUIRED </a:t>
            </a:r>
          </a:p>
        </p:txBody>
      </p:sp>
      <p:sp>
        <p:nvSpPr>
          <p:cNvPr id="14" name="TextBox 13"/>
          <p:cNvSpPr txBox="1"/>
          <p:nvPr/>
        </p:nvSpPr>
        <p:spPr>
          <a:xfrm rot="16822308">
            <a:off x="5139484" y="2431585"/>
            <a:ext cx="3044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4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COST OF CARBON CAPTURE </a:t>
            </a:r>
            <a:endParaRPr lang="en-GB" sz="1400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 rot="20521811">
            <a:off x="7444966" y="4297023"/>
            <a:ext cx="3044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b="1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FUEL </a:t>
            </a:r>
            <a:r>
              <a:rPr lang="en-GB" sz="1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COST</a:t>
            </a:r>
            <a:endParaRPr lang="en-GB" sz="1600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 rot="19234567">
            <a:off x="6703772" y="3578394"/>
            <a:ext cx="3044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COST OF FUEL SYNTHESIS</a:t>
            </a:r>
            <a:endParaRPr lang="en-GB" sz="1600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 rot="17986623">
            <a:off x="5827595" y="2832906"/>
            <a:ext cx="3408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400" b="1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COST OF HYDROGEN GENERATION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462105" y="5389566"/>
            <a:ext cx="3044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b="1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POWER GENERATED BY SKWID</a:t>
            </a:r>
          </a:p>
        </p:txBody>
      </p:sp>
      <p:sp>
        <p:nvSpPr>
          <p:cNvPr id="19" name="TextBox 18"/>
          <p:cNvSpPr txBox="1"/>
          <p:nvPr/>
        </p:nvSpPr>
        <p:spPr>
          <a:xfrm rot="21414310">
            <a:off x="1913760" y="5506802"/>
            <a:ext cx="3044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POWER </a:t>
            </a:r>
            <a:r>
              <a:rPr lang="en-GB" sz="1600" b="1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CONSUMED BY CCS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73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chemeClr val="accent1">
                <a:tint val="60000"/>
                <a:lumMod val="110000"/>
              </a:schemeClr>
            </a:gs>
            <a:gs pos="100000">
              <a:schemeClr val="accent1">
                <a:tint val="8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__Data_Users_DefApps_AppData_INTERNETEXPLORER_Temp_Saved Images_transportation-boat-ocean_liner-cargo-hull-ship-948002651_lo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57201" y="1547320"/>
            <a:ext cx="11222182" cy="50167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lvl="0" indent="-285750" algn="just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GB" sz="2000" b="1" dirty="0" smtClean="0">
                <a:ln w="0">
                  <a:solidFill>
                    <a:srgbClr val="0000CC"/>
                  </a:solidFill>
                </a:ln>
                <a:solidFill>
                  <a:srgbClr val="C00000"/>
                </a:solidFill>
                <a:latin typeface="Trebuchet MS" panose="020B0603020202020204" pitchFamily="34" charset="0"/>
                <a:cs typeface="Traditional Arabic" panose="02020603050405020304" pitchFamily="18" charset="-78"/>
              </a:rPr>
              <a:t>CCSKWID helps in preserving eco-system.</a:t>
            </a:r>
          </a:p>
          <a:p>
            <a:pPr lvl="0" algn="just">
              <a:buClr>
                <a:schemeClr val="accent1"/>
              </a:buClr>
            </a:pPr>
            <a:endParaRPr lang="en-GB" sz="2000" b="1" dirty="0" smtClean="0">
              <a:ln w="0">
                <a:solidFill>
                  <a:srgbClr val="0000CC"/>
                </a:solidFill>
              </a:ln>
              <a:solidFill>
                <a:srgbClr val="C00000"/>
              </a:solidFill>
              <a:latin typeface="Trebuchet MS" panose="020B0603020202020204" pitchFamily="34" charset="0"/>
              <a:cs typeface="Traditional Arabic" panose="02020603050405020304" pitchFamily="18" charset="-78"/>
            </a:endParaRPr>
          </a:p>
          <a:p>
            <a:pPr marL="285750" lvl="0" indent="-285750" algn="just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GB" sz="2000" b="1" dirty="0" smtClean="0">
                <a:ln w="0">
                  <a:solidFill>
                    <a:srgbClr val="0000CC"/>
                  </a:solidFill>
                </a:ln>
                <a:solidFill>
                  <a:srgbClr val="C00000"/>
                </a:solidFill>
                <a:latin typeface="Trebuchet MS" panose="020B0603020202020204" pitchFamily="34" charset="0"/>
                <a:cs typeface="Traditional Arabic" panose="02020603050405020304" pitchFamily="18" charset="-78"/>
              </a:rPr>
              <a:t>Energy produced by SKWID is large  enough to light 354 houses annually.</a:t>
            </a:r>
          </a:p>
          <a:p>
            <a:pPr marL="285750" lvl="0" indent="-285750" algn="just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en-GB" sz="2000" b="1" dirty="0" smtClean="0">
              <a:ln w="0">
                <a:solidFill>
                  <a:srgbClr val="0000CC"/>
                </a:solidFill>
              </a:ln>
              <a:solidFill>
                <a:srgbClr val="C00000"/>
              </a:solidFill>
              <a:latin typeface="Trebuchet MS" panose="020B0603020202020204" pitchFamily="34" charset="0"/>
              <a:cs typeface="Traditional Arabic" panose="02020603050405020304" pitchFamily="18" charset="-78"/>
            </a:endParaRPr>
          </a:p>
          <a:p>
            <a:pPr marL="285750" lvl="0" indent="-285750" algn="just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GB" sz="2000" b="1" dirty="0" smtClean="0">
                <a:ln w="0">
                  <a:solidFill>
                    <a:srgbClr val="0000CC"/>
                  </a:solidFill>
                </a:ln>
                <a:solidFill>
                  <a:srgbClr val="C00000"/>
                </a:solidFill>
                <a:latin typeface="Trebuchet MS" panose="020B0603020202020204" pitchFamily="34" charset="0"/>
                <a:cs typeface="Traditional Arabic" panose="02020603050405020304" pitchFamily="18" charset="-78"/>
              </a:rPr>
              <a:t>Independency on fossil fuels.</a:t>
            </a:r>
          </a:p>
          <a:p>
            <a:pPr marL="285750" lvl="0" indent="-285750" algn="just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en-GB" sz="2000" b="1" dirty="0" smtClean="0">
              <a:ln w="0">
                <a:solidFill>
                  <a:srgbClr val="0000CC"/>
                </a:solidFill>
              </a:ln>
              <a:solidFill>
                <a:srgbClr val="C00000"/>
              </a:solidFill>
              <a:latin typeface="Trebuchet MS" panose="020B0603020202020204" pitchFamily="34" charset="0"/>
              <a:cs typeface="Traditional Arabic" panose="02020603050405020304" pitchFamily="18" charset="-78"/>
            </a:endParaRPr>
          </a:p>
          <a:p>
            <a:pPr marL="285750" lvl="0" indent="-285750" algn="just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GB" sz="2000" b="1" dirty="0" smtClean="0">
                <a:ln w="0">
                  <a:solidFill>
                    <a:srgbClr val="0000CC"/>
                  </a:solidFill>
                </a:ln>
                <a:solidFill>
                  <a:srgbClr val="C00000"/>
                </a:solidFill>
                <a:latin typeface="Trebuchet MS" panose="020B0603020202020204" pitchFamily="34" charset="0"/>
                <a:cs typeface="Traditional Arabic" panose="02020603050405020304" pitchFamily="18" charset="-78"/>
              </a:rPr>
              <a:t>Risk to life reduced.</a:t>
            </a:r>
          </a:p>
          <a:p>
            <a:pPr marL="285750" lvl="0" indent="-285750" algn="just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en-GB" sz="2000" b="1" dirty="0" smtClean="0">
              <a:ln w="0">
                <a:solidFill>
                  <a:srgbClr val="0000CC"/>
                </a:solidFill>
              </a:ln>
              <a:solidFill>
                <a:srgbClr val="C00000"/>
              </a:solidFill>
              <a:latin typeface="Trebuchet MS" panose="020B0603020202020204" pitchFamily="34" charset="0"/>
              <a:cs typeface="Traditional Arabic" panose="02020603050405020304" pitchFamily="18" charset="-78"/>
            </a:endParaRPr>
          </a:p>
          <a:p>
            <a:pPr marL="285750" lvl="0" indent="-285750" algn="just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GB" sz="2000" b="1" dirty="0" smtClean="0">
                <a:ln w="0">
                  <a:solidFill>
                    <a:srgbClr val="0000CC"/>
                  </a:solidFill>
                </a:ln>
                <a:solidFill>
                  <a:srgbClr val="C00000"/>
                </a:solidFill>
                <a:latin typeface="Trebuchet MS" panose="020B0603020202020204" pitchFamily="34" charset="0"/>
                <a:cs typeface="Traditional Arabic" panose="02020603050405020304" pitchFamily="18" charset="-78"/>
              </a:rPr>
              <a:t>Pave way to new job </a:t>
            </a:r>
            <a:r>
              <a:rPr lang="en-GB" sz="2000" b="1" dirty="0" err="1" smtClean="0">
                <a:ln w="0">
                  <a:solidFill>
                    <a:srgbClr val="0000CC"/>
                  </a:solidFill>
                </a:ln>
                <a:solidFill>
                  <a:srgbClr val="C00000"/>
                </a:solidFill>
                <a:latin typeface="Trebuchet MS" panose="020B0603020202020204" pitchFamily="34" charset="0"/>
                <a:cs typeface="Traditional Arabic" panose="02020603050405020304" pitchFamily="18" charset="-78"/>
              </a:rPr>
              <a:t>opportunites</a:t>
            </a:r>
            <a:r>
              <a:rPr lang="en-GB" sz="2000" b="1" dirty="0" smtClean="0">
                <a:ln w="0">
                  <a:solidFill>
                    <a:srgbClr val="0000CC"/>
                  </a:solidFill>
                </a:ln>
                <a:solidFill>
                  <a:srgbClr val="C00000"/>
                </a:solidFill>
                <a:latin typeface="Trebuchet MS" panose="020B0603020202020204" pitchFamily="34" charset="0"/>
                <a:cs typeface="Traditional Arabic" panose="02020603050405020304" pitchFamily="18" charset="-78"/>
              </a:rPr>
              <a:t> in shipping industry.</a:t>
            </a:r>
          </a:p>
          <a:p>
            <a:pPr marL="285750" lvl="0" indent="-285750" algn="just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en-GB" sz="2000" b="1" dirty="0" smtClean="0">
              <a:ln w="0">
                <a:solidFill>
                  <a:srgbClr val="0000CC"/>
                </a:solidFill>
              </a:ln>
              <a:solidFill>
                <a:srgbClr val="C00000"/>
              </a:solidFill>
              <a:latin typeface="Trebuchet MS" panose="020B0603020202020204" pitchFamily="34" charset="0"/>
              <a:cs typeface="Traditional Arabic" panose="02020603050405020304" pitchFamily="18" charset="-78"/>
            </a:endParaRPr>
          </a:p>
          <a:p>
            <a:pPr marL="285750" lvl="0" indent="-285750" algn="just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GB" sz="2000" b="1" dirty="0" smtClean="0">
                <a:ln w="0">
                  <a:solidFill>
                    <a:srgbClr val="0000CC"/>
                  </a:solidFill>
                </a:ln>
                <a:solidFill>
                  <a:srgbClr val="C00000"/>
                </a:solidFill>
                <a:latin typeface="Trebuchet MS" panose="020B0603020202020204" pitchFamily="34" charset="0"/>
                <a:cs typeface="Traditional Arabic" panose="02020603050405020304" pitchFamily="18" charset="-78"/>
              </a:rPr>
              <a:t>Highly cost-effective.</a:t>
            </a:r>
          </a:p>
          <a:p>
            <a:pPr marL="285750" lvl="0" indent="-285750" algn="just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en-GB" sz="2000" b="1" dirty="0" smtClean="0">
              <a:ln w="0">
                <a:solidFill>
                  <a:srgbClr val="0000CC"/>
                </a:solidFill>
              </a:ln>
              <a:solidFill>
                <a:srgbClr val="C00000"/>
              </a:solidFill>
              <a:latin typeface="Trebuchet MS" panose="020B0603020202020204" pitchFamily="34" charset="0"/>
              <a:cs typeface="Traditional Arabic" panose="02020603050405020304" pitchFamily="18" charset="-78"/>
            </a:endParaRPr>
          </a:p>
          <a:p>
            <a:pPr marL="285750" lvl="0" indent="-285750" algn="just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GB" sz="2000" b="1" dirty="0" smtClean="0">
                <a:ln w="0">
                  <a:solidFill>
                    <a:srgbClr val="0000CC"/>
                  </a:solidFill>
                </a:ln>
                <a:solidFill>
                  <a:srgbClr val="C00000"/>
                </a:solidFill>
                <a:latin typeface="Trebuchet MS" panose="020B0603020202020204" pitchFamily="34" charset="0"/>
                <a:cs typeface="Traditional Arabic" panose="02020603050405020304" pitchFamily="18" charset="-78"/>
              </a:rPr>
              <a:t>Ships need not stop for refuelling during voyages.</a:t>
            </a:r>
          </a:p>
          <a:p>
            <a:pPr marL="285750" lvl="0" indent="-285750" algn="just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en-GB" sz="2000" b="1" dirty="0" smtClean="0">
              <a:ln w="0">
                <a:solidFill>
                  <a:srgbClr val="0000CC"/>
                </a:solidFill>
              </a:ln>
              <a:solidFill>
                <a:srgbClr val="C00000"/>
              </a:solidFill>
              <a:latin typeface="Trebuchet MS" panose="020B0603020202020204" pitchFamily="34" charset="0"/>
              <a:cs typeface="Traditional Arabic" panose="02020603050405020304" pitchFamily="18" charset="-78"/>
            </a:endParaRPr>
          </a:p>
          <a:p>
            <a:pPr marL="285750" lvl="0" indent="-285750" algn="just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GB" sz="2000" b="1" dirty="0" smtClean="0">
                <a:ln w="0">
                  <a:solidFill>
                    <a:srgbClr val="0000CC"/>
                  </a:solidFill>
                </a:ln>
                <a:solidFill>
                  <a:srgbClr val="C0000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It is harmless to the marine ecosystem.</a:t>
            </a:r>
            <a:endParaRPr lang="en-GB" sz="2000" b="1" dirty="0" smtClean="0">
              <a:ln w="0">
                <a:solidFill>
                  <a:srgbClr val="0000CC"/>
                </a:solidFill>
              </a:ln>
              <a:solidFill>
                <a:srgbClr val="C00000"/>
              </a:solidFill>
              <a:latin typeface="Trebuchet MS" panose="020B0603020202020204" pitchFamily="34" charset="0"/>
              <a:cs typeface="Traditional Arabic" panose="02020603050405020304" pitchFamily="18" charset="-78"/>
            </a:endParaRPr>
          </a:p>
          <a:p>
            <a:pPr lvl="0" algn="just">
              <a:spcAft>
                <a:spcPts val="1000"/>
              </a:spcAft>
              <a:buClr>
                <a:schemeClr val="accent1"/>
              </a:buClr>
            </a:pPr>
            <a:endParaRPr lang="en-GB" sz="2000" b="1" dirty="0">
              <a:ln w="0">
                <a:solidFill>
                  <a:srgbClr val="0000CC"/>
                </a:solidFill>
              </a:ln>
              <a:solidFill>
                <a:srgbClr val="C00000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6132" y="139073"/>
            <a:ext cx="11593772" cy="11079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6600" b="1" u="sng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FORTUNES</a:t>
            </a:r>
            <a:endParaRPr lang="en-GB" sz="6600" b="1" u="sng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21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dian-Maritime-Universit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64206" y="2343783"/>
            <a:ext cx="3340608" cy="3310128"/>
          </a:xfrm>
          <a:prstGeom prst="rect">
            <a:avLst/>
          </a:prstGeom>
        </p:spPr>
      </p:pic>
      <p:sp>
        <p:nvSpPr>
          <p:cNvPr id="7" name="Content Placeholder 4"/>
          <p:cNvSpPr txBox="1">
            <a:spLocks/>
          </p:cNvSpPr>
          <p:nvPr/>
        </p:nvSpPr>
        <p:spPr>
          <a:xfrm>
            <a:off x="1" y="232016"/>
            <a:ext cx="12192000" cy="61824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just">
              <a:buFont typeface="Wingdings 3"/>
              <a:buNone/>
            </a:pPr>
            <a:r>
              <a:rPr lang="en-US" dirty="0" smtClean="0"/>
              <a:t>               </a:t>
            </a:r>
          </a:p>
          <a:p>
            <a:pPr>
              <a:buFont typeface="Wingdings 3"/>
              <a:buNone/>
            </a:pPr>
            <a:r>
              <a:rPr lang="en-US" dirty="0" smtClean="0"/>
              <a:t>            		</a:t>
            </a:r>
            <a:r>
              <a:rPr lang="en-US" sz="3200" dirty="0" smtClean="0"/>
              <a:t>       </a:t>
            </a:r>
            <a:r>
              <a:rPr lang="en-US" sz="66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Algerian" panose="04020705040A02060702" pitchFamily="82" charset="0"/>
              </a:rPr>
              <a:t>THANK YOU!</a:t>
            </a:r>
          </a:p>
          <a:p>
            <a:endParaRPr lang="en-US" dirty="0" smtClean="0"/>
          </a:p>
          <a:p>
            <a:endParaRPr lang="en-US" b="1" u="sng" dirty="0" smtClean="0"/>
          </a:p>
          <a:p>
            <a:r>
              <a:rPr lang="en-US" sz="2800" b="1" u="sng" dirty="0" smtClean="0">
                <a:ln w="0"/>
                <a:solidFill>
                  <a:srgbClr val="FF0000"/>
                </a:solidFill>
              </a:rPr>
              <a:t>Presented By :</a:t>
            </a:r>
          </a:p>
          <a:p>
            <a:pPr>
              <a:buFont typeface="Wingdings 3"/>
              <a:buNone/>
            </a:pPr>
            <a:r>
              <a:rPr lang="en-US" dirty="0" smtClean="0"/>
              <a:t>		</a:t>
            </a:r>
          </a:p>
          <a:p>
            <a:pPr>
              <a:buFont typeface="Wingdings 3"/>
              <a:buNone/>
            </a:pPr>
            <a:r>
              <a:rPr lang="en-US" dirty="0" smtClean="0"/>
              <a:t>		</a:t>
            </a:r>
          </a:p>
          <a:p>
            <a:pPr>
              <a:buFont typeface="Wingdings 3"/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Cadet ARPIT JAJOO</a:t>
            </a:r>
          </a:p>
          <a:p>
            <a:pPr>
              <a:lnSpc>
                <a:spcPct val="150000"/>
              </a:lnSpc>
              <a:buFont typeface="Wingdings 3"/>
              <a:buNone/>
            </a:pPr>
            <a:r>
              <a:rPr lang="en-US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  	Cadet SK RAKIBUDDIN</a:t>
            </a:r>
            <a:endParaRPr lang="en-US" sz="2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57B5F-3162-468E-92B6-4A0F5FCE7904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29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0"/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074" y="1278128"/>
            <a:ext cx="11380762" cy="1569660"/>
          </a:xfrm>
          <a:prstGeom prst="rect">
            <a:avLst/>
          </a:prstGeom>
          <a:noFill/>
          <a:effectLst>
            <a:glow rad="127000">
              <a:schemeClr val="accent6">
                <a:lumMod val="60000"/>
                <a:lumOff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Comic Sans MS" panose="030F0702030302020204" pitchFamily="66" charset="0"/>
              </a:rPr>
              <a:t>Concept study of </a:t>
            </a:r>
            <a:r>
              <a:rPr lang="en-GB" sz="320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Comic Sans MS" panose="030F0702030302020204" pitchFamily="66" charset="0"/>
              </a:rPr>
              <a:t>Savonius</a:t>
            </a:r>
            <a:r>
              <a:rPr lang="en-GB" sz="3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Comic Sans MS" panose="030F0702030302020204" pitchFamily="66" charset="0"/>
              </a:rPr>
              <a:t> Keel And Wind Turbine </a:t>
            </a:r>
            <a:r>
              <a:rPr lang="en-GB" sz="320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Comic Sans MS" panose="030F0702030302020204" pitchFamily="66" charset="0"/>
              </a:rPr>
              <a:t>Darrieus</a:t>
            </a:r>
            <a:r>
              <a:rPr lang="en-GB" sz="3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Comic Sans MS" panose="030F0702030302020204" pitchFamily="66" charset="0"/>
              </a:rPr>
              <a:t> (SKWID) coupled with Carbon Capture Storage (CCS) to produce fuel in </a:t>
            </a:r>
            <a:r>
              <a:rPr lang="en-GB" sz="3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Comic Sans MS" panose="030F0702030302020204" pitchFamily="66" charset="0"/>
              </a:rPr>
              <a:t>an on </a:t>
            </a:r>
            <a:r>
              <a:rPr lang="en-GB" sz="3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Comic Sans MS" panose="030F0702030302020204" pitchFamily="66" charset="0"/>
              </a:rPr>
              <a:t>- board ships</a:t>
            </a:r>
            <a:endParaRPr lang="en-GB" sz="32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23330" y="3098043"/>
            <a:ext cx="10672549" cy="3439236"/>
            <a:chOff x="93527" y="2206258"/>
            <a:chExt cx="11641794" cy="44577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527" y="2206258"/>
              <a:ext cx="6667500" cy="4457700"/>
            </a:xfrm>
            <a:prstGeom prst="rect">
              <a:avLst/>
            </a:prstGeom>
            <a:ln>
              <a:solidFill>
                <a:schemeClr val="tx1"/>
              </a:solidFill>
            </a:ln>
            <a:scene3d>
              <a:camera prst="perspectiveRight"/>
              <a:lightRig rig="threePt" dir="t"/>
            </a:scene3d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66263" y="2220002"/>
              <a:ext cx="5769058" cy="4433651"/>
            </a:xfrm>
            <a:prstGeom prst="rect">
              <a:avLst/>
            </a:prstGeom>
            <a:ln>
              <a:solidFill>
                <a:schemeClr val="tx1"/>
              </a:solidFill>
            </a:ln>
            <a:scene3d>
              <a:camera prst="perspectiveLeft"/>
              <a:lightRig rig="threePt" dir="t"/>
            </a:scene3d>
          </p:spPr>
        </p:pic>
      </p:grpSp>
      <p:sp>
        <p:nvSpPr>
          <p:cNvPr id="9" name="Down Ribbon 8"/>
          <p:cNvSpPr/>
          <p:nvPr/>
        </p:nvSpPr>
        <p:spPr>
          <a:xfrm>
            <a:off x="95536" y="116003"/>
            <a:ext cx="11982734" cy="922474"/>
          </a:xfrm>
          <a:prstGeom prst="ribbon">
            <a:avLst>
              <a:gd name="adj1" fmla="val 16667"/>
              <a:gd name="adj2" fmla="val 72612"/>
            </a:avLst>
          </a:prstGeom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i="0" u="none" strike="noStrike" kern="0" normalizeH="0" baseline="0" noProof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stellar" panose="020A0402060406010301" pitchFamily="18" charset="0"/>
              </a:rPr>
              <a:t>OBJECTIVE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25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--vector-clip-art-design-elements-watercraf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36480"/>
            <a:ext cx="10972800" cy="1143000"/>
          </a:xfrm>
        </p:spPr>
        <p:txBody>
          <a:bodyPr/>
          <a:lstStyle/>
          <a:p>
            <a:r>
              <a:rPr lang="en-US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alibri" pitchFamily="34" charset="0"/>
                <a:cs typeface="Calibri" pitchFamily="34" charset="0"/>
              </a:rPr>
              <a:t>MODULES OF PRESENTATION</a:t>
            </a:r>
            <a:endParaRPr lang="en-US" b="1" dirty="0">
              <a:ln w="6600">
                <a:solidFill>
                  <a:srgbClr val="FF0000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20354"/>
            <a:ext cx="10972800" cy="5937646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SKWID Technology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Its Components, Specifications, Working &amp; Advantages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CCS technology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Production of Fuel &amp; Working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Cost Model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Fortunes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  Emphasizing on </a:t>
            </a:r>
            <a:r>
              <a:rPr lang="en-US" b="1" i="1" u="sng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coupling CCS with SKWID technology</a:t>
            </a:r>
            <a:endParaRPr lang="en-US" dirty="0" smtClean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65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8806" y="3647047"/>
            <a:ext cx="3439026" cy="237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9019" y="115536"/>
            <a:ext cx="3448812" cy="2379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4" y="3637979"/>
            <a:ext cx="3477207" cy="23850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70"/>
          <a:stretch/>
        </p:blipFill>
        <p:spPr>
          <a:xfrm>
            <a:off x="86241" y="115536"/>
            <a:ext cx="3448812" cy="23850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Right Arrow 19"/>
          <p:cNvSpPr/>
          <p:nvPr/>
        </p:nvSpPr>
        <p:spPr>
          <a:xfrm rot="19492956">
            <a:off x="7293487" y="2216578"/>
            <a:ext cx="1464845" cy="746449"/>
          </a:xfrm>
          <a:prstGeom prst="rightArrow">
            <a:avLst>
              <a:gd name="adj1" fmla="val 50000"/>
              <a:gd name="adj2" fmla="val 70674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2" name="Right Arrow 21"/>
          <p:cNvSpPr/>
          <p:nvPr/>
        </p:nvSpPr>
        <p:spPr>
          <a:xfrm rot="1922288">
            <a:off x="7288428" y="4354303"/>
            <a:ext cx="1464845" cy="746449"/>
          </a:xfrm>
          <a:prstGeom prst="rightArrow">
            <a:avLst>
              <a:gd name="adj1" fmla="val 50000"/>
              <a:gd name="adj2" fmla="val 70674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3" name="Right Arrow 22"/>
          <p:cNvSpPr/>
          <p:nvPr/>
        </p:nvSpPr>
        <p:spPr>
          <a:xfrm rot="8707110">
            <a:off x="3463149" y="4382641"/>
            <a:ext cx="1464845" cy="746449"/>
          </a:xfrm>
          <a:prstGeom prst="rightArrow">
            <a:avLst>
              <a:gd name="adj1" fmla="val 50000"/>
              <a:gd name="adj2" fmla="val 70674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4" name="Right Arrow 23"/>
          <p:cNvSpPr/>
          <p:nvPr/>
        </p:nvSpPr>
        <p:spPr>
          <a:xfrm rot="13005763">
            <a:off x="3422933" y="2262785"/>
            <a:ext cx="1464845" cy="746449"/>
          </a:xfrm>
          <a:prstGeom prst="rightArrow">
            <a:avLst>
              <a:gd name="adj1" fmla="val 50000"/>
              <a:gd name="adj2" fmla="val 70674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ysClr val="windowText" lastClr="000000"/>
                </a:solidFill>
              </a:ln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40" t="2993" r="31207" b="3265"/>
          <a:stretch/>
        </p:blipFill>
        <p:spPr>
          <a:xfrm>
            <a:off x="4296169" y="1422918"/>
            <a:ext cx="3639733" cy="43853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192266" y="6355040"/>
            <a:ext cx="3392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FLOATING STRUCTURE</a:t>
            </a:r>
            <a:endParaRPr lang="en-GB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610268" y="2833566"/>
            <a:ext cx="3392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POWER GENERATOR</a:t>
            </a:r>
            <a:endParaRPr lang="en-GB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637962" y="6300434"/>
            <a:ext cx="4339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KEEL MOUNTED SAVONUS TURBINE</a:t>
            </a:r>
            <a:endParaRPr lang="en-GB" sz="1600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0911" y="2832597"/>
            <a:ext cx="3169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DARRIEUS WIND TURBINE</a:t>
            </a:r>
            <a:endParaRPr lang="en-GB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61180" y="799236"/>
            <a:ext cx="4753767" cy="135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1600894"/>
              </a:avLst>
            </a:prstTxWarp>
            <a:spAutoFit/>
          </a:bodyPr>
          <a:lstStyle/>
          <a:p>
            <a:r>
              <a:rPr lang="en-GB" sz="7200" b="1" dirty="0" smtClean="0">
                <a:ln w="0">
                  <a:solidFill>
                    <a:sysClr val="windowText" lastClr="000000"/>
                  </a:solidFill>
                </a:ln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COMPONENTS OF</a:t>
            </a:r>
            <a:endParaRPr lang="en-GB" sz="7200" b="1" dirty="0">
              <a:ln w="0">
                <a:solidFill>
                  <a:sysClr val="windowText" lastClr="000000"/>
                </a:solidFill>
              </a:ln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761180" y="4441376"/>
            <a:ext cx="4849088" cy="2162760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GB" sz="6600" b="1" dirty="0" smtClean="0">
                <a:ln w="0">
                  <a:solidFill>
                    <a:sysClr val="windowText" lastClr="000000"/>
                  </a:solidFill>
                </a:ln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SKWID</a:t>
            </a:r>
            <a:endParaRPr lang="en-GB" sz="6600" b="1" dirty="0">
              <a:ln w="0">
                <a:solidFill>
                  <a:sysClr val="windowText" lastClr="000000"/>
                </a:solidFill>
              </a:ln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43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21219" r="51126"/>
          <a:stretch/>
        </p:blipFill>
        <p:spPr>
          <a:xfrm>
            <a:off x="431929" y="412263"/>
            <a:ext cx="3910774" cy="6012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pSp>
        <p:nvGrpSpPr>
          <p:cNvPr id="20" name="Group 19"/>
          <p:cNvGrpSpPr/>
          <p:nvPr/>
        </p:nvGrpSpPr>
        <p:grpSpPr>
          <a:xfrm>
            <a:off x="4894730" y="176366"/>
            <a:ext cx="7171765" cy="7451858"/>
            <a:chOff x="179294" y="122579"/>
            <a:chExt cx="7171765" cy="7451858"/>
          </a:xfrm>
        </p:grpSpPr>
        <p:sp>
          <p:nvSpPr>
            <p:cNvPr id="18" name="Vertical Scroll 17"/>
            <p:cNvSpPr/>
            <p:nvPr/>
          </p:nvSpPr>
          <p:spPr>
            <a:xfrm flipH="1">
              <a:off x="179294" y="122579"/>
              <a:ext cx="7171765" cy="6483794"/>
            </a:xfrm>
            <a:prstGeom prst="verticalScroll">
              <a:avLst>
                <a:gd name="adj" fmla="val 9735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98263" y="740771"/>
              <a:ext cx="6127844" cy="6833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fontAlgn="base">
                <a:lnSpc>
                  <a:spcPct val="150000"/>
                </a:lnSpc>
                <a:spcAft>
                  <a:spcPts val="0"/>
                </a:spcAft>
                <a:buClr>
                  <a:srgbClr val="FFC000"/>
                </a:buClr>
                <a:buFont typeface="Wingdings" panose="05000000000000000000" pitchFamily="2" charset="2"/>
                <a:buChar char="Ø"/>
                <a:tabLst>
                  <a:tab pos="581660" algn="l"/>
                  <a:tab pos="1163320" algn="l"/>
                  <a:tab pos="1744980" algn="l"/>
                  <a:tab pos="2326640" algn="l"/>
                  <a:tab pos="2908300" algn="l"/>
                  <a:tab pos="3489960" algn="l"/>
                  <a:tab pos="4071620" algn="l"/>
                  <a:tab pos="4653280" algn="l"/>
                  <a:tab pos="5234940" algn="l"/>
                  <a:tab pos="5816600" algn="l"/>
                  <a:tab pos="6398260" algn="l"/>
                  <a:tab pos="6979920" algn="l"/>
                  <a:tab pos="7561580" algn="l"/>
                  <a:tab pos="8143240" algn="l"/>
                  <a:tab pos="8724900" algn="l"/>
                  <a:tab pos="9306560" algn="l"/>
                </a:tabLst>
              </a:pPr>
              <a:r>
                <a:rPr lang="en-GB" sz="1500" dirty="0" smtClean="0">
                  <a:solidFill>
                    <a:srgbClr val="262626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MANUFACTURER :- </a:t>
              </a:r>
              <a:r>
                <a:rPr lang="en-GB" sz="1500" dirty="0" smtClean="0">
                  <a:solidFill>
                    <a:srgbClr val="FF0000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MODEC INC. , JAPAN</a:t>
              </a:r>
            </a:p>
            <a:p>
              <a:pPr marL="285750" indent="-285750" fontAlgn="base">
                <a:lnSpc>
                  <a:spcPct val="200000"/>
                </a:lnSpc>
                <a:spcAft>
                  <a:spcPts val="0"/>
                </a:spcAft>
                <a:buClr>
                  <a:srgbClr val="FFC000"/>
                </a:buClr>
                <a:buFont typeface="Wingdings" panose="05000000000000000000" pitchFamily="2" charset="2"/>
                <a:buChar char="Ø"/>
                <a:tabLst>
                  <a:tab pos="581660" algn="l"/>
                  <a:tab pos="1163320" algn="l"/>
                  <a:tab pos="1744980" algn="l"/>
                  <a:tab pos="2326640" algn="l"/>
                  <a:tab pos="2908300" algn="l"/>
                  <a:tab pos="3489960" algn="l"/>
                  <a:tab pos="4071620" algn="l"/>
                  <a:tab pos="4653280" algn="l"/>
                  <a:tab pos="5234940" algn="l"/>
                  <a:tab pos="5816600" algn="l"/>
                  <a:tab pos="6398260" algn="l"/>
                  <a:tab pos="6979920" algn="l"/>
                  <a:tab pos="7561580" algn="l"/>
                  <a:tab pos="8143240" algn="l"/>
                  <a:tab pos="8724900" algn="l"/>
                  <a:tab pos="9306560" algn="l"/>
                </a:tabLst>
              </a:pPr>
              <a:r>
                <a:rPr lang="en-GB" sz="1500" dirty="0" smtClean="0">
                  <a:solidFill>
                    <a:srgbClr val="262626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TURBINE CAPACITY :- </a:t>
              </a:r>
              <a:r>
                <a:rPr lang="en-GB" sz="1500" dirty="0" smtClean="0">
                  <a:solidFill>
                    <a:srgbClr val="FF0000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0.5 MW</a:t>
              </a:r>
            </a:p>
            <a:p>
              <a:pPr marL="285750" indent="-285750" fontAlgn="base">
                <a:lnSpc>
                  <a:spcPct val="200000"/>
                </a:lnSpc>
                <a:spcAft>
                  <a:spcPts val="0"/>
                </a:spcAft>
                <a:buClr>
                  <a:srgbClr val="FFC000"/>
                </a:buClr>
                <a:buFont typeface="Wingdings" panose="05000000000000000000" pitchFamily="2" charset="2"/>
                <a:buChar char="Ø"/>
                <a:tabLst>
                  <a:tab pos="581660" algn="l"/>
                  <a:tab pos="1163320" algn="l"/>
                  <a:tab pos="1744980" algn="l"/>
                  <a:tab pos="2326640" algn="l"/>
                  <a:tab pos="2908300" algn="l"/>
                  <a:tab pos="3489960" algn="l"/>
                  <a:tab pos="4071620" algn="l"/>
                  <a:tab pos="4653280" algn="l"/>
                  <a:tab pos="5234940" algn="l"/>
                  <a:tab pos="5816600" algn="l"/>
                  <a:tab pos="6398260" algn="l"/>
                  <a:tab pos="6979920" algn="l"/>
                  <a:tab pos="7561580" algn="l"/>
                  <a:tab pos="8143240" algn="l"/>
                  <a:tab pos="8724900" algn="l"/>
                  <a:tab pos="9306560" algn="l"/>
                </a:tabLst>
              </a:pPr>
              <a:r>
                <a:rPr lang="en-GB" sz="1500" dirty="0" smtClean="0"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DARRIEUS TURBINE TYPE :-  </a:t>
              </a:r>
              <a:r>
                <a:rPr lang="en-GB" sz="1500" dirty="0" smtClean="0">
                  <a:solidFill>
                    <a:srgbClr val="FF0000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VAWT</a:t>
              </a:r>
            </a:p>
            <a:p>
              <a:pPr marL="285750" indent="-285750" fontAlgn="base">
                <a:lnSpc>
                  <a:spcPct val="200000"/>
                </a:lnSpc>
                <a:spcAft>
                  <a:spcPts val="0"/>
                </a:spcAft>
                <a:buClr>
                  <a:srgbClr val="FFC000"/>
                </a:buClr>
                <a:buFont typeface="Wingdings" panose="05000000000000000000" pitchFamily="2" charset="2"/>
                <a:buChar char="Ø"/>
                <a:tabLst>
                  <a:tab pos="581660" algn="l"/>
                  <a:tab pos="1163320" algn="l"/>
                  <a:tab pos="1744980" algn="l"/>
                  <a:tab pos="2326640" algn="l"/>
                  <a:tab pos="2908300" algn="l"/>
                  <a:tab pos="3489960" algn="l"/>
                  <a:tab pos="4071620" algn="l"/>
                  <a:tab pos="4653280" algn="l"/>
                  <a:tab pos="5234940" algn="l"/>
                  <a:tab pos="5816600" algn="l"/>
                  <a:tab pos="6398260" algn="l"/>
                  <a:tab pos="6979920" algn="l"/>
                  <a:tab pos="7561580" algn="l"/>
                  <a:tab pos="8143240" algn="l"/>
                  <a:tab pos="8724900" algn="l"/>
                  <a:tab pos="9306560" algn="l"/>
                </a:tabLst>
              </a:pPr>
              <a:r>
                <a:rPr lang="en-GB" sz="1500" dirty="0" smtClean="0">
                  <a:solidFill>
                    <a:srgbClr val="262626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TOTAL TURBINE HEIGHT :- </a:t>
              </a:r>
              <a:r>
                <a:rPr lang="en-GB" sz="1500" dirty="0" smtClean="0">
                  <a:solidFill>
                    <a:srgbClr val="FF0000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54.6m</a:t>
              </a:r>
            </a:p>
            <a:p>
              <a:pPr marL="285750" indent="-285750" fontAlgn="base">
                <a:lnSpc>
                  <a:spcPct val="200000"/>
                </a:lnSpc>
                <a:spcAft>
                  <a:spcPts val="0"/>
                </a:spcAft>
                <a:buClr>
                  <a:srgbClr val="FFC000"/>
                </a:buClr>
                <a:buFont typeface="Wingdings" panose="05000000000000000000" pitchFamily="2" charset="2"/>
                <a:buChar char="Ø"/>
                <a:tabLst>
                  <a:tab pos="581660" algn="l"/>
                  <a:tab pos="1163320" algn="l"/>
                  <a:tab pos="1744980" algn="l"/>
                  <a:tab pos="2326640" algn="l"/>
                  <a:tab pos="2908300" algn="l"/>
                  <a:tab pos="3489960" algn="l"/>
                  <a:tab pos="4071620" algn="l"/>
                  <a:tab pos="4653280" algn="l"/>
                  <a:tab pos="5234940" algn="l"/>
                  <a:tab pos="5816600" algn="l"/>
                  <a:tab pos="6398260" algn="l"/>
                  <a:tab pos="6979920" algn="l"/>
                  <a:tab pos="7561580" algn="l"/>
                  <a:tab pos="8143240" algn="l"/>
                  <a:tab pos="8724900" algn="l"/>
                  <a:tab pos="9306560" algn="l"/>
                </a:tabLst>
              </a:pPr>
              <a:r>
                <a:rPr lang="en-GB" sz="1500" dirty="0" smtClean="0">
                  <a:solidFill>
                    <a:srgbClr val="262626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DARRIEUS WINDMILL HEIGHT :- </a:t>
              </a:r>
              <a:r>
                <a:rPr lang="en-GB" sz="1500" dirty="0" smtClean="0">
                  <a:solidFill>
                    <a:srgbClr val="FF0000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47 m</a:t>
              </a:r>
            </a:p>
            <a:p>
              <a:pPr marL="285750" indent="-285750" fontAlgn="base">
                <a:lnSpc>
                  <a:spcPct val="200000"/>
                </a:lnSpc>
                <a:spcAft>
                  <a:spcPts val="0"/>
                </a:spcAft>
                <a:buClr>
                  <a:srgbClr val="FFC000"/>
                </a:buClr>
                <a:buFont typeface="Wingdings" panose="05000000000000000000" pitchFamily="2" charset="2"/>
                <a:buChar char="Ø"/>
                <a:tabLst>
                  <a:tab pos="581660" algn="l"/>
                  <a:tab pos="1163320" algn="l"/>
                  <a:tab pos="1744980" algn="l"/>
                  <a:tab pos="2326640" algn="l"/>
                  <a:tab pos="2908300" algn="l"/>
                  <a:tab pos="3489960" algn="l"/>
                  <a:tab pos="4071620" algn="l"/>
                  <a:tab pos="4653280" algn="l"/>
                  <a:tab pos="5234940" algn="l"/>
                  <a:tab pos="5816600" algn="l"/>
                  <a:tab pos="6398260" algn="l"/>
                  <a:tab pos="6979920" algn="l"/>
                  <a:tab pos="7561580" algn="l"/>
                  <a:tab pos="8143240" algn="l"/>
                  <a:tab pos="8724900" algn="l"/>
                  <a:tab pos="9306560" algn="l"/>
                </a:tabLst>
              </a:pPr>
              <a:r>
                <a:rPr lang="en-GB" sz="1500" dirty="0" smtClean="0">
                  <a:solidFill>
                    <a:srgbClr val="262626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SAVONIUS WATERWHEEL HEIGHT :- </a:t>
              </a:r>
              <a:r>
                <a:rPr lang="en-GB" sz="1500" dirty="0" smtClean="0">
                  <a:solidFill>
                    <a:srgbClr val="FF0000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15 m</a:t>
              </a:r>
            </a:p>
            <a:p>
              <a:pPr marL="285750" indent="-285750" fontAlgn="base">
                <a:lnSpc>
                  <a:spcPct val="200000"/>
                </a:lnSpc>
                <a:spcAft>
                  <a:spcPts val="0"/>
                </a:spcAft>
                <a:buClr>
                  <a:srgbClr val="FFC000"/>
                </a:buClr>
                <a:buFont typeface="Wingdings" panose="05000000000000000000" pitchFamily="2" charset="2"/>
                <a:buChar char="Ø"/>
                <a:tabLst>
                  <a:tab pos="581660" algn="l"/>
                  <a:tab pos="1163320" algn="l"/>
                  <a:tab pos="1744980" algn="l"/>
                  <a:tab pos="2326640" algn="l"/>
                  <a:tab pos="2908300" algn="l"/>
                  <a:tab pos="3489960" algn="l"/>
                  <a:tab pos="4071620" algn="l"/>
                  <a:tab pos="4653280" algn="l"/>
                  <a:tab pos="5234940" algn="l"/>
                  <a:tab pos="5816600" algn="l"/>
                  <a:tab pos="6398260" algn="l"/>
                  <a:tab pos="6979920" algn="l"/>
                  <a:tab pos="7561580" algn="l"/>
                  <a:tab pos="8143240" algn="l"/>
                  <a:tab pos="8724900" algn="l"/>
                  <a:tab pos="9306560" algn="l"/>
                </a:tabLst>
              </a:pPr>
              <a:r>
                <a:rPr lang="en-GB" sz="1500" dirty="0" smtClean="0"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SAVONIUS TURBINE TYPE :- </a:t>
              </a:r>
              <a:r>
                <a:rPr lang="en-GB" sz="1500" dirty="0" smtClean="0">
                  <a:solidFill>
                    <a:srgbClr val="FF0000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SPLIT-CYLINDER SHAPE</a:t>
              </a:r>
            </a:p>
            <a:p>
              <a:pPr marL="285750" indent="-285750" fontAlgn="base">
                <a:lnSpc>
                  <a:spcPct val="200000"/>
                </a:lnSpc>
                <a:spcAft>
                  <a:spcPts val="0"/>
                </a:spcAft>
                <a:buClr>
                  <a:srgbClr val="FFC000"/>
                </a:buClr>
                <a:buFont typeface="Wingdings" panose="05000000000000000000" pitchFamily="2" charset="2"/>
                <a:buChar char="Ø"/>
                <a:tabLst>
                  <a:tab pos="581660" algn="l"/>
                  <a:tab pos="1163320" algn="l"/>
                  <a:tab pos="1744980" algn="l"/>
                  <a:tab pos="2326640" algn="l"/>
                  <a:tab pos="2908300" algn="l"/>
                  <a:tab pos="3489960" algn="l"/>
                  <a:tab pos="4071620" algn="l"/>
                  <a:tab pos="4653280" algn="l"/>
                  <a:tab pos="5234940" algn="l"/>
                  <a:tab pos="5816600" algn="l"/>
                  <a:tab pos="6398260" algn="l"/>
                  <a:tab pos="6979920" algn="l"/>
                  <a:tab pos="7561580" algn="l"/>
                  <a:tab pos="8143240" algn="l"/>
                  <a:tab pos="8724900" algn="l"/>
                  <a:tab pos="9306560" algn="l"/>
                </a:tabLst>
              </a:pPr>
              <a:r>
                <a:rPr lang="en-GB" sz="1500" dirty="0" smtClean="0">
                  <a:solidFill>
                    <a:srgbClr val="262626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PLATFORM DIAMETER :- </a:t>
              </a:r>
              <a:r>
                <a:rPr lang="en-GB" sz="1500" dirty="0" smtClean="0">
                  <a:solidFill>
                    <a:srgbClr val="FF0000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29 m</a:t>
              </a:r>
            </a:p>
            <a:p>
              <a:pPr marL="285750" indent="-285750" fontAlgn="base">
                <a:lnSpc>
                  <a:spcPct val="200000"/>
                </a:lnSpc>
                <a:spcAft>
                  <a:spcPts val="0"/>
                </a:spcAft>
                <a:buClr>
                  <a:srgbClr val="FFC000"/>
                </a:buClr>
                <a:buFont typeface="Wingdings" panose="05000000000000000000" pitchFamily="2" charset="2"/>
                <a:buChar char="Ø"/>
                <a:tabLst>
                  <a:tab pos="581660" algn="l"/>
                  <a:tab pos="1163320" algn="l"/>
                  <a:tab pos="1744980" algn="l"/>
                  <a:tab pos="2326640" algn="l"/>
                  <a:tab pos="2908300" algn="l"/>
                  <a:tab pos="3489960" algn="l"/>
                  <a:tab pos="4071620" algn="l"/>
                  <a:tab pos="4653280" algn="l"/>
                  <a:tab pos="5234940" algn="l"/>
                  <a:tab pos="5816600" algn="l"/>
                  <a:tab pos="6398260" algn="l"/>
                  <a:tab pos="6979920" algn="l"/>
                  <a:tab pos="7561580" algn="l"/>
                  <a:tab pos="8143240" algn="l"/>
                  <a:tab pos="8724900" algn="l"/>
                  <a:tab pos="9306560" algn="l"/>
                </a:tabLst>
              </a:pPr>
              <a:r>
                <a:rPr lang="en-GB" sz="1500" dirty="0" smtClean="0">
                  <a:solidFill>
                    <a:srgbClr val="262626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FOUNDATION :- </a:t>
              </a:r>
              <a:r>
                <a:rPr lang="en-GB" sz="1500" dirty="0" smtClean="0">
                  <a:solidFill>
                    <a:srgbClr val="FF0000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FLOATING SEMI-SUBMERSIBLE PLATFORM</a:t>
              </a:r>
            </a:p>
            <a:p>
              <a:pPr marL="285750" indent="-285750" fontAlgn="base">
                <a:lnSpc>
                  <a:spcPct val="200000"/>
                </a:lnSpc>
                <a:spcAft>
                  <a:spcPts val="0"/>
                </a:spcAft>
                <a:buClr>
                  <a:srgbClr val="FFC000"/>
                </a:buClr>
                <a:buFont typeface="Wingdings" panose="05000000000000000000" pitchFamily="2" charset="2"/>
                <a:buChar char="Ø"/>
                <a:tabLst>
                  <a:tab pos="581660" algn="l"/>
                  <a:tab pos="1163320" algn="l"/>
                  <a:tab pos="1744980" algn="l"/>
                  <a:tab pos="2326640" algn="l"/>
                  <a:tab pos="2908300" algn="l"/>
                  <a:tab pos="3489960" algn="l"/>
                  <a:tab pos="4071620" algn="l"/>
                  <a:tab pos="4653280" algn="l"/>
                  <a:tab pos="5234940" algn="l"/>
                  <a:tab pos="5816600" algn="l"/>
                  <a:tab pos="6398260" algn="l"/>
                  <a:tab pos="6979920" algn="l"/>
                  <a:tab pos="7561580" algn="l"/>
                  <a:tab pos="8143240" algn="l"/>
                  <a:tab pos="8724900" algn="l"/>
                  <a:tab pos="9306560" algn="l"/>
                </a:tabLst>
              </a:pPr>
              <a:r>
                <a:rPr lang="en-GB" sz="1500" dirty="0" smtClean="0">
                  <a:solidFill>
                    <a:srgbClr val="262626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CO</a:t>
              </a:r>
              <a:r>
                <a:rPr lang="en-GB" sz="1500" baseline="-25000" dirty="0" smtClean="0">
                  <a:solidFill>
                    <a:srgbClr val="262626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2 </a:t>
              </a:r>
              <a:r>
                <a:rPr lang="en-GB" sz="1500" dirty="0" smtClean="0">
                  <a:solidFill>
                    <a:srgbClr val="262626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REDUCED PER YEAR :- </a:t>
              </a:r>
              <a:r>
                <a:rPr lang="en-GB" sz="1500" dirty="0" smtClean="0">
                  <a:solidFill>
                    <a:srgbClr val="FF0000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716 TONNES</a:t>
              </a:r>
            </a:p>
            <a:p>
              <a:pPr marL="285750" indent="-285750" fontAlgn="base">
                <a:lnSpc>
                  <a:spcPct val="200000"/>
                </a:lnSpc>
                <a:spcAft>
                  <a:spcPts val="0"/>
                </a:spcAft>
                <a:buClr>
                  <a:srgbClr val="FFC000"/>
                </a:buClr>
                <a:buFont typeface="Wingdings" panose="05000000000000000000" pitchFamily="2" charset="2"/>
                <a:buChar char="Ø"/>
                <a:tabLst>
                  <a:tab pos="581660" algn="l"/>
                  <a:tab pos="1163320" algn="l"/>
                  <a:tab pos="1744980" algn="l"/>
                  <a:tab pos="2326640" algn="l"/>
                  <a:tab pos="2908300" algn="l"/>
                  <a:tab pos="3489960" algn="l"/>
                  <a:tab pos="4071620" algn="l"/>
                  <a:tab pos="4653280" algn="l"/>
                  <a:tab pos="5234940" algn="l"/>
                  <a:tab pos="5816600" algn="l"/>
                  <a:tab pos="6398260" algn="l"/>
                  <a:tab pos="6979920" algn="l"/>
                  <a:tab pos="7561580" algn="l"/>
                  <a:tab pos="8143240" algn="l"/>
                  <a:tab pos="8724900" algn="l"/>
                  <a:tab pos="9306560" algn="l"/>
                </a:tabLst>
              </a:pPr>
              <a:r>
                <a:rPr lang="en-GB" sz="1500" dirty="0" smtClean="0">
                  <a:solidFill>
                    <a:srgbClr val="262626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SO</a:t>
              </a:r>
              <a:r>
                <a:rPr lang="en-GB" sz="1500" baseline="-25000" dirty="0" smtClean="0">
                  <a:solidFill>
                    <a:srgbClr val="262626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2</a:t>
              </a:r>
              <a:r>
                <a:rPr lang="en-GB" sz="1500" dirty="0" smtClean="0">
                  <a:solidFill>
                    <a:srgbClr val="262626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 REDUCED PER YEAR :- </a:t>
              </a:r>
              <a:r>
                <a:rPr lang="en-GB" sz="1500" dirty="0" smtClean="0">
                  <a:solidFill>
                    <a:srgbClr val="FF0000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17 TONNES</a:t>
              </a:r>
            </a:p>
            <a:p>
              <a:pPr marL="285750" indent="-285750" fontAlgn="base">
                <a:lnSpc>
                  <a:spcPct val="200000"/>
                </a:lnSpc>
                <a:spcAft>
                  <a:spcPts val="0"/>
                </a:spcAft>
                <a:buClr>
                  <a:srgbClr val="FFC000"/>
                </a:buClr>
                <a:buFont typeface="Wingdings" panose="05000000000000000000" pitchFamily="2" charset="2"/>
                <a:buChar char="Ø"/>
                <a:tabLst>
                  <a:tab pos="581660" algn="l"/>
                  <a:tab pos="1163320" algn="l"/>
                  <a:tab pos="1744980" algn="l"/>
                  <a:tab pos="2326640" algn="l"/>
                  <a:tab pos="2908300" algn="l"/>
                  <a:tab pos="3489960" algn="l"/>
                  <a:tab pos="4071620" algn="l"/>
                  <a:tab pos="4653280" algn="l"/>
                  <a:tab pos="5234940" algn="l"/>
                  <a:tab pos="5816600" algn="l"/>
                  <a:tab pos="6398260" algn="l"/>
                  <a:tab pos="6979920" algn="l"/>
                  <a:tab pos="7561580" algn="l"/>
                  <a:tab pos="8143240" algn="l"/>
                  <a:tab pos="8724900" algn="l"/>
                  <a:tab pos="9306560" algn="l"/>
                </a:tabLst>
              </a:pPr>
              <a:r>
                <a:rPr lang="en-GB" sz="1500" dirty="0" smtClean="0">
                  <a:solidFill>
                    <a:srgbClr val="262626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HOMES POWERED ANNUALLY :- </a:t>
              </a:r>
              <a:r>
                <a:rPr lang="en-GB" sz="1500" dirty="0" smtClean="0">
                  <a:solidFill>
                    <a:srgbClr val="FF0000"/>
                  </a:solidFill>
                  <a:latin typeface="Copperplate Gothic Bold" panose="020E0705020206020404" pitchFamily="34" charset="0"/>
                  <a:ea typeface="Times New Roman" panose="02020603050405020304" pitchFamily="18" charset="0"/>
                  <a:cs typeface="Courier New" panose="02070309020205020404" pitchFamily="49" charset="0"/>
                </a:rPr>
                <a:t>354 HOMES</a:t>
              </a:r>
            </a:p>
            <a:p>
              <a:pPr marL="285750" indent="-285750" fontAlgn="base">
                <a:lnSpc>
                  <a:spcPct val="200000"/>
                </a:lnSpc>
                <a:spcAft>
                  <a:spcPts val="0"/>
                </a:spcAft>
                <a:buClr>
                  <a:srgbClr val="FFC000"/>
                </a:buClr>
                <a:buFont typeface="Wingdings" panose="05000000000000000000" pitchFamily="2" charset="2"/>
                <a:buChar char="Ø"/>
                <a:tabLst>
                  <a:tab pos="581660" algn="l"/>
                  <a:tab pos="1163320" algn="l"/>
                  <a:tab pos="1744980" algn="l"/>
                  <a:tab pos="2326640" algn="l"/>
                  <a:tab pos="2908300" algn="l"/>
                  <a:tab pos="3489960" algn="l"/>
                  <a:tab pos="4071620" algn="l"/>
                  <a:tab pos="4653280" algn="l"/>
                  <a:tab pos="5234940" algn="l"/>
                  <a:tab pos="5816600" algn="l"/>
                  <a:tab pos="6398260" algn="l"/>
                  <a:tab pos="6979920" algn="l"/>
                  <a:tab pos="7561580" algn="l"/>
                  <a:tab pos="8143240" algn="l"/>
                  <a:tab pos="8724900" algn="l"/>
                  <a:tab pos="9306560" algn="l"/>
                </a:tabLst>
              </a:pPr>
              <a:endParaRPr lang="en-GB" sz="1500" dirty="0" smtClean="0">
                <a:solidFill>
                  <a:srgbClr val="262626"/>
                </a:solidFill>
                <a:latin typeface="Copperplate Gothic Bold" panose="020E0705020206020404" pitchFamily="34" charset="0"/>
                <a:ea typeface="Times New Roman" panose="02020603050405020304" pitchFamily="18" charset="0"/>
                <a:cs typeface="Courier New" panose="02070309020205020404" pitchFamily="49" charset="0"/>
              </a:endParaRPr>
            </a:p>
            <a:p>
              <a:pPr marL="342900" indent="-342900" fontAlgn="base">
                <a:lnSpc>
                  <a:spcPct val="200000"/>
                </a:lnSpc>
                <a:spcAft>
                  <a:spcPts val="0"/>
                </a:spcAft>
                <a:buClr>
                  <a:srgbClr val="FFC000"/>
                </a:buClr>
                <a:buFont typeface="Wingdings" panose="05000000000000000000" pitchFamily="2" charset="2"/>
                <a:buChar char="Ø"/>
                <a:tabLst>
                  <a:tab pos="581660" algn="l"/>
                  <a:tab pos="1163320" algn="l"/>
                  <a:tab pos="1744980" algn="l"/>
                  <a:tab pos="2326640" algn="l"/>
                  <a:tab pos="2908300" algn="l"/>
                  <a:tab pos="3489960" algn="l"/>
                  <a:tab pos="4071620" algn="l"/>
                  <a:tab pos="4653280" algn="l"/>
                  <a:tab pos="5234940" algn="l"/>
                  <a:tab pos="5816600" algn="l"/>
                  <a:tab pos="6398260" algn="l"/>
                  <a:tab pos="6979920" algn="l"/>
                  <a:tab pos="7561580" algn="l"/>
                  <a:tab pos="8143240" algn="l"/>
                  <a:tab pos="8724900" algn="l"/>
                  <a:tab pos="9306560" algn="l"/>
                </a:tabLst>
              </a:pPr>
              <a:endParaRPr lang="en-GB" sz="1500" dirty="0">
                <a:effectLst/>
                <a:latin typeface="Copperplate Gothic Bold" panose="020E07050202060204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5565294" y="68189"/>
            <a:ext cx="4952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ln w="1270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6"/>
                </a:solidFill>
                <a:effectLst/>
                <a:latin typeface="Algerian" panose="04020705040A02060702" pitchFamily="82" charset="0"/>
              </a:rPr>
              <a:t>SPECIFICATIONS</a:t>
            </a:r>
            <a:endParaRPr lang="en-GB" sz="4800" b="1" dirty="0">
              <a:ln w="12700" cmpd="sng">
                <a:solidFill>
                  <a:sysClr val="windowText" lastClr="000000"/>
                </a:solidFill>
                <a:prstDash val="solid"/>
              </a:ln>
              <a:solidFill>
                <a:schemeClr val="accent6"/>
              </a:solidFill>
              <a:effectLst/>
              <a:latin typeface="Algerian" panose="04020705040A02060702" pitchFamily="82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99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42000">
              <a:schemeClr val="bg1">
                <a:tint val="97000"/>
                <a:hueMod val="92000"/>
                <a:satMod val="169000"/>
                <a:lumMod val="164000"/>
              </a:schemeClr>
            </a:gs>
            <a:gs pos="100000">
              <a:schemeClr val="bg1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1385267_502226386540119_25689784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Down Arrow 2"/>
          <p:cNvSpPr/>
          <p:nvPr/>
        </p:nvSpPr>
        <p:spPr>
          <a:xfrm rot="18673811">
            <a:off x="3979856" y="3035059"/>
            <a:ext cx="533812" cy="1057308"/>
          </a:xfrm>
          <a:prstGeom prst="downArrow">
            <a:avLst>
              <a:gd name="adj1" fmla="val 50000"/>
              <a:gd name="adj2" fmla="val 66952"/>
            </a:avLst>
          </a:prstGeom>
          <a:ln>
            <a:solidFill>
              <a:schemeClr val="tx1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own Arrow 3"/>
          <p:cNvSpPr/>
          <p:nvPr/>
        </p:nvSpPr>
        <p:spPr>
          <a:xfrm rot="13500000" flipV="1">
            <a:off x="7995772" y="2988142"/>
            <a:ext cx="533813" cy="1105946"/>
          </a:xfrm>
          <a:prstGeom prst="downArrow">
            <a:avLst>
              <a:gd name="adj1" fmla="val 50000"/>
              <a:gd name="adj2" fmla="val 61771"/>
            </a:avLst>
          </a:prstGeom>
          <a:ln>
            <a:solidFill>
              <a:schemeClr val="tx1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Down Arrow 5"/>
          <p:cNvSpPr/>
          <p:nvPr/>
        </p:nvSpPr>
        <p:spPr>
          <a:xfrm>
            <a:off x="6068424" y="5021082"/>
            <a:ext cx="448940" cy="1199085"/>
          </a:xfrm>
          <a:prstGeom prst="downArrow">
            <a:avLst>
              <a:gd name="adj1" fmla="val 50000"/>
              <a:gd name="adj2" fmla="val 69889"/>
            </a:avLst>
          </a:prstGeom>
          <a:ln>
            <a:solidFill>
              <a:schemeClr val="tx1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olded Corner 10"/>
          <p:cNvSpPr/>
          <p:nvPr/>
        </p:nvSpPr>
        <p:spPr>
          <a:xfrm>
            <a:off x="689315" y="196101"/>
            <a:ext cx="10860259" cy="857071"/>
          </a:xfrm>
          <a:prstGeom prst="foldedCorner">
            <a:avLst>
              <a:gd name="adj" fmla="val 50000"/>
            </a:avLst>
          </a:prstGeom>
          <a:blipFill dpi="0" rotWithShape="1">
            <a:blip r:embed="rId3">
              <a:alphaModFix amt="60000"/>
            </a:blip>
            <a:srcRect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4000" b="1" dirty="0" smtClean="0">
              <a:ln w="1016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Castellar" panose="020A0402060406010301" pitchFamily="18" charset="0"/>
            </a:endParaRPr>
          </a:p>
          <a:p>
            <a:pPr algn="ctr"/>
            <a:r>
              <a:rPr lang="en-GB" sz="4000" b="1" dirty="0" smtClean="0">
                <a:ln w="10160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astellar" panose="020A0402060406010301" pitchFamily="18" charset="0"/>
              </a:rPr>
              <a:t>Working OF SKWID</a:t>
            </a:r>
            <a:endParaRPr lang="en-GB" sz="4000" b="1" dirty="0">
              <a:ln w="1016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Castellar" panose="020A0402060406010301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77375" y="6282260"/>
            <a:ext cx="4445996" cy="40011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BATTERY TO STORE ELECTRICAL ENERGY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978907" y="2527467"/>
            <a:ext cx="2822738" cy="120032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SAVONIUS CURRENT TURBINE HARNESSES TIDAL ENERGY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11223" y="3541116"/>
            <a:ext cx="3052688" cy="132343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POWER GENERATOR CONVERTS TIDAL ENERGY AND WIND ENERGY TO ELECTRICAL ENERGY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6788" y="2527467"/>
            <a:ext cx="2967501" cy="120032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DARRIEUS WIND TURBINE HARNESSES WIND ENERGY </a:t>
            </a:r>
          </a:p>
        </p:txBody>
      </p:sp>
      <p:sp>
        <p:nvSpPr>
          <p:cNvPr id="2" name="Curved Down Arrow 1"/>
          <p:cNvSpPr/>
          <p:nvPr/>
        </p:nvSpPr>
        <p:spPr>
          <a:xfrm flipH="1">
            <a:off x="1514507" y="1228878"/>
            <a:ext cx="9078458" cy="1292768"/>
          </a:xfrm>
          <a:prstGeom prst="curvedDownArrow">
            <a:avLst>
              <a:gd name="adj1" fmla="val 25000"/>
              <a:gd name="adj2" fmla="val 48957"/>
              <a:gd name="adj3" fmla="val 3044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41159" y="1514003"/>
            <a:ext cx="5454618" cy="997338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835732"/>
              </a:avLst>
            </a:prstTxWarp>
            <a:spAutoFit/>
          </a:bodyPr>
          <a:lstStyle/>
          <a:p>
            <a:pPr algn="ctr"/>
            <a:r>
              <a:rPr lang="en-GB" sz="13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GEARBOX TRANSMITS INCREASED ROTATION TO DARRIEUS WIND TURBINE</a:t>
            </a:r>
            <a:endParaRPr lang="en-GB" sz="13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670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835022" y="596459"/>
            <a:ext cx="8425217" cy="6642408"/>
            <a:chOff x="2287427" y="2574464"/>
            <a:chExt cx="7691717" cy="5258387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pic>
          <p:nvPicPr>
            <p:cNvPr id="3" name="Picture 10"/>
            <p:cNvPicPr>
              <a:picLocks noChangeAspect="1" noChangeArrowheads="1"/>
            </p:cNvPicPr>
            <p:nvPr/>
          </p:nvPicPr>
          <p:blipFill>
            <a:blip r:embed="rId2">
              <a:lum contrast="2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owDiffused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 rot="21582521">
              <a:off x="2287427" y="2574464"/>
              <a:ext cx="7691717" cy="5258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</p:pic>
        <p:sp>
          <p:nvSpPr>
            <p:cNvPr id="5" name="TextBox 4"/>
            <p:cNvSpPr txBox="1"/>
            <p:nvPr/>
          </p:nvSpPr>
          <p:spPr>
            <a:xfrm>
              <a:off x="2764532" y="3759025"/>
              <a:ext cx="6687667" cy="3191787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square" rtlCol="0">
              <a:spAutoFit/>
            </a:bodyPr>
            <a:lstStyle/>
            <a:p>
              <a:pPr marL="457200" indent="-457200" algn="just">
                <a:buClr>
                  <a:srgbClr val="FF0000"/>
                </a:buClr>
                <a:buFont typeface="Wingdings" panose="05000000000000000000" pitchFamily="2" charset="2"/>
                <a:buChar char="Ø"/>
              </a:pPr>
              <a:r>
                <a:rPr lang="en-GB" sz="3200" dirty="0" err="1" smtClean="0">
                  <a:solidFill>
                    <a:srgbClr val="7030A0"/>
                  </a:solidFill>
                  <a:latin typeface="+mj-lt"/>
                </a:rPr>
                <a:t>Skwid</a:t>
              </a:r>
              <a:r>
                <a:rPr lang="en-GB" sz="3200" dirty="0" smtClean="0">
                  <a:solidFill>
                    <a:srgbClr val="7030A0"/>
                  </a:solidFill>
                  <a:latin typeface="+mj-lt"/>
                </a:rPr>
                <a:t> requires no external power for initialisation.</a:t>
              </a:r>
            </a:p>
            <a:p>
              <a:pPr marL="457200" indent="-457200" algn="just">
                <a:buClr>
                  <a:srgbClr val="FF0000"/>
                </a:buClr>
                <a:buFont typeface="Wingdings" panose="05000000000000000000" pitchFamily="2" charset="2"/>
                <a:buChar char="Ø"/>
              </a:pPr>
              <a:r>
                <a:rPr lang="en-GB" sz="3200" dirty="0" smtClean="0">
                  <a:solidFill>
                    <a:srgbClr val="7030A0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Rectangular swept area doubles the wind consumption. </a:t>
              </a:r>
            </a:p>
            <a:p>
              <a:pPr marL="457200" indent="-457200" algn="just">
                <a:buClr>
                  <a:srgbClr val="FF0000"/>
                </a:buClr>
                <a:buFont typeface="Wingdings" panose="05000000000000000000" pitchFamily="2" charset="2"/>
                <a:buChar char="Ø"/>
              </a:pPr>
              <a:r>
                <a:rPr lang="en-GB" sz="3200" dirty="0" smtClean="0">
                  <a:solidFill>
                    <a:srgbClr val="7030A0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Twice power deliver from single installation</a:t>
              </a:r>
            </a:p>
            <a:p>
              <a:pPr marL="457200" indent="-457200" algn="just">
                <a:buClr>
                  <a:srgbClr val="FF0000"/>
                </a:buClr>
                <a:buFont typeface="Wingdings" panose="05000000000000000000" pitchFamily="2" charset="2"/>
                <a:buChar char="Ø"/>
              </a:pPr>
              <a:r>
                <a:rPr lang="en-GB" sz="3200" dirty="0" smtClean="0">
                  <a:solidFill>
                    <a:srgbClr val="7030A0"/>
                  </a:solidFill>
                  <a:latin typeface="Trebuchet MS" panose="020B0603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Split-cylinder-shaped buckets.</a:t>
              </a:r>
            </a:p>
            <a:p>
              <a:pPr marL="457200" indent="-457200" algn="just">
                <a:buClr>
                  <a:srgbClr val="FF0000"/>
                </a:buClr>
                <a:buFont typeface="Wingdings" panose="05000000000000000000" pitchFamily="2" charset="2"/>
                <a:buChar char="Ø"/>
              </a:pPr>
              <a:r>
                <a:rPr lang="en-GB" sz="3200" dirty="0" smtClean="0">
                  <a:solidFill>
                    <a:srgbClr val="7030A0"/>
                  </a:solidFill>
                  <a:latin typeface="Trebuchet MS" panose="020B0603020202020204" pitchFamily="34" charset="0"/>
                  <a:cs typeface="Times New Roman" panose="02020603050405020304" pitchFamily="18" charset="0"/>
                </a:rPr>
                <a:t>Insensitive to marine growth.</a:t>
              </a:r>
              <a:endParaRPr lang="en-GB" sz="3200" dirty="0">
                <a:solidFill>
                  <a:srgbClr val="7030A0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6726" y="125506"/>
            <a:ext cx="3680056" cy="6642494"/>
            <a:chOff x="485887" y="-17931"/>
            <a:chExt cx="3584091" cy="6858002"/>
          </a:xfrm>
        </p:grpSpPr>
        <p:sp>
          <p:nvSpPr>
            <p:cNvPr id="7" name="Pentagon 6"/>
            <p:cNvSpPr/>
            <p:nvPr/>
          </p:nvSpPr>
          <p:spPr>
            <a:xfrm rot="16200000">
              <a:off x="-1139327" y="1630765"/>
              <a:ext cx="6858002" cy="3560609"/>
            </a:xfrm>
            <a:prstGeom prst="homePlate">
              <a:avLst>
                <a:gd name="adj" fmla="val 34719"/>
              </a:avLst>
            </a:prstGeom>
            <a:gradFill>
              <a:gsLst>
                <a:gs pos="0">
                  <a:schemeClr val="accent6">
                    <a:tint val="65000"/>
                    <a:lumMod val="110000"/>
                  </a:schemeClr>
                </a:gs>
                <a:gs pos="87000">
                  <a:schemeClr val="accent6">
                    <a:tint val="90000"/>
                  </a:schemeClr>
                </a:gs>
              </a:gsLst>
            </a:gradFill>
            <a:ln>
              <a:solidFill>
                <a:schemeClr val="bg1"/>
              </a:solidFill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>
              <a:bevelT w="127000" prst="artDeco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5887" y="3023752"/>
              <a:ext cx="3536501" cy="1366376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4000" dirty="0" smtClean="0">
                  <a:latin typeface="Algerian" panose="04020705040A02060702" pitchFamily="82" charset="0"/>
                </a:rPr>
                <a:t>ADVANTAGEs OF SKWID</a:t>
              </a:r>
              <a:endParaRPr lang="en-GB" sz="4000" dirty="0">
                <a:latin typeface="Algerian" panose="04020705040A02060702" pitchFamily="82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65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chemeClr val="accent3">
                <a:lumMod val="0"/>
                <a:lumOff val="100000"/>
              </a:schemeClr>
            </a:gs>
            <a:gs pos="5000">
              <a:schemeClr val="accent3">
                <a:lumMod val="0"/>
                <a:lumOff val="100000"/>
              </a:schemeClr>
            </a:gs>
            <a:gs pos="24000">
              <a:schemeClr val="accent3">
                <a:lumMod val="0"/>
                <a:lumOff val="100000"/>
              </a:schemeClr>
            </a:gs>
            <a:gs pos="64000">
              <a:srgbClr val="EEEEEE"/>
            </a:gs>
            <a:gs pos="85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54" y="1719618"/>
            <a:ext cx="4096064" cy="4804013"/>
          </a:xfrm>
          <a:prstGeom prst="round2DiagRect">
            <a:avLst>
              <a:gd name="adj1" fmla="val 16667"/>
              <a:gd name="adj2" fmla="val 0"/>
            </a:avLst>
          </a:prstGeom>
          <a:ln w="5715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-176850" y="0"/>
            <a:ext cx="1234504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0" cap="none" spc="0" dirty="0" smtClean="0">
                <a:ln w="0"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  <a:effectLst/>
                <a:latin typeface="Algerian" panose="04020705040A02060702" pitchFamily="82" charset="0"/>
              </a:rPr>
              <a:t>CARBON CAPTURE Storage</a:t>
            </a:r>
            <a:endParaRPr lang="en-US" sz="7200" b="0" cap="none" spc="0" dirty="0">
              <a:ln w="0">
                <a:solidFill>
                  <a:schemeClr val="tx1"/>
                </a:solidFill>
              </a:ln>
              <a:solidFill>
                <a:schemeClr val="accent2">
                  <a:lumMod val="75000"/>
                </a:schemeClr>
              </a:solidFill>
              <a:effectLst/>
              <a:latin typeface="Algerian" panose="04020705040A02060702" pitchFamily="82" charset="0"/>
            </a:endParaRPr>
          </a:p>
        </p:txBody>
      </p:sp>
      <p:sp>
        <p:nvSpPr>
          <p:cNvPr id="5" name="Flowchart: Sequential Access Storage 4"/>
          <p:cNvSpPr/>
          <p:nvPr/>
        </p:nvSpPr>
        <p:spPr>
          <a:xfrm flipH="1">
            <a:off x="5349923" y="1815158"/>
            <a:ext cx="6728344" cy="4490113"/>
          </a:xfrm>
          <a:prstGeom prst="flowChartMagneticTape">
            <a:avLst/>
          </a:prstGeom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GB" sz="2200" dirty="0" smtClean="0"/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200" dirty="0" smtClean="0"/>
              <a:t>Removes carbon dioxide(CO</a:t>
            </a:r>
            <a:r>
              <a:rPr lang="en-GB" sz="2200" baseline="-25000" dirty="0" smtClean="0"/>
              <a:t>2</a:t>
            </a:r>
            <a:r>
              <a:rPr lang="en-GB" sz="2200" dirty="0" smtClean="0"/>
              <a:t>) from seawater with a concomitant production of hydrogen (h</a:t>
            </a:r>
            <a:r>
              <a:rPr lang="en-GB" sz="2200" baseline="-25000" dirty="0" smtClean="0"/>
              <a:t>2</a:t>
            </a:r>
            <a:r>
              <a:rPr lang="en-GB" sz="2200" dirty="0" smtClean="0"/>
              <a:t>), to form Hydrocarbons.</a:t>
            </a:r>
          </a:p>
          <a:p>
            <a:pPr algn="just">
              <a:buClr>
                <a:srgbClr val="FF0000"/>
              </a:buClr>
            </a:pPr>
            <a:endParaRPr lang="en-GB" sz="2200" dirty="0" smtClean="0"/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200" dirty="0" smtClean="0"/>
              <a:t>This is achieved through the use of </a:t>
            </a:r>
            <a:r>
              <a:rPr lang="en-GB" sz="2200" b="1" dirty="0" smtClean="0">
                <a:solidFill>
                  <a:srgbClr val="0070C0"/>
                </a:solidFill>
              </a:rPr>
              <a:t>ELECTROCHEMICAL ACIDIFICATION CELLS </a:t>
            </a:r>
            <a:r>
              <a:rPr lang="en-GB" sz="2200" dirty="0" smtClean="0">
                <a:solidFill>
                  <a:schemeClr val="bg1"/>
                </a:solidFill>
              </a:rPr>
              <a:t>and</a:t>
            </a:r>
            <a:r>
              <a:rPr lang="en-GB" sz="2200" b="1" dirty="0" smtClean="0">
                <a:solidFill>
                  <a:schemeClr val="bg1"/>
                </a:solidFill>
              </a:rPr>
              <a:t> </a:t>
            </a:r>
            <a:r>
              <a:rPr lang="en-GB" sz="2200" b="1" dirty="0" smtClean="0">
                <a:solidFill>
                  <a:srgbClr val="0070C0"/>
                </a:solidFill>
              </a:rPr>
              <a:t>FISCHER TROPSCH PROCESS.</a:t>
            </a:r>
            <a:endParaRPr lang="en-GB" sz="2200" dirty="0" smtClean="0">
              <a:solidFill>
                <a:srgbClr val="0070C0"/>
              </a:solidFill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200" dirty="0" smtClean="0">
                <a:solidFill>
                  <a:schemeClr val="bg1"/>
                </a:solidFill>
              </a:rPr>
              <a:t>The process is being researched by </a:t>
            </a:r>
            <a:r>
              <a:rPr lang="en-GB" sz="2200" b="1" dirty="0" smtClean="0">
                <a:solidFill>
                  <a:srgbClr val="0070C0"/>
                </a:solidFill>
              </a:rPr>
              <a:t>US Navy</a:t>
            </a:r>
            <a:r>
              <a:rPr lang="en-GB" sz="2200" b="1" dirty="0" smtClean="0"/>
              <a:t> 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51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0000"/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Grayscale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Left Brace 122"/>
          <p:cNvSpPr/>
          <p:nvPr/>
        </p:nvSpPr>
        <p:spPr>
          <a:xfrm rot="16200000">
            <a:off x="2403559" y="3772540"/>
            <a:ext cx="441361" cy="1483166"/>
          </a:xfrm>
          <a:prstGeom prst="leftBrace">
            <a:avLst>
              <a:gd name="adj1" fmla="val 8333"/>
              <a:gd name="adj2" fmla="val 53543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7" name="Group 126"/>
          <p:cNvGrpSpPr/>
          <p:nvPr/>
        </p:nvGrpSpPr>
        <p:grpSpPr>
          <a:xfrm>
            <a:off x="-11609" y="1656776"/>
            <a:ext cx="5097307" cy="5201223"/>
            <a:chOff x="99456" y="1224516"/>
            <a:chExt cx="5097307" cy="4730530"/>
          </a:xfrm>
        </p:grpSpPr>
        <p:grpSp>
          <p:nvGrpSpPr>
            <p:cNvPr id="118" name="Group 117"/>
            <p:cNvGrpSpPr/>
            <p:nvPr/>
          </p:nvGrpSpPr>
          <p:grpSpPr>
            <a:xfrm>
              <a:off x="99456" y="1224516"/>
              <a:ext cx="4899547" cy="4730530"/>
              <a:chOff x="3461825" y="952664"/>
              <a:chExt cx="5029200" cy="4218457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6814625" y="1981200"/>
                <a:ext cx="152400" cy="1600200"/>
              </a:xfrm>
              <a:prstGeom prst="rect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T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I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N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E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B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N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E</a:t>
                </a:r>
                <a:endParaRPr lang="en-GB" sz="7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" name="Oval 2"/>
              <p:cNvSpPr/>
              <p:nvPr/>
            </p:nvSpPr>
            <p:spPr>
              <a:xfrm flipV="1">
                <a:off x="4225413" y="19812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" name="Oval 3"/>
              <p:cNvSpPr/>
              <p:nvPr/>
            </p:nvSpPr>
            <p:spPr>
              <a:xfrm flipV="1">
                <a:off x="4530213" y="19812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Oval 4"/>
              <p:cNvSpPr/>
              <p:nvPr/>
            </p:nvSpPr>
            <p:spPr>
              <a:xfrm flipV="1">
                <a:off x="4835013" y="19812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Oval 5"/>
              <p:cNvSpPr/>
              <p:nvPr/>
            </p:nvSpPr>
            <p:spPr>
              <a:xfrm flipV="1">
                <a:off x="4225413" y="22098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Oval 6"/>
              <p:cNvSpPr/>
              <p:nvPr/>
            </p:nvSpPr>
            <p:spPr>
              <a:xfrm flipV="1">
                <a:off x="4530213" y="22098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Oval 7"/>
              <p:cNvSpPr/>
              <p:nvPr/>
            </p:nvSpPr>
            <p:spPr>
              <a:xfrm flipV="1">
                <a:off x="4835013" y="22098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Oval 8"/>
              <p:cNvSpPr/>
              <p:nvPr/>
            </p:nvSpPr>
            <p:spPr>
              <a:xfrm flipV="1">
                <a:off x="4225413" y="24384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/>
              <p:cNvSpPr/>
              <p:nvPr/>
            </p:nvSpPr>
            <p:spPr>
              <a:xfrm flipV="1">
                <a:off x="4530213" y="24384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Oval 10"/>
              <p:cNvSpPr/>
              <p:nvPr/>
            </p:nvSpPr>
            <p:spPr>
              <a:xfrm flipV="1">
                <a:off x="4835013" y="24384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 flipV="1">
                <a:off x="4225413" y="26670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Oval 12"/>
              <p:cNvSpPr/>
              <p:nvPr/>
            </p:nvSpPr>
            <p:spPr>
              <a:xfrm flipV="1">
                <a:off x="4530213" y="26670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Oval 13"/>
              <p:cNvSpPr/>
              <p:nvPr/>
            </p:nvSpPr>
            <p:spPr>
              <a:xfrm flipV="1">
                <a:off x="4835013" y="26670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Oval 14"/>
              <p:cNvSpPr/>
              <p:nvPr/>
            </p:nvSpPr>
            <p:spPr>
              <a:xfrm flipV="1">
                <a:off x="4225413" y="28956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Oval 15"/>
              <p:cNvSpPr/>
              <p:nvPr/>
            </p:nvSpPr>
            <p:spPr>
              <a:xfrm flipV="1">
                <a:off x="4530213" y="28956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/>
              <p:cNvSpPr/>
              <p:nvPr/>
            </p:nvSpPr>
            <p:spPr>
              <a:xfrm flipV="1">
                <a:off x="4835013" y="28956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/>
              <p:cNvSpPr/>
              <p:nvPr/>
            </p:nvSpPr>
            <p:spPr>
              <a:xfrm flipV="1">
                <a:off x="4225413" y="31242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Oval 18"/>
              <p:cNvSpPr/>
              <p:nvPr/>
            </p:nvSpPr>
            <p:spPr>
              <a:xfrm flipV="1">
                <a:off x="4530213" y="31242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l 19"/>
              <p:cNvSpPr/>
              <p:nvPr/>
            </p:nvSpPr>
            <p:spPr>
              <a:xfrm flipV="1">
                <a:off x="4835013" y="31242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20"/>
              <p:cNvSpPr/>
              <p:nvPr/>
            </p:nvSpPr>
            <p:spPr>
              <a:xfrm flipV="1">
                <a:off x="4225413" y="33528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Oval 21"/>
              <p:cNvSpPr/>
              <p:nvPr/>
            </p:nvSpPr>
            <p:spPr>
              <a:xfrm flipV="1">
                <a:off x="4530213" y="33528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Oval 22"/>
              <p:cNvSpPr/>
              <p:nvPr/>
            </p:nvSpPr>
            <p:spPr>
              <a:xfrm flipV="1">
                <a:off x="4835013" y="33528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Oval 23"/>
              <p:cNvSpPr/>
              <p:nvPr/>
            </p:nvSpPr>
            <p:spPr>
              <a:xfrm flipV="1">
                <a:off x="6968613" y="19812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/>
              <p:cNvSpPr/>
              <p:nvPr/>
            </p:nvSpPr>
            <p:spPr>
              <a:xfrm flipV="1">
                <a:off x="7273413" y="19812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Oval 25"/>
              <p:cNvSpPr/>
              <p:nvPr/>
            </p:nvSpPr>
            <p:spPr>
              <a:xfrm flipV="1">
                <a:off x="7578213" y="19812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l 26"/>
              <p:cNvSpPr/>
              <p:nvPr/>
            </p:nvSpPr>
            <p:spPr>
              <a:xfrm flipV="1">
                <a:off x="6968613" y="22098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/>
              <p:nvPr/>
            </p:nvSpPr>
            <p:spPr>
              <a:xfrm flipV="1">
                <a:off x="7273413" y="22098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Oval 28"/>
              <p:cNvSpPr/>
              <p:nvPr/>
            </p:nvSpPr>
            <p:spPr>
              <a:xfrm flipV="1">
                <a:off x="7578213" y="22098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Oval 29"/>
              <p:cNvSpPr/>
              <p:nvPr/>
            </p:nvSpPr>
            <p:spPr>
              <a:xfrm flipV="1">
                <a:off x="6968613" y="24384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Oval 30"/>
              <p:cNvSpPr/>
              <p:nvPr/>
            </p:nvSpPr>
            <p:spPr>
              <a:xfrm flipV="1">
                <a:off x="7273413" y="24384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Oval 31"/>
              <p:cNvSpPr/>
              <p:nvPr/>
            </p:nvSpPr>
            <p:spPr>
              <a:xfrm flipV="1">
                <a:off x="7578213" y="24384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Oval 32"/>
              <p:cNvSpPr/>
              <p:nvPr/>
            </p:nvSpPr>
            <p:spPr>
              <a:xfrm flipV="1">
                <a:off x="6968613" y="26670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Oval 33"/>
              <p:cNvSpPr/>
              <p:nvPr/>
            </p:nvSpPr>
            <p:spPr>
              <a:xfrm flipV="1">
                <a:off x="7273413" y="26670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Oval 34"/>
              <p:cNvSpPr/>
              <p:nvPr/>
            </p:nvSpPr>
            <p:spPr>
              <a:xfrm flipV="1">
                <a:off x="7578213" y="26670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Oval 35"/>
              <p:cNvSpPr/>
              <p:nvPr/>
            </p:nvSpPr>
            <p:spPr>
              <a:xfrm flipV="1">
                <a:off x="6968613" y="28956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/>
              <p:cNvSpPr/>
              <p:nvPr/>
            </p:nvSpPr>
            <p:spPr>
              <a:xfrm flipV="1">
                <a:off x="7273413" y="28956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Oval 37"/>
              <p:cNvSpPr/>
              <p:nvPr/>
            </p:nvSpPr>
            <p:spPr>
              <a:xfrm flipV="1">
                <a:off x="7578213" y="28956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Oval 38"/>
              <p:cNvSpPr/>
              <p:nvPr/>
            </p:nvSpPr>
            <p:spPr>
              <a:xfrm flipV="1">
                <a:off x="6968613" y="31242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Oval 39"/>
              <p:cNvSpPr/>
              <p:nvPr/>
            </p:nvSpPr>
            <p:spPr>
              <a:xfrm flipV="1">
                <a:off x="7273413" y="31242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/>
              <p:cNvSpPr/>
              <p:nvPr/>
            </p:nvSpPr>
            <p:spPr>
              <a:xfrm flipV="1">
                <a:off x="7578213" y="31242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Oval 41"/>
              <p:cNvSpPr/>
              <p:nvPr/>
            </p:nvSpPr>
            <p:spPr>
              <a:xfrm flipV="1">
                <a:off x="6968613" y="33528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l 42"/>
              <p:cNvSpPr/>
              <p:nvPr/>
            </p:nvSpPr>
            <p:spPr>
              <a:xfrm flipV="1">
                <a:off x="7273413" y="33528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Oval 43"/>
              <p:cNvSpPr/>
              <p:nvPr/>
            </p:nvSpPr>
            <p:spPr>
              <a:xfrm flipV="1">
                <a:off x="7578213" y="3352800"/>
                <a:ext cx="304800" cy="2286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val 44"/>
              <p:cNvSpPr/>
              <p:nvPr/>
            </p:nvSpPr>
            <p:spPr>
              <a:xfrm flipV="1">
                <a:off x="5292213" y="19812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6" name="Oval 45"/>
              <p:cNvSpPr/>
              <p:nvPr/>
            </p:nvSpPr>
            <p:spPr>
              <a:xfrm flipV="1">
                <a:off x="5901813" y="19812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7" name="Oval 46"/>
              <p:cNvSpPr/>
              <p:nvPr/>
            </p:nvSpPr>
            <p:spPr>
              <a:xfrm flipV="1">
                <a:off x="6206613" y="19812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8" name="Oval 47"/>
              <p:cNvSpPr/>
              <p:nvPr/>
            </p:nvSpPr>
            <p:spPr>
              <a:xfrm flipV="1">
                <a:off x="6511413" y="19812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9" name="Oval 48"/>
              <p:cNvSpPr/>
              <p:nvPr/>
            </p:nvSpPr>
            <p:spPr>
              <a:xfrm flipV="1">
                <a:off x="5597013" y="19812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5139813" y="1981200"/>
                <a:ext cx="152400" cy="1600200"/>
              </a:xfrm>
              <a:prstGeom prst="rect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T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I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N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E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B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N</a:t>
                </a:r>
              </a:p>
              <a:p>
                <a:pPr algn="ctr"/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E</a:t>
                </a:r>
                <a:endParaRPr lang="en-GB" sz="7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1" name="Oval 50"/>
              <p:cNvSpPr/>
              <p:nvPr/>
            </p:nvSpPr>
            <p:spPr>
              <a:xfrm flipV="1">
                <a:off x="5292213" y="22098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 flipV="1">
                <a:off x="5901813" y="22098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3" name="Oval 52"/>
              <p:cNvSpPr/>
              <p:nvPr/>
            </p:nvSpPr>
            <p:spPr>
              <a:xfrm flipV="1">
                <a:off x="6206613" y="22098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 flipV="1">
                <a:off x="6511413" y="22098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5" name="Oval 54"/>
              <p:cNvSpPr/>
              <p:nvPr/>
            </p:nvSpPr>
            <p:spPr>
              <a:xfrm flipV="1">
                <a:off x="5597013" y="22098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6" name="Oval 55"/>
              <p:cNvSpPr/>
              <p:nvPr/>
            </p:nvSpPr>
            <p:spPr>
              <a:xfrm flipV="1">
                <a:off x="5292213" y="24384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7" name="Oval 56"/>
              <p:cNvSpPr/>
              <p:nvPr/>
            </p:nvSpPr>
            <p:spPr>
              <a:xfrm flipV="1">
                <a:off x="5901813" y="24384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8" name="Oval 57"/>
              <p:cNvSpPr/>
              <p:nvPr/>
            </p:nvSpPr>
            <p:spPr>
              <a:xfrm flipV="1">
                <a:off x="6206613" y="24384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 flipV="1">
                <a:off x="6511413" y="24384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 flipV="1">
                <a:off x="5597013" y="24384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 flipV="1">
                <a:off x="5292213" y="26670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2" name="Oval 61"/>
              <p:cNvSpPr/>
              <p:nvPr/>
            </p:nvSpPr>
            <p:spPr>
              <a:xfrm flipV="1">
                <a:off x="5901813" y="26670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3" name="Oval 62"/>
              <p:cNvSpPr/>
              <p:nvPr/>
            </p:nvSpPr>
            <p:spPr>
              <a:xfrm flipV="1">
                <a:off x="6206613" y="26670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4" name="Oval 63"/>
              <p:cNvSpPr/>
              <p:nvPr/>
            </p:nvSpPr>
            <p:spPr>
              <a:xfrm flipV="1">
                <a:off x="6511413" y="26670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5" name="Oval 64"/>
              <p:cNvSpPr/>
              <p:nvPr/>
            </p:nvSpPr>
            <p:spPr>
              <a:xfrm flipV="1">
                <a:off x="5597013" y="26670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6" name="Oval 65"/>
              <p:cNvSpPr/>
              <p:nvPr/>
            </p:nvSpPr>
            <p:spPr>
              <a:xfrm flipV="1">
                <a:off x="5292213" y="28956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7" name="Oval 66"/>
              <p:cNvSpPr/>
              <p:nvPr/>
            </p:nvSpPr>
            <p:spPr>
              <a:xfrm flipV="1">
                <a:off x="5901813" y="28956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8" name="Oval 67"/>
              <p:cNvSpPr/>
              <p:nvPr/>
            </p:nvSpPr>
            <p:spPr>
              <a:xfrm flipV="1">
                <a:off x="6206613" y="28956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9" name="Oval 68"/>
              <p:cNvSpPr/>
              <p:nvPr/>
            </p:nvSpPr>
            <p:spPr>
              <a:xfrm flipV="1">
                <a:off x="6511413" y="28956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0" name="Oval 69"/>
              <p:cNvSpPr/>
              <p:nvPr/>
            </p:nvSpPr>
            <p:spPr>
              <a:xfrm flipV="1">
                <a:off x="5597013" y="28956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1" name="Oval 70"/>
              <p:cNvSpPr/>
              <p:nvPr/>
            </p:nvSpPr>
            <p:spPr>
              <a:xfrm flipV="1">
                <a:off x="5292213" y="31242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2" name="Oval 71"/>
              <p:cNvSpPr/>
              <p:nvPr/>
            </p:nvSpPr>
            <p:spPr>
              <a:xfrm flipV="1">
                <a:off x="5901813" y="31242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3" name="Oval 72"/>
              <p:cNvSpPr/>
              <p:nvPr/>
            </p:nvSpPr>
            <p:spPr>
              <a:xfrm flipV="1">
                <a:off x="6206613" y="31242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 flipV="1">
                <a:off x="6511413" y="31242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5" name="Oval 74"/>
              <p:cNvSpPr/>
              <p:nvPr/>
            </p:nvSpPr>
            <p:spPr>
              <a:xfrm flipV="1">
                <a:off x="5597013" y="31242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6" name="Oval 75"/>
              <p:cNvSpPr/>
              <p:nvPr/>
            </p:nvSpPr>
            <p:spPr>
              <a:xfrm flipV="1">
                <a:off x="5292213" y="33528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7" name="Oval 76"/>
              <p:cNvSpPr/>
              <p:nvPr/>
            </p:nvSpPr>
            <p:spPr>
              <a:xfrm flipV="1">
                <a:off x="5901813" y="33528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8" name="Oval 77"/>
              <p:cNvSpPr/>
              <p:nvPr/>
            </p:nvSpPr>
            <p:spPr>
              <a:xfrm flipV="1">
                <a:off x="6206613" y="33528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9" name="Oval 78"/>
              <p:cNvSpPr/>
              <p:nvPr/>
            </p:nvSpPr>
            <p:spPr>
              <a:xfrm flipV="1">
                <a:off x="6511413" y="33528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0" name="Oval 79"/>
              <p:cNvSpPr/>
              <p:nvPr/>
            </p:nvSpPr>
            <p:spPr>
              <a:xfrm flipV="1">
                <a:off x="5597013" y="3352800"/>
                <a:ext cx="304800" cy="228600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1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5940070" y="1899309"/>
                <a:ext cx="301623" cy="1811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I</a:t>
                </a:r>
              </a:p>
              <a:p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N</a:t>
                </a:r>
              </a:p>
              <a:p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E</a:t>
                </a:r>
              </a:p>
              <a:p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</a:p>
              <a:p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T</a:t>
                </a:r>
              </a:p>
              <a:p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E</a:t>
                </a:r>
              </a:p>
              <a:p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</a:p>
              <a:p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  <a:p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H</a:t>
                </a:r>
              </a:p>
              <a:p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</a:p>
              <a:p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N</a:t>
                </a:r>
              </a:p>
              <a:p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G</a:t>
                </a:r>
              </a:p>
              <a:p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E</a:t>
                </a:r>
              </a:p>
              <a:p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</a:p>
              <a:p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E</a:t>
                </a:r>
              </a:p>
              <a:p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D</a:t>
                </a:r>
              </a:p>
              <a:p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I</a:t>
                </a:r>
              </a:p>
              <a:p>
                <a:r>
                  <a:rPr lang="en-GB" sz="700" b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  <a:endParaRPr lang="en-GB" sz="7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4301613" y="1981200"/>
                <a:ext cx="152400" cy="1554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T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I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N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E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H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N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G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E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E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D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I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  <a:endParaRPr lang="en-GB" sz="5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7654413" y="1981200"/>
                <a:ext cx="152400" cy="1554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T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I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N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E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H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N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G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E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E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D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I</a:t>
                </a:r>
              </a:p>
              <a:p>
                <a:r>
                  <a:rPr lang="en-GB" sz="500" b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  <a:endParaRPr lang="en-GB" sz="5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84" name="Straight Connector 83"/>
              <p:cNvCxnSpPr/>
              <p:nvPr/>
            </p:nvCxnSpPr>
            <p:spPr>
              <a:xfrm rot="5400000">
                <a:off x="3424122" y="2780903"/>
                <a:ext cx="1600994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rot="5400000">
                <a:off x="7081722" y="2780903"/>
                <a:ext cx="1600994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3842825" y="2743200"/>
                <a:ext cx="38100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7881425" y="2743200"/>
                <a:ext cx="38100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/>
              <p:cNvCxnSpPr/>
              <p:nvPr/>
            </p:nvCxnSpPr>
            <p:spPr>
              <a:xfrm rot="5400000" flipH="1" flipV="1">
                <a:off x="4300025" y="1523206"/>
                <a:ext cx="457200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/>
              <p:cNvCxnSpPr/>
              <p:nvPr/>
            </p:nvCxnSpPr>
            <p:spPr>
              <a:xfrm rot="5400000" flipH="1" flipV="1">
                <a:off x="5815115" y="1567998"/>
                <a:ext cx="321031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/>
              <p:cNvCxnSpPr/>
              <p:nvPr/>
            </p:nvCxnSpPr>
            <p:spPr>
              <a:xfrm rot="5400000" flipH="1" flipV="1">
                <a:off x="7499631" y="1523206"/>
                <a:ext cx="457200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/>
              <p:cNvCxnSpPr/>
              <p:nvPr/>
            </p:nvCxnSpPr>
            <p:spPr>
              <a:xfrm rot="5400000" flipH="1" flipV="1">
                <a:off x="7499631" y="3961606"/>
                <a:ext cx="457200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/>
              <p:cNvCxnSpPr/>
              <p:nvPr/>
            </p:nvCxnSpPr>
            <p:spPr>
              <a:xfrm rot="5400000" flipH="1" flipV="1">
                <a:off x="5930519" y="3839828"/>
                <a:ext cx="288927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/>
              <p:cNvCxnSpPr/>
              <p:nvPr/>
            </p:nvCxnSpPr>
            <p:spPr>
              <a:xfrm rot="5400000" flipH="1" flipV="1">
                <a:off x="4300819" y="3961606"/>
                <a:ext cx="457200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Box 93"/>
              <p:cNvSpPr txBox="1"/>
              <p:nvPr/>
            </p:nvSpPr>
            <p:spPr>
              <a:xfrm>
                <a:off x="3461825" y="2438400"/>
                <a:ext cx="68580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Times New Roman" pitchFamily="18" charset="0"/>
                    <a:cs typeface="Times New Roman" pitchFamily="18" charset="0"/>
                  </a:rPr>
                  <a:t>ANODE    (+)</a:t>
                </a:r>
                <a:endParaRPr lang="en-GB" sz="105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7805225" y="3829050"/>
                <a:ext cx="6858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Times New Roman" pitchFamily="18" charset="0"/>
                    <a:cs typeface="Times New Roman" pitchFamily="18" charset="0"/>
                  </a:rPr>
                  <a:t>H</a:t>
                </a:r>
                <a:r>
                  <a:rPr lang="en-GB" sz="1050" baseline="-25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GB" sz="1050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endParaRPr lang="en-GB" sz="105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3690425" y="3810000"/>
                <a:ext cx="6858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Times New Roman" pitchFamily="18" charset="0"/>
                    <a:cs typeface="Times New Roman" pitchFamily="18" charset="0"/>
                  </a:rPr>
                  <a:t>H</a:t>
                </a:r>
                <a:r>
                  <a:rPr lang="en-GB" sz="1050" baseline="-25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GB" sz="1050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endParaRPr lang="en-GB" sz="105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842825" y="1422484"/>
                <a:ext cx="6858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GB" sz="1050" baseline="-25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GB" sz="1050" dirty="0" smtClean="0">
                    <a:latin typeface="Times New Roman" pitchFamily="18" charset="0"/>
                    <a:cs typeface="Times New Roman" pitchFamily="18" charset="0"/>
                  </a:rPr>
                  <a:t>+H</a:t>
                </a:r>
                <a:r>
                  <a:rPr lang="en-GB" sz="1050" baseline="-25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GB" sz="1050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endParaRPr lang="en-GB" sz="105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5340394" y="952664"/>
                <a:ext cx="16764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Times New Roman" pitchFamily="18" charset="0"/>
                    <a:cs typeface="Times New Roman" pitchFamily="18" charset="0"/>
                  </a:rPr>
                  <a:t>SEAWATER  ph &lt;6.0</a:t>
                </a:r>
                <a:endParaRPr lang="en-GB" sz="105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5366825" y="4351552"/>
                <a:ext cx="16764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Times New Roman" pitchFamily="18" charset="0"/>
                    <a:cs typeface="Times New Roman" pitchFamily="18" charset="0"/>
                  </a:rPr>
                  <a:t>SEAWATER  ph &lt;7.8</a:t>
                </a:r>
                <a:endParaRPr lang="en-GB" sz="105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6281225" y="2895600"/>
                <a:ext cx="4572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Times New Roman" pitchFamily="18" charset="0"/>
                    <a:cs typeface="Times New Roman" pitchFamily="18" charset="0"/>
                  </a:rPr>
                  <a:t>Na</a:t>
                </a:r>
                <a:r>
                  <a:rPr lang="en-GB" sz="1200" b="1" baseline="300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GB" sz="1050" b="1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4604825" y="2971800"/>
                <a:ext cx="4572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Times New Roman" pitchFamily="18" charset="0"/>
                    <a:cs typeface="Times New Roman" pitchFamily="18" charset="0"/>
                  </a:rPr>
                  <a:t>H</a:t>
                </a:r>
                <a:r>
                  <a:rPr lang="en-GB" sz="1200" b="1" baseline="300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GB" sz="1050" b="1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4604825" y="2514600"/>
                <a:ext cx="4572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Times New Roman" pitchFamily="18" charset="0"/>
                    <a:cs typeface="Times New Roman" pitchFamily="18" charset="0"/>
                  </a:rPr>
                  <a:t>H</a:t>
                </a:r>
                <a:r>
                  <a:rPr lang="en-GB" sz="1200" b="1" baseline="300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GB" sz="1050" b="1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4604825" y="2057400"/>
                <a:ext cx="4572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Times New Roman" pitchFamily="18" charset="0"/>
                    <a:cs typeface="Times New Roman" pitchFamily="18" charset="0"/>
                  </a:rPr>
                  <a:t>H</a:t>
                </a:r>
                <a:r>
                  <a:rPr lang="en-GB" sz="1200" b="1" baseline="300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GB" sz="1050" b="1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04" name="Straight Arrow Connector 103"/>
              <p:cNvCxnSpPr/>
              <p:nvPr/>
            </p:nvCxnSpPr>
            <p:spPr>
              <a:xfrm>
                <a:off x="6586025" y="3048000"/>
                <a:ext cx="53419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/>
              <p:cNvCxnSpPr/>
              <p:nvPr/>
            </p:nvCxnSpPr>
            <p:spPr>
              <a:xfrm>
                <a:off x="4985031" y="3048000"/>
                <a:ext cx="53419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/>
              <p:cNvCxnSpPr/>
              <p:nvPr/>
            </p:nvCxnSpPr>
            <p:spPr>
              <a:xfrm>
                <a:off x="4985031" y="2209800"/>
                <a:ext cx="53419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/>
              <p:cNvCxnSpPr/>
              <p:nvPr/>
            </p:nvCxnSpPr>
            <p:spPr>
              <a:xfrm>
                <a:off x="6586025" y="2209800"/>
                <a:ext cx="53419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Arrow Connector 107"/>
              <p:cNvCxnSpPr/>
              <p:nvPr/>
            </p:nvCxnSpPr>
            <p:spPr>
              <a:xfrm>
                <a:off x="6585231" y="2667000"/>
                <a:ext cx="53419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/>
              <p:cNvCxnSpPr/>
              <p:nvPr/>
            </p:nvCxnSpPr>
            <p:spPr>
              <a:xfrm>
                <a:off x="4985825" y="2667000"/>
                <a:ext cx="53419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6281225" y="2514600"/>
                <a:ext cx="4572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Times New Roman" pitchFamily="18" charset="0"/>
                    <a:cs typeface="Times New Roman" pitchFamily="18" charset="0"/>
                  </a:rPr>
                  <a:t>Na</a:t>
                </a:r>
                <a:r>
                  <a:rPr lang="en-GB" sz="1200" b="1" baseline="300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GB" sz="1050" b="1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6281225" y="2057400"/>
                <a:ext cx="4572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Times New Roman" pitchFamily="18" charset="0"/>
                    <a:cs typeface="Times New Roman" pitchFamily="18" charset="0"/>
                  </a:rPr>
                  <a:t>Na</a:t>
                </a:r>
                <a:r>
                  <a:rPr lang="en-GB" sz="1200" b="1" baseline="300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GB" sz="1050" b="1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4223825" y="4800600"/>
                <a:ext cx="3733800" cy="3705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GB" sz="1050" dirty="0" smtClean="0">
                    <a:latin typeface="Times New Roman" pitchFamily="18" charset="0"/>
                    <a:cs typeface="Times New Roman" pitchFamily="18" charset="0"/>
                  </a:rPr>
                  <a:t>ELECTRONS TRAVEL FROM CATHODE TO ANODE</a:t>
                </a:r>
              </a:p>
              <a:p>
                <a:pPr algn="just"/>
                <a:r>
                  <a:rPr lang="en-GB" sz="1050" dirty="0" smtClean="0">
                    <a:latin typeface="Times New Roman" pitchFamily="18" charset="0"/>
                    <a:cs typeface="Times New Roman" pitchFamily="18" charset="0"/>
                  </a:rPr>
                  <a:t>POSITIVE IONS TRAVEL FROM ANODE TO CATHODE</a:t>
                </a:r>
                <a:endParaRPr lang="en-GB" sz="105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13" name="Straight Arrow Connector 112"/>
              <p:cNvCxnSpPr/>
              <p:nvPr/>
            </p:nvCxnSpPr>
            <p:spPr>
              <a:xfrm flipV="1">
                <a:off x="7767125" y="5029200"/>
                <a:ext cx="304801" cy="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Arrow Connector 113"/>
              <p:cNvCxnSpPr/>
              <p:nvPr/>
            </p:nvCxnSpPr>
            <p:spPr>
              <a:xfrm rot="10800000">
                <a:off x="3950864" y="4891165"/>
                <a:ext cx="304800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TextBox 114"/>
              <p:cNvSpPr txBox="1"/>
              <p:nvPr/>
            </p:nvSpPr>
            <p:spPr>
              <a:xfrm>
                <a:off x="3766625" y="1657290"/>
                <a:ext cx="17526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1" dirty="0" smtClean="0">
                    <a:latin typeface="Times New Roman" pitchFamily="18" charset="0"/>
                    <a:cs typeface="Times New Roman" pitchFamily="18" charset="0"/>
                  </a:rPr>
                  <a:t>Anode </a:t>
                </a:r>
              </a:p>
              <a:p>
                <a:pPr algn="ctr"/>
                <a:r>
                  <a:rPr lang="en-GB" sz="1000" b="1" dirty="0" smtClean="0">
                    <a:latin typeface="Times New Roman" pitchFamily="18" charset="0"/>
                    <a:cs typeface="Times New Roman" pitchFamily="18" charset="0"/>
                  </a:rPr>
                  <a:t>Compartment</a:t>
                </a:r>
                <a:endParaRPr lang="en-GB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6586025" y="1600200"/>
                <a:ext cx="17526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1" dirty="0" smtClean="0">
                    <a:latin typeface="Times New Roman" pitchFamily="18" charset="0"/>
                    <a:cs typeface="Times New Roman" pitchFamily="18" charset="0"/>
                  </a:rPr>
                  <a:t>Cathode</a:t>
                </a:r>
              </a:p>
              <a:p>
                <a:pPr algn="ctr"/>
                <a:r>
                  <a:rPr lang="en-GB" sz="1000" b="1" dirty="0" smtClean="0">
                    <a:latin typeface="Times New Roman" pitchFamily="18" charset="0"/>
                    <a:cs typeface="Times New Roman" pitchFamily="18" charset="0"/>
                  </a:rPr>
                  <a:t>Compartment</a:t>
                </a:r>
                <a:endParaRPr lang="en-GB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5152440" y="1676263"/>
                <a:ext cx="1827212" cy="3567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1" dirty="0" smtClean="0">
                    <a:latin typeface="Times New Roman" pitchFamily="18" charset="0"/>
                    <a:cs typeface="Times New Roman" pitchFamily="18" charset="0"/>
                  </a:rPr>
                  <a:t>Ion Exchange Compartment (IX)</a:t>
                </a:r>
              </a:p>
              <a:p>
                <a:pPr algn="ctr"/>
                <a:endParaRPr lang="en-GB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21" name="TextBox 120"/>
            <p:cNvSpPr txBox="1"/>
            <p:nvPr/>
          </p:nvSpPr>
          <p:spPr>
            <a:xfrm>
              <a:off x="4381552" y="1698412"/>
              <a:ext cx="44541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Times New Roman" pitchFamily="18" charset="0"/>
                  <a:cs typeface="Times New Roman" pitchFamily="18" charset="0"/>
                </a:rPr>
                <a:t>OH</a:t>
              </a:r>
              <a:r>
                <a:rPr lang="en-GB" sz="1050" baseline="300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endParaRPr lang="en-GB" sz="105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940248" y="1454585"/>
              <a:ext cx="144066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Times New Roman" pitchFamily="18" charset="0"/>
                  <a:cs typeface="Times New Roman" pitchFamily="18" charset="0"/>
                </a:rPr>
                <a:t>CO</a:t>
              </a:r>
              <a:r>
                <a:rPr lang="en-GB" sz="105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GB" sz="1050" dirty="0" smtClean="0">
                  <a:latin typeface="Times New Roman" pitchFamily="18" charset="0"/>
                  <a:cs typeface="Times New Roman" pitchFamily="18" charset="0"/>
                </a:rPr>
                <a:t> BUBBLES OFF</a:t>
              </a:r>
              <a:endParaRPr lang="en-GB" sz="105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4330883" y="2833878"/>
              <a:ext cx="86588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latin typeface="Times New Roman" pitchFamily="18" charset="0"/>
                  <a:cs typeface="Times New Roman" pitchFamily="18" charset="0"/>
                </a:rPr>
                <a:t>CATHODE   (-)</a:t>
              </a:r>
              <a:endParaRPr lang="en-GB" sz="105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609857" y="4739466"/>
              <a:ext cx="236323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Times New Roman" pitchFamily="18" charset="0"/>
                  <a:cs typeface="Times New Roman" pitchFamily="18" charset="0"/>
                </a:rPr>
                <a:t>SEMI-PERMEABLE MEMBRANE</a:t>
              </a:r>
              <a:endParaRPr lang="en-GB" sz="105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6" name="Flowchart: Off-page Connector 125"/>
          <p:cNvSpPr/>
          <p:nvPr/>
        </p:nvSpPr>
        <p:spPr>
          <a:xfrm rot="16200000">
            <a:off x="5506141" y="-5330958"/>
            <a:ext cx="1188000" cy="12024000"/>
          </a:xfrm>
          <a:prstGeom prst="flowChartOffpageConnector">
            <a:avLst/>
          </a:prstGeom>
          <a:gradFill>
            <a:gsLst>
              <a:gs pos="5000">
                <a:schemeClr val="accent1">
                  <a:lumMod val="20000"/>
                  <a:lumOff val="80000"/>
                </a:schemeClr>
              </a:gs>
              <a:gs pos="44000">
                <a:schemeClr val="accent5">
                  <a:lumMod val="105000"/>
                  <a:satMod val="103000"/>
                  <a:tint val="73000"/>
                </a:schemeClr>
              </a:gs>
              <a:gs pos="96000">
                <a:schemeClr val="accent5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GB" sz="3200" b="1" spc="50" dirty="0" smtClean="0">
                <a:ln w="0">
                  <a:solidFill>
                    <a:schemeClr val="bg1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lgerian" panose="04020705040A02060702" pitchFamily="82" charset="0"/>
              </a:rPr>
              <a:t>extraction of co</a:t>
            </a:r>
            <a:r>
              <a:rPr lang="en-GB" sz="3200" b="1" spc="50" baseline="-25000" dirty="0" smtClean="0">
                <a:ln w="0">
                  <a:solidFill>
                    <a:schemeClr val="bg1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lgerian" panose="04020705040A02060702" pitchFamily="82" charset="0"/>
              </a:rPr>
              <a:t>2</a:t>
            </a:r>
            <a:r>
              <a:rPr lang="en-GB" sz="3200" b="1" spc="50" dirty="0" smtClean="0">
                <a:ln w="0">
                  <a:solidFill>
                    <a:schemeClr val="bg1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lgerian" panose="04020705040A02060702" pitchFamily="82" charset="0"/>
              </a:rPr>
              <a:t> and h</a:t>
            </a:r>
            <a:r>
              <a:rPr lang="en-GB" sz="3200" b="1" spc="50" baseline="-25000" dirty="0" smtClean="0">
                <a:ln w="0">
                  <a:solidFill>
                    <a:schemeClr val="bg1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lgerian" panose="04020705040A02060702" pitchFamily="82" charset="0"/>
              </a:rPr>
              <a:t>2</a:t>
            </a:r>
            <a:r>
              <a:rPr lang="en-GB" sz="3200" b="1" spc="50" dirty="0" smtClean="0">
                <a:ln w="0">
                  <a:solidFill>
                    <a:schemeClr val="bg1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lgerian" panose="04020705040A02060702" pitchFamily="82" charset="0"/>
              </a:rPr>
              <a:t> by electrochemical acidification</a:t>
            </a:r>
            <a:endParaRPr lang="en-GB" sz="3200" b="1" spc="50" dirty="0">
              <a:ln w="0">
                <a:solidFill>
                  <a:schemeClr val="bg1"/>
                </a:solidFill>
              </a:ln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lgerian" panose="04020705040A02060702" pitchFamily="82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4634213" y="1610980"/>
            <a:ext cx="7770049" cy="5461626"/>
            <a:chOff x="4634213" y="1810480"/>
            <a:chExt cx="7770049" cy="546162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9" name="Rectangle 118"/>
                <p:cNvSpPr/>
                <p:nvPr/>
              </p:nvSpPr>
              <p:spPr>
                <a:xfrm>
                  <a:off x="4634213" y="5379280"/>
                  <a:ext cx="7770049" cy="189282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dirty="0" smtClean="0"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GB" sz="1600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𝐀𝐧𝐨𝐝𝐞</m:t>
                      </m:r>
                      <m:r>
                        <a:rPr lang="en-GB" sz="1600" b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:</m:t>
                      </m:r>
                      <m:r>
                        <a:rPr lang="en-GB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   2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𝑂</m:t>
                      </m:r>
                      <m:r>
                        <a:rPr lang="en-GB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→4</m:t>
                      </m:r>
                      <m:sSup>
                        <m:sSupPr>
                          <m:ctrlPr>
                            <a:rPr lang="en-GB" sz="16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+4</m:t>
                      </m:r>
                      <m:sSup>
                        <m:sSupPr>
                          <m:ctrlPr>
                            <a:rPr lang="en-GB" sz="16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                                                                   </m:t>
                      </m:r>
                      <m:d>
                        <m:dPr>
                          <m:ctrlPr>
                            <a:rPr lang="en-GB" sz="1600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e>
                      </m:d>
                    </m:oMath>
                  </a14:m>
                  <a:endParaRPr lang="en-GB" sz="16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b="1" dirty="0" smtClean="0"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GB" sz="1600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𝐈𝐗</m:t>
                      </m:r>
                      <m:r>
                        <a:rPr lang="en-GB" sz="16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             4</m:t>
                      </m:r>
                      <m:d>
                        <m:dPr>
                          <m:begChr m:val="|"/>
                          <m:endChr m:val="|"/>
                          <m:ctrlP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NaCl</m:t>
                          </m:r>
                        </m:e>
                      </m:d>
                      <m:r>
                        <m:rPr>
                          <m:sty m:val="p"/>
                        </m:rPr>
                        <a:rPr lang="en-GB" sz="16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seawater</m:t>
                      </m:r>
                      <m:r>
                        <a:rPr lang="en-GB" sz="16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+ </m:t>
                      </m:r>
                      <m:sSup>
                        <m:sSupPr>
                          <m:ctrlP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16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→4</m:t>
                      </m:r>
                      <m:r>
                        <m:rPr>
                          <m:sty m:val="p"/>
                        </m:rPr>
                        <a:rPr lang="en-GB" sz="16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N</m:t>
                      </m:r>
                      <m:sSup>
                        <m:sSupPr>
                          <m:ctrlP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e>
                        <m:sup>
                          <m: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16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+4</m:t>
                      </m:r>
                      <m:d>
                        <m:dPr>
                          <m:begChr m:val="|"/>
                          <m:endChr m:val="|"/>
                          <m:ctrlP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HCl</m:t>
                          </m:r>
                        </m:e>
                      </m:d>
                      <m:r>
                        <a:rPr lang="en-GB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𝑎𝑐𝑖𝑑𝑖𝑐</m:t>
                      </m:r>
                      <m:r>
                        <a:rPr lang="en-GB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GB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𝑠𝑒𝑎𝑤𝑎𝑡𝑒𝑟</m:t>
                      </m:r>
                      <m:r>
                        <a:rPr lang="en-GB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     (2)</m:t>
                      </m:r>
                    </m:oMath>
                  </a14:m>
                  <a:r>
                    <a:rPr lang="en-GB" sz="1600" b="1" dirty="0" smtClean="0"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GB" sz="1600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𝐂𝐚𝐭𝐡𝐨𝐝𝐞</m:t>
                      </m:r>
                      <m:r>
                        <a:rPr lang="en-GB" sz="1600" b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:</m:t>
                      </m:r>
                      <m:r>
                        <a:rPr lang="en-GB" sz="16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 4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GB" sz="16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O</m:t>
                      </m:r>
                      <m:r>
                        <a:rPr lang="en-GB" sz="16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+4</m:t>
                      </m:r>
                      <m:r>
                        <m:rPr>
                          <m:sty m:val="p"/>
                        </m:rPr>
                        <a:rPr lang="en-GB" sz="16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N</m:t>
                      </m:r>
                      <m:sSup>
                        <m:sSupPr>
                          <m:ctrlP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e>
                        <m:sup>
                          <m: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16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+4</m:t>
                      </m:r>
                      <m:sSup>
                        <m:sSupPr>
                          <m:ctrlP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sz="16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→4</m:t>
                      </m:r>
                      <m:r>
                        <m:rPr>
                          <m:sty m:val="p"/>
                        </m:rPr>
                        <a:rPr lang="en-GB" sz="16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NaOH</m:t>
                      </m:r>
                      <m:r>
                        <a:rPr lang="en-GB" sz="16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16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                                       </m:t>
                      </m:r>
                    </m:oMath>
                  </a14:m>
                  <a:r>
                    <a:rPr lang="en-GB" sz="1600" dirty="0" smtClean="0"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    (3) </a:t>
                  </a:r>
                  <a14:m>
                    <m:oMath xmlns:m="http://schemas.openxmlformats.org/officeDocument/2006/math">
                      <m:r>
                        <a:rPr lang="en-GB" sz="1600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𝐎𝐯𝐞𝐫𝐚𝐥𝐥</m:t>
                      </m:r>
                      <m:r>
                        <a:rPr lang="en-GB" sz="1600" b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: </m:t>
                      </m:r>
                      <m:r>
                        <a:rPr lang="en-GB" sz="16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6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GB" sz="16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O</m:t>
                      </m:r>
                      <m:r>
                        <a:rPr lang="en-GB" sz="16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+4</m:t>
                      </m:r>
                      <m:r>
                        <m:rPr>
                          <m:sty m:val="p"/>
                        </m:rPr>
                        <a:rPr lang="en-GB" sz="16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NaCl</m:t>
                      </m:r>
                      <m:r>
                        <a:rPr lang="en-GB" sz="16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→4</m:t>
                      </m:r>
                      <m:d>
                        <m:dPr>
                          <m:begChr m:val="|"/>
                          <m:endChr m:val="|"/>
                          <m:ctrlP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HCl</m:t>
                          </m:r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|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IX</m:t>
                              </m:r>
                            </m:sub>
                          </m:sSub>
                          <m: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+4</m:t>
                          </m:r>
                        </m:e>
                      </m:d>
                      <m:r>
                        <m:rPr>
                          <m:sty m:val="p"/>
                        </m:rPr>
                        <a:rPr lang="en-GB" sz="16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NaOH</m:t>
                      </m:r>
                      <m:d>
                        <m:dPr>
                          <m:begChr m:val="|"/>
                          <m:endChr m:val="|"/>
                          <m:ctrlP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+2</m:t>
                          </m:r>
                        </m:e>
                      </m:d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|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CATHODE</m:t>
                          </m:r>
                        </m:sub>
                      </m:sSub>
                      <m:r>
                        <a:rPr lang="en-GB" sz="1600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+|</m:t>
                      </m:r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|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ANODE</m:t>
                          </m:r>
                        </m:sub>
                      </m:sSub>
                    </m:oMath>
                  </a14:m>
                  <a:endParaRPr lang="en-GB" sz="1600" i="1" dirty="0" smtClean="0"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GB" sz="1600" b="0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− (</m:t>
                        </m:r>
                        <m:r>
                          <a:rPr lang="en-GB" sz="16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4)</m:t>
                        </m:r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119" name="Rectangle 1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34213" y="5379280"/>
                  <a:ext cx="7770049" cy="1892826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8" name="Rectangle 127"/>
            <p:cNvSpPr/>
            <p:nvPr/>
          </p:nvSpPr>
          <p:spPr>
            <a:xfrm>
              <a:off x="4916406" y="1810480"/>
              <a:ext cx="7275594" cy="38779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algn="just">
                <a:lnSpc>
                  <a:spcPct val="150000"/>
                </a:lnSpc>
                <a:buClr>
                  <a:srgbClr val="FFC000"/>
                </a:buClr>
                <a:buFont typeface="Wingdings" panose="05000000000000000000" pitchFamily="2" charset="2"/>
                <a:buChar char="Ø"/>
              </a:pPr>
              <a:r>
                <a:rPr lang="en-GB" sz="2400" dirty="0" smtClean="0">
                  <a:solidFill>
                    <a:schemeClr val="accent6">
                      <a:lumMod val="75000"/>
                    </a:schemeClr>
                  </a:solidFill>
                  <a:ea typeface="Times New Roman" panose="02020603050405020304" pitchFamily="18" charset="0"/>
                  <a:cs typeface="Courier New" panose="02070309020205020404" pitchFamily="49" charset="0"/>
                </a:rPr>
                <a:t>Semipermeable membrane sandwiched between electrodes.  </a:t>
              </a:r>
            </a:p>
            <a:p>
              <a:pPr marL="285750" indent="-285750" algn="just">
                <a:lnSpc>
                  <a:spcPct val="150000"/>
                </a:lnSpc>
                <a:buClr>
                  <a:srgbClr val="FFC000"/>
                </a:buClr>
                <a:buFont typeface="Wingdings" panose="05000000000000000000" pitchFamily="2" charset="2"/>
                <a:buChar char="Ø"/>
              </a:pPr>
              <a:r>
                <a:rPr lang="en-GB" sz="2400" dirty="0" smtClean="0">
                  <a:solidFill>
                    <a:schemeClr val="accent6">
                      <a:lumMod val="75000"/>
                    </a:schemeClr>
                  </a:solidFill>
                  <a:ea typeface="Times New Roman" panose="02020603050405020304" pitchFamily="18" charset="0"/>
                  <a:cs typeface="Courier New" panose="02070309020205020404" pitchFamily="49" charset="0"/>
                </a:rPr>
                <a:t>H</a:t>
              </a:r>
              <a:r>
                <a:rPr lang="en-GB" sz="2400" baseline="30000" dirty="0" smtClean="0">
                  <a:solidFill>
                    <a:schemeClr val="accent6">
                      <a:lumMod val="75000"/>
                    </a:schemeClr>
                  </a:solidFill>
                  <a:ea typeface="Times New Roman" panose="02020603050405020304" pitchFamily="18" charset="0"/>
                  <a:cs typeface="Courier New" panose="02070309020205020404" pitchFamily="49" charset="0"/>
                </a:rPr>
                <a:t>+</a:t>
              </a:r>
              <a:r>
                <a:rPr lang="en-GB" sz="2400" dirty="0" smtClean="0">
                  <a:solidFill>
                    <a:schemeClr val="accent6">
                      <a:lumMod val="75000"/>
                    </a:schemeClr>
                  </a:solidFill>
                  <a:ea typeface="Times New Roman" panose="02020603050405020304" pitchFamily="18" charset="0"/>
                  <a:cs typeface="Courier New" panose="02070309020205020404" pitchFamily="49" charset="0"/>
                </a:rPr>
                <a:t> and OH</a:t>
              </a:r>
              <a:r>
                <a:rPr lang="en-GB" sz="2400" baseline="30000" dirty="0" smtClean="0">
                  <a:solidFill>
                    <a:schemeClr val="accent6">
                      <a:lumMod val="75000"/>
                    </a:schemeClr>
                  </a:solidFill>
                  <a:ea typeface="Times New Roman" panose="02020603050405020304" pitchFamily="18" charset="0"/>
                  <a:cs typeface="Courier New" panose="02070309020205020404" pitchFamily="49" charset="0"/>
                </a:rPr>
                <a:t>-</a:t>
              </a:r>
              <a:r>
                <a:rPr lang="en-GB" sz="2400" dirty="0" smtClean="0">
                  <a:solidFill>
                    <a:schemeClr val="accent6">
                      <a:lumMod val="75000"/>
                    </a:schemeClr>
                  </a:solidFill>
                  <a:ea typeface="Times New Roman" panose="02020603050405020304" pitchFamily="18" charset="0"/>
                  <a:cs typeface="Courier New" panose="02070309020205020404" pitchFamily="49" charset="0"/>
                </a:rPr>
                <a:t> is generated by electrolysis, </a:t>
              </a:r>
            </a:p>
            <a:p>
              <a:pPr marL="285750" indent="-285750" algn="just">
                <a:lnSpc>
                  <a:spcPct val="150000"/>
                </a:lnSpc>
                <a:buClr>
                  <a:srgbClr val="FFC000"/>
                </a:buClr>
                <a:buFont typeface="Wingdings" panose="05000000000000000000" pitchFamily="2" charset="2"/>
                <a:buChar char="Ø"/>
              </a:pPr>
              <a:r>
                <a:rPr lang="en-GB" sz="2400" dirty="0" smtClean="0">
                  <a:solidFill>
                    <a:schemeClr val="accent6">
                      <a:lumMod val="75000"/>
                    </a:schemeClr>
                  </a:solidFill>
                  <a:ea typeface="Times New Roman" panose="02020603050405020304" pitchFamily="18" charset="0"/>
                  <a:cs typeface="Courier New" panose="02070309020205020404" pitchFamily="49" charset="0"/>
                </a:rPr>
                <a:t>CO</a:t>
              </a:r>
              <a:r>
                <a:rPr lang="en-GB" sz="2400" baseline="-25000" dirty="0" smtClean="0">
                  <a:solidFill>
                    <a:schemeClr val="accent6">
                      <a:lumMod val="75000"/>
                    </a:schemeClr>
                  </a:solidFill>
                  <a:ea typeface="Times New Roman" panose="02020603050405020304" pitchFamily="18" charset="0"/>
                  <a:cs typeface="Courier New" panose="02070309020205020404" pitchFamily="49" charset="0"/>
                </a:rPr>
                <a:t>2</a:t>
              </a:r>
              <a:r>
                <a:rPr lang="en-GB" sz="2400" dirty="0" smtClean="0">
                  <a:solidFill>
                    <a:schemeClr val="accent6">
                      <a:lumMod val="75000"/>
                    </a:schemeClr>
                  </a:solidFill>
                  <a:ea typeface="Times New Roman" panose="02020603050405020304" pitchFamily="18" charset="0"/>
                  <a:cs typeface="Courier New" panose="02070309020205020404" pitchFamily="49" charset="0"/>
                </a:rPr>
                <a:t> bubbles off.</a:t>
              </a:r>
            </a:p>
            <a:p>
              <a:pPr marL="285750" indent="-285750" algn="just">
                <a:lnSpc>
                  <a:spcPct val="150000"/>
                </a:lnSpc>
                <a:buClr>
                  <a:srgbClr val="FFC000"/>
                </a:buClr>
                <a:buFont typeface="Wingdings" panose="05000000000000000000" pitchFamily="2" charset="2"/>
                <a:buChar char="Ø"/>
              </a:pPr>
              <a:endParaRPr lang="en-GB" sz="2400" dirty="0" smtClean="0">
                <a:solidFill>
                  <a:srgbClr val="FF0000"/>
                </a:solidFill>
                <a:ea typeface="Times New Roman" panose="02020603050405020304" pitchFamily="18" charset="0"/>
                <a:cs typeface="Courier New" panose="02070309020205020404" pitchFamily="49" charset="0"/>
              </a:endParaRPr>
            </a:p>
            <a:p>
              <a:pPr marL="285750" indent="-285750" algn="just">
                <a:lnSpc>
                  <a:spcPct val="150000"/>
                </a:lnSpc>
                <a:buClr>
                  <a:srgbClr val="FFC000"/>
                </a:buClr>
                <a:buFont typeface="Wingdings" panose="05000000000000000000" pitchFamily="2" charset="2"/>
                <a:buChar char="Ø"/>
              </a:pPr>
              <a:r>
                <a:rPr lang="en-GB" sz="2400" b="1" dirty="0" smtClean="0">
                  <a:solidFill>
                    <a:srgbClr val="FF0000"/>
                  </a:solidFill>
                  <a:ea typeface="Times New Roman" panose="02020603050405020304" pitchFamily="18" charset="0"/>
                  <a:cs typeface="Courier New" panose="02070309020205020404" pitchFamily="49" charset="0"/>
                </a:rPr>
                <a:t> CELL REACTION :-</a:t>
              </a:r>
            </a:p>
            <a:p>
              <a:pPr algn="just">
                <a:lnSpc>
                  <a:spcPct val="150000"/>
                </a:lnSpc>
                <a:buClr>
                  <a:srgbClr val="FFC000"/>
                </a:buClr>
              </a:pPr>
              <a:endParaRPr lang="en-GB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endParaRPr>
            </a:p>
          </p:txBody>
        </p:sp>
      </p:grpSp>
      <p:sp>
        <p:nvSpPr>
          <p:cNvPr id="130" name="Left Brace 129"/>
          <p:cNvSpPr/>
          <p:nvPr/>
        </p:nvSpPr>
        <p:spPr>
          <a:xfrm rot="5400000" flipH="1" flipV="1">
            <a:off x="2369061" y="4398891"/>
            <a:ext cx="263127" cy="1730401"/>
          </a:xfrm>
          <a:prstGeom prst="leftBrac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Slide Number Placeholder 1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B2EC6-A808-47E1-8ED3-EF87CEC6DF3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42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theme1.xml><?xml version="1.0" encoding="utf-8"?>
<a:theme xmlns:a="http://schemas.openxmlformats.org/drawingml/2006/main" name="Parallax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ppt/theme/theme10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ppt/theme/theme3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4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7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9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2568</TotalTime>
  <Words>670</Words>
  <Application>Microsoft Office PowerPoint</Application>
  <PresentationFormat>Widescreen</PresentationFormat>
  <Paragraphs>262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22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14</vt:i4>
      </vt:variant>
    </vt:vector>
  </HeadingPairs>
  <TitlesOfParts>
    <vt:vector size="46" baseType="lpstr">
      <vt:lpstr>Algerian</vt:lpstr>
      <vt:lpstr>Arial</vt:lpstr>
      <vt:lpstr>Bookman Old Style</vt:lpstr>
      <vt:lpstr>Calibri</vt:lpstr>
      <vt:lpstr>Calibri Light</vt:lpstr>
      <vt:lpstr>Cambria Math</vt:lpstr>
      <vt:lpstr>Castellar</vt:lpstr>
      <vt:lpstr>Century Gothic</vt:lpstr>
      <vt:lpstr>Comic Sans MS</vt:lpstr>
      <vt:lpstr>Copperplate Gothic Bold</vt:lpstr>
      <vt:lpstr>Corbel</vt:lpstr>
      <vt:lpstr>Courier New</vt:lpstr>
      <vt:lpstr>Garamond</vt:lpstr>
      <vt:lpstr>Lucida Sans Unicode</vt:lpstr>
      <vt:lpstr>Mongolian Baiti</vt:lpstr>
      <vt:lpstr>Times New Roman</vt:lpstr>
      <vt:lpstr>Traditional Arabic</vt:lpstr>
      <vt:lpstr>Trebuchet MS</vt:lpstr>
      <vt:lpstr>Verdana</vt:lpstr>
      <vt:lpstr>Wingdings</vt:lpstr>
      <vt:lpstr>Wingdings 2</vt:lpstr>
      <vt:lpstr>Wingdings 3</vt:lpstr>
      <vt:lpstr>Parallax</vt:lpstr>
      <vt:lpstr>Organic</vt:lpstr>
      <vt:lpstr>Wisp</vt:lpstr>
      <vt:lpstr>Ion</vt:lpstr>
      <vt:lpstr>Office Theme</vt:lpstr>
      <vt:lpstr>Facet</vt:lpstr>
      <vt:lpstr>2_Office Theme</vt:lpstr>
      <vt:lpstr>1_Office Theme</vt:lpstr>
      <vt:lpstr>Concourse</vt:lpstr>
      <vt:lpstr>3_Office Theme</vt:lpstr>
      <vt:lpstr>PowerPoint Presentation</vt:lpstr>
      <vt:lpstr>PowerPoint Presentation</vt:lpstr>
      <vt:lpstr>MODULES OF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arpit jajoo</cp:lastModifiedBy>
  <cp:revision>190</cp:revision>
  <dcterms:created xsi:type="dcterms:W3CDTF">2015-02-05T17:38:50Z</dcterms:created>
  <dcterms:modified xsi:type="dcterms:W3CDTF">2015-02-26T03:35:42Z</dcterms:modified>
</cp:coreProperties>
</file>