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Default Extension="wdp" ContentType="image/vnd.ms-photo"/>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52" r:id="rId1"/>
  </p:sldMasterIdLst>
  <p:notesMasterIdLst>
    <p:notesMasterId r:id="rId38"/>
  </p:notesMasterIdLst>
  <p:sldIdLst>
    <p:sldId id="349" r:id="rId2"/>
    <p:sldId id="322" r:id="rId3"/>
    <p:sldId id="407" r:id="rId4"/>
    <p:sldId id="408" r:id="rId5"/>
    <p:sldId id="397" r:id="rId6"/>
    <p:sldId id="380" r:id="rId7"/>
    <p:sldId id="354" r:id="rId8"/>
    <p:sldId id="359" r:id="rId9"/>
    <p:sldId id="409" r:id="rId10"/>
    <p:sldId id="361" r:id="rId11"/>
    <p:sldId id="362" r:id="rId12"/>
    <p:sldId id="363" r:id="rId13"/>
    <p:sldId id="400" r:id="rId14"/>
    <p:sldId id="401" r:id="rId15"/>
    <p:sldId id="402" r:id="rId16"/>
    <p:sldId id="404" r:id="rId17"/>
    <p:sldId id="405" r:id="rId18"/>
    <p:sldId id="410" r:id="rId19"/>
    <p:sldId id="411" r:id="rId20"/>
    <p:sldId id="412" r:id="rId21"/>
    <p:sldId id="413" r:id="rId22"/>
    <p:sldId id="414" r:id="rId23"/>
    <p:sldId id="415" r:id="rId24"/>
    <p:sldId id="416" r:id="rId25"/>
    <p:sldId id="417" r:id="rId26"/>
    <p:sldId id="418" r:id="rId27"/>
    <p:sldId id="419" r:id="rId28"/>
    <p:sldId id="420" r:id="rId29"/>
    <p:sldId id="421" r:id="rId30"/>
    <p:sldId id="422" r:id="rId31"/>
    <p:sldId id="423" r:id="rId32"/>
    <p:sldId id="424" r:id="rId33"/>
    <p:sldId id="425" r:id="rId34"/>
    <p:sldId id="390" r:id="rId35"/>
    <p:sldId id="426" r:id="rId36"/>
    <p:sldId id="427" r:id="rId37"/>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D12F"/>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99" autoAdjust="0"/>
    <p:restoredTop sz="94622" autoAdjust="0"/>
  </p:normalViewPr>
  <p:slideViewPr>
    <p:cSldViewPr>
      <p:cViewPr>
        <p:scale>
          <a:sx n="90" d="100"/>
          <a:sy n="90" d="100"/>
        </p:scale>
        <p:origin x="630" y="528"/>
      </p:cViewPr>
      <p:guideLst>
        <p:guide orient="horz" pos="180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0" d="100"/>
        <a:sy n="3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A527D6-0D0D-44A5-A7EC-350919CAC01B}"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US"/>
        </a:p>
      </dgm:t>
    </dgm:pt>
    <dgm:pt modelId="{6EDBE52C-94E5-4016-AE04-F93681DE56B0}">
      <dgm:prSet phldrT="[Text]"/>
      <dgm:spPr/>
      <dgm:t>
        <a:bodyPr/>
        <a:lstStyle/>
        <a:p>
          <a:r>
            <a:rPr lang="en-US" dirty="0" smtClean="0">
              <a:effectLst>
                <a:outerShdw blurRad="38100" dist="38100" dir="2700000" algn="tl">
                  <a:srgbClr val="000000">
                    <a:alpha val="43137"/>
                  </a:srgbClr>
                </a:outerShdw>
              </a:effectLst>
            </a:rPr>
            <a:t>Increasing driver and pedestrian safety</a:t>
          </a:r>
          <a:endParaRPr lang="en-US" dirty="0">
            <a:effectLst>
              <a:outerShdw blurRad="38100" dist="38100" dir="2700000" algn="tl">
                <a:srgbClr val="000000">
                  <a:alpha val="43137"/>
                </a:srgbClr>
              </a:outerShdw>
            </a:effectLst>
          </a:endParaRPr>
        </a:p>
      </dgm:t>
    </dgm:pt>
    <dgm:pt modelId="{9BB60E2D-2053-44F6-AEDD-139569FA83FC}" type="parTrans" cxnId="{7A3EC40B-76F3-4B37-9581-A57701E76004}">
      <dgm:prSet/>
      <dgm:spPr/>
      <dgm:t>
        <a:bodyPr/>
        <a:lstStyle/>
        <a:p>
          <a:endParaRPr lang="en-US"/>
        </a:p>
      </dgm:t>
    </dgm:pt>
    <dgm:pt modelId="{4507229C-DD22-4BFE-9B51-529346908A8B}" type="sibTrans" cxnId="{7A3EC40B-76F3-4B37-9581-A57701E76004}">
      <dgm:prSet/>
      <dgm:spPr/>
      <dgm:t>
        <a:bodyPr/>
        <a:lstStyle/>
        <a:p>
          <a:endParaRPr lang="en-US"/>
        </a:p>
      </dgm:t>
    </dgm:pt>
    <dgm:pt modelId="{AFECDFD0-A919-4B43-A988-82824D68FD7D}">
      <dgm:prSet phldrT="[Text]"/>
      <dgm:spPr/>
      <dgm:t>
        <a:bodyPr/>
        <a:lstStyle/>
        <a:p>
          <a:r>
            <a:rPr lang="en-US" dirty="0" smtClean="0">
              <a:effectLst>
                <a:outerShdw blurRad="38100" dist="38100" dir="2700000" algn="tl">
                  <a:srgbClr val="000000">
                    <a:alpha val="43137"/>
                  </a:srgbClr>
                </a:outerShdw>
              </a:effectLst>
              <a:latin typeface="Andalus" pitchFamily="18" charset="-78"/>
              <a:cs typeface="Andalus" pitchFamily="18" charset="-78"/>
            </a:rPr>
            <a:t>Delivering environmental benefits</a:t>
          </a:r>
          <a:endParaRPr lang="en-US" dirty="0">
            <a:effectLst>
              <a:outerShdw blurRad="38100" dist="38100" dir="2700000" algn="tl">
                <a:srgbClr val="000000">
                  <a:alpha val="43137"/>
                </a:srgbClr>
              </a:outerShdw>
            </a:effectLst>
            <a:latin typeface="Andalus" pitchFamily="18" charset="-78"/>
            <a:cs typeface="Andalus" pitchFamily="18" charset="-78"/>
          </a:endParaRPr>
        </a:p>
      </dgm:t>
    </dgm:pt>
    <dgm:pt modelId="{F75E7524-BE57-4C12-BC6A-0B29EE9C02B7}" type="parTrans" cxnId="{BE9C6D5D-DE48-495A-B4E1-F0537A925A9B}">
      <dgm:prSet/>
      <dgm:spPr/>
      <dgm:t>
        <a:bodyPr/>
        <a:lstStyle/>
        <a:p>
          <a:endParaRPr lang="en-US"/>
        </a:p>
      </dgm:t>
    </dgm:pt>
    <dgm:pt modelId="{DF3CECBE-8E03-4270-A5F3-3342E82B08B0}" type="sibTrans" cxnId="{BE9C6D5D-DE48-495A-B4E1-F0537A925A9B}">
      <dgm:prSet/>
      <dgm:spPr/>
      <dgm:t>
        <a:bodyPr/>
        <a:lstStyle/>
        <a:p>
          <a:endParaRPr lang="en-US"/>
        </a:p>
      </dgm:t>
    </dgm:pt>
    <dgm:pt modelId="{7E91A420-B581-4A8F-A7FA-5480A26D6FBF}">
      <dgm:prSet phldrT="[Text]"/>
      <dgm:spPr/>
      <dgm:t>
        <a:bodyPr/>
        <a:lstStyle/>
        <a:p>
          <a:r>
            <a:rPr lang="en-US" dirty="0" smtClean="0">
              <a:effectLst>
                <a:outerShdw blurRad="38100" dist="38100" dir="2700000" algn="tl">
                  <a:srgbClr val="000000">
                    <a:alpha val="43137"/>
                  </a:srgbClr>
                </a:outerShdw>
              </a:effectLst>
              <a:latin typeface="Andalus" pitchFamily="18" charset="-78"/>
              <a:cs typeface="Andalus" pitchFamily="18" charset="-78"/>
            </a:rPr>
            <a:t>Boosting productivity and expanding economic and employment growth</a:t>
          </a:r>
          <a:endParaRPr lang="en-US" dirty="0">
            <a:effectLst>
              <a:outerShdw blurRad="38100" dist="38100" dir="2700000" algn="tl">
                <a:srgbClr val="000000">
                  <a:alpha val="43137"/>
                </a:srgbClr>
              </a:outerShdw>
            </a:effectLst>
          </a:endParaRPr>
        </a:p>
      </dgm:t>
    </dgm:pt>
    <dgm:pt modelId="{BD3D1F54-218D-48E5-8F5E-AB566FE75AB0}" type="parTrans" cxnId="{0DA1B3CB-5A1E-4CC6-97E9-1C161441A99B}">
      <dgm:prSet/>
      <dgm:spPr/>
      <dgm:t>
        <a:bodyPr/>
        <a:lstStyle/>
        <a:p>
          <a:endParaRPr lang="en-US"/>
        </a:p>
      </dgm:t>
    </dgm:pt>
    <dgm:pt modelId="{FE2DC6F2-4DBE-4E48-8640-B0A8AC963D90}" type="sibTrans" cxnId="{0DA1B3CB-5A1E-4CC6-97E9-1C161441A99B}">
      <dgm:prSet/>
      <dgm:spPr/>
      <dgm:t>
        <a:bodyPr/>
        <a:lstStyle/>
        <a:p>
          <a:endParaRPr lang="en-US"/>
        </a:p>
      </dgm:t>
    </dgm:pt>
    <dgm:pt modelId="{B4794B12-399F-4945-A769-77285F62419C}">
      <dgm:prSet/>
      <dgm:spPr/>
      <dgm:t>
        <a:bodyPr/>
        <a:lstStyle/>
        <a:p>
          <a:r>
            <a:rPr lang="en-US" dirty="0" smtClean="0">
              <a:effectLst>
                <a:outerShdw blurRad="38100" dist="38100" dir="2700000" algn="tl">
                  <a:srgbClr val="000000">
                    <a:alpha val="43137"/>
                  </a:srgbClr>
                </a:outerShdw>
              </a:effectLst>
              <a:latin typeface="Andalus" pitchFamily="18" charset="-78"/>
              <a:cs typeface="Andalus" pitchFamily="18" charset="-78"/>
            </a:rPr>
            <a:t>Enhancing personal mobility and convenience</a:t>
          </a:r>
          <a:endParaRPr lang="en-US" dirty="0">
            <a:effectLst>
              <a:outerShdw blurRad="38100" dist="38100" dir="2700000" algn="tl">
                <a:srgbClr val="000000">
                  <a:alpha val="43137"/>
                </a:srgbClr>
              </a:outerShdw>
            </a:effectLst>
          </a:endParaRPr>
        </a:p>
      </dgm:t>
    </dgm:pt>
    <dgm:pt modelId="{1A0173F9-11C3-4692-9FEF-FE23AE9C762C}" type="parTrans" cxnId="{E10BAD1B-53ED-4783-AF45-7BB77C297220}">
      <dgm:prSet/>
      <dgm:spPr/>
      <dgm:t>
        <a:bodyPr/>
        <a:lstStyle/>
        <a:p>
          <a:endParaRPr lang="en-US"/>
        </a:p>
      </dgm:t>
    </dgm:pt>
    <dgm:pt modelId="{9F58A376-388D-4D09-96B0-DD447B4E9721}" type="sibTrans" cxnId="{E10BAD1B-53ED-4783-AF45-7BB77C297220}">
      <dgm:prSet/>
      <dgm:spPr/>
      <dgm:t>
        <a:bodyPr/>
        <a:lstStyle/>
        <a:p>
          <a:endParaRPr lang="en-US"/>
        </a:p>
      </dgm:t>
    </dgm:pt>
    <dgm:pt modelId="{B8D537A3-F9FB-4461-8C42-B9BC7A49F6BC}">
      <dgm:prSet/>
      <dgm:spPr/>
      <dgm:t>
        <a:bodyPr/>
        <a:lstStyle/>
        <a:p>
          <a:r>
            <a:rPr lang="en-US" dirty="0" smtClean="0">
              <a:effectLst>
                <a:outerShdw blurRad="38100" dist="38100" dir="2700000" algn="tl">
                  <a:srgbClr val="000000">
                    <a:alpha val="43137"/>
                  </a:srgbClr>
                </a:outerShdw>
              </a:effectLst>
              <a:latin typeface="Andalus" pitchFamily="18" charset="-78"/>
              <a:cs typeface="Andalus" pitchFamily="18" charset="-78"/>
            </a:rPr>
            <a:t>Improving the operational performance of the transportation network</a:t>
          </a:r>
          <a:endParaRPr lang="en-US" dirty="0">
            <a:effectLst>
              <a:outerShdw blurRad="38100" dist="38100" dir="2700000" algn="tl">
                <a:srgbClr val="000000">
                  <a:alpha val="43137"/>
                </a:srgbClr>
              </a:outerShdw>
            </a:effectLst>
            <a:latin typeface="Andalus" pitchFamily="18" charset="-78"/>
            <a:cs typeface="Andalus" pitchFamily="18" charset="-78"/>
          </a:endParaRPr>
        </a:p>
      </dgm:t>
    </dgm:pt>
    <dgm:pt modelId="{F85CB400-5455-4407-B2D3-58A7491B7A33}" type="parTrans" cxnId="{752D21A3-017C-4F8D-AAA7-411F631B39B0}">
      <dgm:prSet/>
      <dgm:spPr/>
      <dgm:t>
        <a:bodyPr/>
        <a:lstStyle/>
        <a:p>
          <a:endParaRPr lang="en-US"/>
        </a:p>
      </dgm:t>
    </dgm:pt>
    <dgm:pt modelId="{D5BC1249-14F7-4C12-A80B-6EFCBAD45804}" type="sibTrans" cxnId="{752D21A3-017C-4F8D-AAA7-411F631B39B0}">
      <dgm:prSet/>
      <dgm:spPr/>
      <dgm:t>
        <a:bodyPr/>
        <a:lstStyle/>
        <a:p>
          <a:endParaRPr lang="en-US"/>
        </a:p>
      </dgm:t>
    </dgm:pt>
    <dgm:pt modelId="{05D7F854-8C6D-402E-96B2-BB31571A64C5}" type="pres">
      <dgm:prSet presAssocID="{44A527D6-0D0D-44A5-A7EC-350919CAC01B}" presName="Name0" presStyleCnt="0">
        <dgm:presLayoutVars>
          <dgm:chMax val="7"/>
          <dgm:chPref val="7"/>
          <dgm:dir/>
        </dgm:presLayoutVars>
      </dgm:prSet>
      <dgm:spPr/>
      <dgm:t>
        <a:bodyPr/>
        <a:lstStyle/>
        <a:p>
          <a:endParaRPr lang="en-US"/>
        </a:p>
      </dgm:t>
    </dgm:pt>
    <dgm:pt modelId="{E7E578A8-10F7-48CE-B81E-A3ACABE749DC}" type="pres">
      <dgm:prSet presAssocID="{44A527D6-0D0D-44A5-A7EC-350919CAC01B}" presName="Name1" presStyleCnt="0"/>
      <dgm:spPr/>
      <dgm:t>
        <a:bodyPr/>
        <a:lstStyle/>
        <a:p>
          <a:endParaRPr lang="en-IN"/>
        </a:p>
      </dgm:t>
    </dgm:pt>
    <dgm:pt modelId="{4C54D534-2D4B-43F4-B24E-DB449B166BCC}" type="pres">
      <dgm:prSet presAssocID="{44A527D6-0D0D-44A5-A7EC-350919CAC01B}" presName="cycle" presStyleCnt="0"/>
      <dgm:spPr/>
      <dgm:t>
        <a:bodyPr/>
        <a:lstStyle/>
        <a:p>
          <a:endParaRPr lang="en-IN"/>
        </a:p>
      </dgm:t>
    </dgm:pt>
    <dgm:pt modelId="{CD247394-07DC-4EEA-8134-1A6A7F98CCD0}" type="pres">
      <dgm:prSet presAssocID="{44A527D6-0D0D-44A5-A7EC-350919CAC01B}" presName="srcNode" presStyleLbl="node1" presStyleIdx="0" presStyleCnt="5"/>
      <dgm:spPr/>
      <dgm:t>
        <a:bodyPr/>
        <a:lstStyle/>
        <a:p>
          <a:endParaRPr lang="en-IN"/>
        </a:p>
      </dgm:t>
    </dgm:pt>
    <dgm:pt modelId="{5A9394A5-7402-48D7-B5DC-0B0EB07EB0AA}" type="pres">
      <dgm:prSet presAssocID="{44A527D6-0D0D-44A5-A7EC-350919CAC01B}" presName="conn" presStyleLbl="parChTrans1D2" presStyleIdx="0" presStyleCnt="1"/>
      <dgm:spPr/>
      <dgm:t>
        <a:bodyPr/>
        <a:lstStyle/>
        <a:p>
          <a:endParaRPr lang="en-US"/>
        </a:p>
      </dgm:t>
    </dgm:pt>
    <dgm:pt modelId="{3E395447-6B4A-4F32-A273-92986A0CEB26}" type="pres">
      <dgm:prSet presAssocID="{44A527D6-0D0D-44A5-A7EC-350919CAC01B}" presName="extraNode" presStyleLbl="node1" presStyleIdx="0" presStyleCnt="5"/>
      <dgm:spPr/>
      <dgm:t>
        <a:bodyPr/>
        <a:lstStyle/>
        <a:p>
          <a:endParaRPr lang="en-IN"/>
        </a:p>
      </dgm:t>
    </dgm:pt>
    <dgm:pt modelId="{40C19E9F-4CBF-4FE1-B58B-24DDBDAD9CAD}" type="pres">
      <dgm:prSet presAssocID="{44A527D6-0D0D-44A5-A7EC-350919CAC01B}" presName="dstNode" presStyleLbl="node1" presStyleIdx="0" presStyleCnt="5"/>
      <dgm:spPr/>
      <dgm:t>
        <a:bodyPr/>
        <a:lstStyle/>
        <a:p>
          <a:endParaRPr lang="en-IN"/>
        </a:p>
      </dgm:t>
    </dgm:pt>
    <dgm:pt modelId="{36D9C92E-807F-4599-92C7-F765DEA0C003}" type="pres">
      <dgm:prSet presAssocID="{6EDBE52C-94E5-4016-AE04-F93681DE56B0}" presName="text_1" presStyleLbl="node1" presStyleIdx="0" presStyleCnt="5">
        <dgm:presLayoutVars>
          <dgm:bulletEnabled val="1"/>
        </dgm:presLayoutVars>
      </dgm:prSet>
      <dgm:spPr/>
      <dgm:t>
        <a:bodyPr/>
        <a:lstStyle/>
        <a:p>
          <a:endParaRPr lang="en-US"/>
        </a:p>
      </dgm:t>
    </dgm:pt>
    <dgm:pt modelId="{D44CDF57-3BE8-460C-A527-D05076397A3F}" type="pres">
      <dgm:prSet presAssocID="{6EDBE52C-94E5-4016-AE04-F93681DE56B0}" presName="accent_1" presStyleCnt="0"/>
      <dgm:spPr/>
      <dgm:t>
        <a:bodyPr/>
        <a:lstStyle/>
        <a:p>
          <a:endParaRPr lang="en-IN"/>
        </a:p>
      </dgm:t>
    </dgm:pt>
    <dgm:pt modelId="{8565A3CF-112F-4D1D-B2D9-493EC945776A}" type="pres">
      <dgm:prSet presAssocID="{6EDBE52C-94E5-4016-AE04-F93681DE56B0}" presName="accentRepeatNode" presStyleLbl="solidFgAcc1" presStyleIdx="0" presStyleCnt="5"/>
      <dgm:spPr>
        <a:prstGeom prst="chevron">
          <a:avLst/>
        </a:prstGeom>
      </dgm:spPr>
      <dgm:t>
        <a:bodyPr/>
        <a:lstStyle/>
        <a:p>
          <a:endParaRPr lang="en-IN"/>
        </a:p>
      </dgm:t>
    </dgm:pt>
    <dgm:pt modelId="{AA1A8618-57D3-4407-BC21-2C3AFBD9371E}" type="pres">
      <dgm:prSet presAssocID="{B8D537A3-F9FB-4461-8C42-B9BC7A49F6BC}" presName="text_2" presStyleLbl="node1" presStyleIdx="1" presStyleCnt="5">
        <dgm:presLayoutVars>
          <dgm:bulletEnabled val="1"/>
        </dgm:presLayoutVars>
      </dgm:prSet>
      <dgm:spPr/>
      <dgm:t>
        <a:bodyPr/>
        <a:lstStyle/>
        <a:p>
          <a:endParaRPr lang="en-US"/>
        </a:p>
      </dgm:t>
    </dgm:pt>
    <dgm:pt modelId="{54B94F5F-3044-4B83-B57F-ED1955E606DA}" type="pres">
      <dgm:prSet presAssocID="{B8D537A3-F9FB-4461-8C42-B9BC7A49F6BC}" presName="accent_2" presStyleCnt="0"/>
      <dgm:spPr/>
      <dgm:t>
        <a:bodyPr/>
        <a:lstStyle/>
        <a:p>
          <a:endParaRPr lang="en-IN"/>
        </a:p>
      </dgm:t>
    </dgm:pt>
    <dgm:pt modelId="{97776E46-5B2E-4A2B-8E67-469FBF332EF6}" type="pres">
      <dgm:prSet presAssocID="{B8D537A3-F9FB-4461-8C42-B9BC7A49F6BC}" presName="accentRepeatNode" presStyleLbl="solidFgAcc1" presStyleIdx="1" presStyleCnt="5"/>
      <dgm:spPr>
        <a:prstGeom prst="chevron">
          <a:avLst/>
        </a:prstGeom>
      </dgm:spPr>
      <dgm:t>
        <a:bodyPr/>
        <a:lstStyle/>
        <a:p>
          <a:endParaRPr lang="en-US"/>
        </a:p>
      </dgm:t>
    </dgm:pt>
    <dgm:pt modelId="{2E45DD49-9AB4-4345-9DDF-8C8552B5D4FB}" type="pres">
      <dgm:prSet presAssocID="{B4794B12-399F-4945-A769-77285F62419C}" presName="text_3" presStyleLbl="node1" presStyleIdx="2" presStyleCnt="5">
        <dgm:presLayoutVars>
          <dgm:bulletEnabled val="1"/>
        </dgm:presLayoutVars>
      </dgm:prSet>
      <dgm:spPr/>
      <dgm:t>
        <a:bodyPr/>
        <a:lstStyle/>
        <a:p>
          <a:endParaRPr lang="en-US"/>
        </a:p>
      </dgm:t>
    </dgm:pt>
    <dgm:pt modelId="{9EAF60DF-28F2-42BB-B751-DBD21F02B748}" type="pres">
      <dgm:prSet presAssocID="{B4794B12-399F-4945-A769-77285F62419C}" presName="accent_3" presStyleCnt="0"/>
      <dgm:spPr/>
      <dgm:t>
        <a:bodyPr/>
        <a:lstStyle/>
        <a:p>
          <a:endParaRPr lang="en-IN"/>
        </a:p>
      </dgm:t>
    </dgm:pt>
    <dgm:pt modelId="{1B7D8FE4-E17F-4A93-8394-78893BBB3F09}" type="pres">
      <dgm:prSet presAssocID="{B4794B12-399F-4945-A769-77285F62419C}" presName="accentRepeatNode" presStyleLbl="solidFgAcc1" presStyleIdx="2" presStyleCnt="5"/>
      <dgm:spPr>
        <a:prstGeom prst="chevron">
          <a:avLst/>
        </a:prstGeom>
      </dgm:spPr>
      <dgm:t>
        <a:bodyPr/>
        <a:lstStyle/>
        <a:p>
          <a:endParaRPr lang="en-IN"/>
        </a:p>
      </dgm:t>
    </dgm:pt>
    <dgm:pt modelId="{4CAF8042-EC18-44FC-87B4-CC3C4FCF5032}" type="pres">
      <dgm:prSet presAssocID="{AFECDFD0-A919-4B43-A988-82824D68FD7D}" presName="text_4" presStyleLbl="node1" presStyleIdx="3" presStyleCnt="5">
        <dgm:presLayoutVars>
          <dgm:bulletEnabled val="1"/>
        </dgm:presLayoutVars>
      </dgm:prSet>
      <dgm:spPr/>
      <dgm:t>
        <a:bodyPr/>
        <a:lstStyle/>
        <a:p>
          <a:endParaRPr lang="en-US"/>
        </a:p>
      </dgm:t>
    </dgm:pt>
    <dgm:pt modelId="{F055731F-E7E8-4449-A373-77A222FC6723}" type="pres">
      <dgm:prSet presAssocID="{AFECDFD0-A919-4B43-A988-82824D68FD7D}" presName="accent_4" presStyleCnt="0"/>
      <dgm:spPr/>
      <dgm:t>
        <a:bodyPr/>
        <a:lstStyle/>
        <a:p>
          <a:endParaRPr lang="en-IN"/>
        </a:p>
      </dgm:t>
    </dgm:pt>
    <dgm:pt modelId="{290C2537-21A2-4F75-8171-0F2998F2C369}" type="pres">
      <dgm:prSet presAssocID="{AFECDFD0-A919-4B43-A988-82824D68FD7D}" presName="accentRepeatNode" presStyleLbl="solidFgAcc1" presStyleIdx="3" presStyleCnt="5"/>
      <dgm:spPr>
        <a:prstGeom prst="chevron">
          <a:avLst/>
        </a:prstGeom>
      </dgm:spPr>
      <dgm:t>
        <a:bodyPr/>
        <a:lstStyle/>
        <a:p>
          <a:endParaRPr lang="en-IN"/>
        </a:p>
      </dgm:t>
    </dgm:pt>
    <dgm:pt modelId="{78F55A62-6F1A-433D-9202-2D2ABD66DB79}" type="pres">
      <dgm:prSet presAssocID="{7E91A420-B581-4A8F-A7FA-5480A26D6FBF}" presName="text_5" presStyleLbl="node1" presStyleIdx="4" presStyleCnt="5">
        <dgm:presLayoutVars>
          <dgm:bulletEnabled val="1"/>
        </dgm:presLayoutVars>
      </dgm:prSet>
      <dgm:spPr/>
      <dgm:t>
        <a:bodyPr/>
        <a:lstStyle/>
        <a:p>
          <a:endParaRPr lang="en-US"/>
        </a:p>
      </dgm:t>
    </dgm:pt>
    <dgm:pt modelId="{7145D191-0FBA-4FFF-BEE3-2A53E75933F7}" type="pres">
      <dgm:prSet presAssocID="{7E91A420-B581-4A8F-A7FA-5480A26D6FBF}" presName="accent_5" presStyleCnt="0"/>
      <dgm:spPr/>
      <dgm:t>
        <a:bodyPr/>
        <a:lstStyle/>
        <a:p>
          <a:endParaRPr lang="en-IN"/>
        </a:p>
      </dgm:t>
    </dgm:pt>
    <dgm:pt modelId="{1C8801CE-CDED-4001-A51F-473471306595}" type="pres">
      <dgm:prSet presAssocID="{7E91A420-B581-4A8F-A7FA-5480A26D6FBF}" presName="accentRepeatNode" presStyleLbl="solidFgAcc1" presStyleIdx="4" presStyleCnt="5"/>
      <dgm:spPr>
        <a:prstGeom prst="chevron">
          <a:avLst/>
        </a:prstGeom>
      </dgm:spPr>
      <dgm:t>
        <a:bodyPr/>
        <a:lstStyle/>
        <a:p>
          <a:endParaRPr lang="en-IN"/>
        </a:p>
      </dgm:t>
    </dgm:pt>
  </dgm:ptLst>
  <dgm:cxnLst>
    <dgm:cxn modelId="{6CA8A30E-41CC-4A85-98F4-A27213A203E9}" type="presOf" srcId="{B4794B12-399F-4945-A769-77285F62419C}" destId="{2E45DD49-9AB4-4345-9DDF-8C8552B5D4FB}" srcOrd="0" destOrd="0" presId="urn:microsoft.com/office/officeart/2008/layout/VerticalCurvedList"/>
    <dgm:cxn modelId="{6E077BD4-C006-4BE4-9947-868D4E0DBFDF}" type="presOf" srcId="{4507229C-DD22-4BFE-9B51-529346908A8B}" destId="{5A9394A5-7402-48D7-B5DC-0B0EB07EB0AA}" srcOrd="0" destOrd="0" presId="urn:microsoft.com/office/officeart/2008/layout/VerticalCurvedList"/>
    <dgm:cxn modelId="{0DA1B3CB-5A1E-4CC6-97E9-1C161441A99B}" srcId="{44A527D6-0D0D-44A5-A7EC-350919CAC01B}" destId="{7E91A420-B581-4A8F-A7FA-5480A26D6FBF}" srcOrd="4" destOrd="0" parTransId="{BD3D1F54-218D-48E5-8F5E-AB566FE75AB0}" sibTransId="{FE2DC6F2-4DBE-4E48-8640-B0A8AC963D90}"/>
    <dgm:cxn modelId="{D8362C97-573D-4151-99E0-8AF3BE54E96B}" type="presOf" srcId="{B8D537A3-F9FB-4461-8C42-B9BC7A49F6BC}" destId="{AA1A8618-57D3-4407-BC21-2C3AFBD9371E}" srcOrd="0" destOrd="0" presId="urn:microsoft.com/office/officeart/2008/layout/VerticalCurvedList"/>
    <dgm:cxn modelId="{752D21A3-017C-4F8D-AAA7-411F631B39B0}" srcId="{44A527D6-0D0D-44A5-A7EC-350919CAC01B}" destId="{B8D537A3-F9FB-4461-8C42-B9BC7A49F6BC}" srcOrd="1" destOrd="0" parTransId="{F85CB400-5455-4407-B2D3-58A7491B7A33}" sibTransId="{D5BC1249-14F7-4C12-A80B-6EFCBAD45804}"/>
    <dgm:cxn modelId="{E10BAD1B-53ED-4783-AF45-7BB77C297220}" srcId="{44A527D6-0D0D-44A5-A7EC-350919CAC01B}" destId="{B4794B12-399F-4945-A769-77285F62419C}" srcOrd="2" destOrd="0" parTransId="{1A0173F9-11C3-4692-9FEF-FE23AE9C762C}" sibTransId="{9F58A376-388D-4D09-96B0-DD447B4E9721}"/>
    <dgm:cxn modelId="{BE9C6D5D-DE48-495A-B4E1-F0537A925A9B}" srcId="{44A527D6-0D0D-44A5-A7EC-350919CAC01B}" destId="{AFECDFD0-A919-4B43-A988-82824D68FD7D}" srcOrd="3" destOrd="0" parTransId="{F75E7524-BE57-4C12-BC6A-0B29EE9C02B7}" sibTransId="{DF3CECBE-8E03-4270-A5F3-3342E82B08B0}"/>
    <dgm:cxn modelId="{450ACD0D-8261-4A5D-BB7B-4EDD7E1A21C7}" type="presOf" srcId="{AFECDFD0-A919-4B43-A988-82824D68FD7D}" destId="{4CAF8042-EC18-44FC-87B4-CC3C4FCF5032}" srcOrd="0" destOrd="0" presId="urn:microsoft.com/office/officeart/2008/layout/VerticalCurvedList"/>
    <dgm:cxn modelId="{05DFED03-3DB2-4CF5-A351-4F159472B067}" type="presOf" srcId="{44A527D6-0D0D-44A5-A7EC-350919CAC01B}" destId="{05D7F854-8C6D-402E-96B2-BB31571A64C5}" srcOrd="0" destOrd="0" presId="urn:microsoft.com/office/officeart/2008/layout/VerticalCurvedList"/>
    <dgm:cxn modelId="{B644F864-E2D6-4F83-AC7C-3DDFA15094B9}" type="presOf" srcId="{6EDBE52C-94E5-4016-AE04-F93681DE56B0}" destId="{36D9C92E-807F-4599-92C7-F765DEA0C003}" srcOrd="0" destOrd="0" presId="urn:microsoft.com/office/officeart/2008/layout/VerticalCurvedList"/>
    <dgm:cxn modelId="{7A3EC40B-76F3-4B37-9581-A57701E76004}" srcId="{44A527D6-0D0D-44A5-A7EC-350919CAC01B}" destId="{6EDBE52C-94E5-4016-AE04-F93681DE56B0}" srcOrd="0" destOrd="0" parTransId="{9BB60E2D-2053-44F6-AEDD-139569FA83FC}" sibTransId="{4507229C-DD22-4BFE-9B51-529346908A8B}"/>
    <dgm:cxn modelId="{9D0C51E8-71E5-4220-990E-AAB51B7CC1A9}" type="presOf" srcId="{7E91A420-B581-4A8F-A7FA-5480A26D6FBF}" destId="{78F55A62-6F1A-433D-9202-2D2ABD66DB79}" srcOrd="0" destOrd="0" presId="urn:microsoft.com/office/officeart/2008/layout/VerticalCurvedList"/>
    <dgm:cxn modelId="{A7238B36-0D1F-4507-8B0A-CBEDA5CB468D}" type="presParOf" srcId="{05D7F854-8C6D-402E-96B2-BB31571A64C5}" destId="{E7E578A8-10F7-48CE-B81E-A3ACABE749DC}" srcOrd="0" destOrd="0" presId="urn:microsoft.com/office/officeart/2008/layout/VerticalCurvedList"/>
    <dgm:cxn modelId="{314242C3-A770-4872-8294-074BEDCFDE78}" type="presParOf" srcId="{E7E578A8-10F7-48CE-B81E-A3ACABE749DC}" destId="{4C54D534-2D4B-43F4-B24E-DB449B166BCC}" srcOrd="0" destOrd="0" presId="urn:microsoft.com/office/officeart/2008/layout/VerticalCurvedList"/>
    <dgm:cxn modelId="{D0913D53-17B9-43D5-9C92-3A8BE3F6BDCC}" type="presParOf" srcId="{4C54D534-2D4B-43F4-B24E-DB449B166BCC}" destId="{CD247394-07DC-4EEA-8134-1A6A7F98CCD0}" srcOrd="0" destOrd="0" presId="urn:microsoft.com/office/officeart/2008/layout/VerticalCurvedList"/>
    <dgm:cxn modelId="{A801CE57-8A20-47B3-9F47-9CAEBAEDE82B}" type="presParOf" srcId="{4C54D534-2D4B-43F4-B24E-DB449B166BCC}" destId="{5A9394A5-7402-48D7-B5DC-0B0EB07EB0AA}" srcOrd="1" destOrd="0" presId="urn:microsoft.com/office/officeart/2008/layout/VerticalCurvedList"/>
    <dgm:cxn modelId="{E2AEC06B-65E2-4949-B779-213B1B300EC5}" type="presParOf" srcId="{4C54D534-2D4B-43F4-B24E-DB449B166BCC}" destId="{3E395447-6B4A-4F32-A273-92986A0CEB26}" srcOrd="2" destOrd="0" presId="urn:microsoft.com/office/officeart/2008/layout/VerticalCurvedList"/>
    <dgm:cxn modelId="{C2EFBB32-DEDE-4368-8E15-FE4EDA3200B7}" type="presParOf" srcId="{4C54D534-2D4B-43F4-B24E-DB449B166BCC}" destId="{40C19E9F-4CBF-4FE1-B58B-24DDBDAD9CAD}" srcOrd="3" destOrd="0" presId="urn:microsoft.com/office/officeart/2008/layout/VerticalCurvedList"/>
    <dgm:cxn modelId="{2D961A8C-A2EE-4EA1-95E4-993AEFEA343E}" type="presParOf" srcId="{E7E578A8-10F7-48CE-B81E-A3ACABE749DC}" destId="{36D9C92E-807F-4599-92C7-F765DEA0C003}" srcOrd="1" destOrd="0" presId="urn:microsoft.com/office/officeart/2008/layout/VerticalCurvedList"/>
    <dgm:cxn modelId="{370CCE9D-48F2-4584-88A0-CA38A8377CCC}" type="presParOf" srcId="{E7E578A8-10F7-48CE-B81E-A3ACABE749DC}" destId="{D44CDF57-3BE8-460C-A527-D05076397A3F}" srcOrd="2" destOrd="0" presId="urn:microsoft.com/office/officeart/2008/layout/VerticalCurvedList"/>
    <dgm:cxn modelId="{25E0F0B9-9466-4469-BE07-49BD7BF4C6A7}" type="presParOf" srcId="{D44CDF57-3BE8-460C-A527-D05076397A3F}" destId="{8565A3CF-112F-4D1D-B2D9-493EC945776A}" srcOrd="0" destOrd="0" presId="urn:microsoft.com/office/officeart/2008/layout/VerticalCurvedList"/>
    <dgm:cxn modelId="{4FE9D000-7D5C-4CF0-86BC-A6CD0F5BF0E1}" type="presParOf" srcId="{E7E578A8-10F7-48CE-B81E-A3ACABE749DC}" destId="{AA1A8618-57D3-4407-BC21-2C3AFBD9371E}" srcOrd="3" destOrd="0" presId="urn:microsoft.com/office/officeart/2008/layout/VerticalCurvedList"/>
    <dgm:cxn modelId="{8276D26D-4394-45C9-A99A-A7D23EE1E82B}" type="presParOf" srcId="{E7E578A8-10F7-48CE-B81E-A3ACABE749DC}" destId="{54B94F5F-3044-4B83-B57F-ED1955E606DA}" srcOrd="4" destOrd="0" presId="urn:microsoft.com/office/officeart/2008/layout/VerticalCurvedList"/>
    <dgm:cxn modelId="{94FD8AF7-64AC-4CB3-9ADB-858C5E7CCE2A}" type="presParOf" srcId="{54B94F5F-3044-4B83-B57F-ED1955E606DA}" destId="{97776E46-5B2E-4A2B-8E67-469FBF332EF6}" srcOrd="0" destOrd="0" presId="urn:microsoft.com/office/officeart/2008/layout/VerticalCurvedList"/>
    <dgm:cxn modelId="{DE54AD3A-AAF3-436A-A48B-48B01B4A50D3}" type="presParOf" srcId="{E7E578A8-10F7-48CE-B81E-A3ACABE749DC}" destId="{2E45DD49-9AB4-4345-9DDF-8C8552B5D4FB}" srcOrd="5" destOrd="0" presId="urn:microsoft.com/office/officeart/2008/layout/VerticalCurvedList"/>
    <dgm:cxn modelId="{FA28F554-D30C-4B2E-8F7F-92FFDA721DD4}" type="presParOf" srcId="{E7E578A8-10F7-48CE-B81E-A3ACABE749DC}" destId="{9EAF60DF-28F2-42BB-B751-DBD21F02B748}" srcOrd="6" destOrd="0" presId="urn:microsoft.com/office/officeart/2008/layout/VerticalCurvedList"/>
    <dgm:cxn modelId="{B0FF87C9-D898-4AEA-BE6C-C9106A9A03BB}" type="presParOf" srcId="{9EAF60DF-28F2-42BB-B751-DBD21F02B748}" destId="{1B7D8FE4-E17F-4A93-8394-78893BBB3F09}" srcOrd="0" destOrd="0" presId="urn:microsoft.com/office/officeart/2008/layout/VerticalCurvedList"/>
    <dgm:cxn modelId="{6507ACAD-E9EC-4B62-846A-FEAF0D05655E}" type="presParOf" srcId="{E7E578A8-10F7-48CE-B81E-A3ACABE749DC}" destId="{4CAF8042-EC18-44FC-87B4-CC3C4FCF5032}" srcOrd="7" destOrd="0" presId="urn:microsoft.com/office/officeart/2008/layout/VerticalCurvedList"/>
    <dgm:cxn modelId="{8C5B45A6-84B4-445C-AF45-3A45E94E3F98}" type="presParOf" srcId="{E7E578A8-10F7-48CE-B81E-A3ACABE749DC}" destId="{F055731F-E7E8-4449-A373-77A222FC6723}" srcOrd="8" destOrd="0" presId="urn:microsoft.com/office/officeart/2008/layout/VerticalCurvedList"/>
    <dgm:cxn modelId="{65FD089E-04EA-4087-AD49-BFB3D6418F28}" type="presParOf" srcId="{F055731F-E7E8-4449-A373-77A222FC6723}" destId="{290C2537-21A2-4F75-8171-0F2998F2C369}" srcOrd="0" destOrd="0" presId="urn:microsoft.com/office/officeart/2008/layout/VerticalCurvedList"/>
    <dgm:cxn modelId="{B30BBB95-8213-402A-9408-4A3F42B5570B}" type="presParOf" srcId="{E7E578A8-10F7-48CE-B81E-A3ACABE749DC}" destId="{78F55A62-6F1A-433D-9202-2D2ABD66DB79}" srcOrd="9" destOrd="0" presId="urn:microsoft.com/office/officeart/2008/layout/VerticalCurvedList"/>
    <dgm:cxn modelId="{B4FE4049-A03F-43CF-B36A-EF40CC7735D1}" type="presParOf" srcId="{E7E578A8-10F7-48CE-B81E-A3ACABE749DC}" destId="{7145D191-0FBA-4FFF-BEE3-2A53E75933F7}" srcOrd="10" destOrd="0" presId="urn:microsoft.com/office/officeart/2008/layout/VerticalCurvedList"/>
    <dgm:cxn modelId="{FEDE0D98-359A-4D9A-8D2B-866A839B2E48}" type="presParOf" srcId="{7145D191-0FBA-4FFF-BEE3-2A53E75933F7}" destId="{1C8801CE-CDED-4001-A51F-473471306595}" srcOrd="0" destOrd="0" presId="urn:microsoft.com/office/officeart/2008/layout/VerticalCurvedList"/>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9B03F8D-D949-4069-AF4F-74E53C04E36F}" type="doc">
      <dgm:prSet loTypeId="urn:microsoft.com/office/officeart/2005/8/layout/chevron2" loCatId="list" qsTypeId="urn:microsoft.com/office/officeart/2005/8/quickstyle/simple1" qsCatId="simple" csTypeId="urn:microsoft.com/office/officeart/2005/8/colors/accent2_3" csCatId="accent2" phldr="1"/>
      <dgm:spPr/>
      <dgm:t>
        <a:bodyPr/>
        <a:lstStyle/>
        <a:p>
          <a:endParaRPr lang="en-IN"/>
        </a:p>
      </dgm:t>
    </dgm:pt>
    <dgm:pt modelId="{8AA221D1-A5E8-4608-B5C5-2DCE26522CD2}">
      <dgm:prSet phldrT="[Text]">
        <dgm:style>
          <a:lnRef idx="1">
            <a:schemeClr val="accent1"/>
          </a:lnRef>
          <a:fillRef idx="2">
            <a:schemeClr val="accent1"/>
          </a:fillRef>
          <a:effectRef idx="1">
            <a:schemeClr val="accent1"/>
          </a:effectRef>
          <a:fontRef idx="minor">
            <a:schemeClr val="dk1"/>
          </a:fontRef>
        </dgm:style>
      </dgm:prSet>
      <dgm:spPr/>
      <dgm:t>
        <a:bodyPr/>
        <a:lstStyle/>
        <a:p>
          <a:endParaRPr lang="en-IN" dirty="0"/>
        </a:p>
      </dgm:t>
    </dgm:pt>
    <dgm:pt modelId="{5DD92360-9BA0-4A7F-AF3E-285AD6772D4A}" type="parTrans" cxnId="{C0813852-4F25-4F22-AE75-F7C984ED1857}">
      <dgm:prSet/>
      <dgm:spPr/>
      <dgm:t>
        <a:bodyPr/>
        <a:lstStyle/>
        <a:p>
          <a:endParaRPr lang="en-IN"/>
        </a:p>
      </dgm:t>
    </dgm:pt>
    <dgm:pt modelId="{FAE91685-7195-4598-B54F-F808FC22049B}" type="sibTrans" cxnId="{C0813852-4F25-4F22-AE75-F7C984ED1857}">
      <dgm:prSet/>
      <dgm:spPr/>
      <dgm:t>
        <a:bodyPr/>
        <a:lstStyle/>
        <a:p>
          <a:endParaRPr lang="en-IN"/>
        </a:p>
      </dgm:t>
    </dgm:pt>
    <dgm:pt modelId="{673D78A6-636C-4D37-8110-8726FD300D52}">
      <dgm:prSet phldrT="[Text]">
        <dgm:style>
          <a:lnRef idx="3">
            <a:schemeClr val="lt1"/>
          </a:lnRef>
          <a:fillRef idx="1">
            <a:schemeClr val="accent5"/>
          </a:fillRef>
          <a:effectRef idx="1">
            <a:schemeClr val="accent5"/>
          </a:effectRef>
          <a:fontRef idx="minor">
            <a:schemeClr val="lt1"/>
          </a:fontRef>
        </dgm:style>
      </dgm:prSet>
      <dgm:spPr/>
      <dgm:t>
        <a:bodyPr/>
        <a:lstStyle/>
        <a:p>
          <a:r>
            <a:rPr lang="en-US" dirty="0" smtClean="0">
              <a:solidFill>
                <a:schemeClr val="bg1"/>
              </a:solidFill>
            </a:rPr>
            <a:t>Global Positioning System (GPS). </a:t>
          </a:r>
          <a:endParaRPr lang="en-IN" dirty="0">
            <a:solidFill>
              <a:schemeClr val="bg1"/>
            </a:solidFill>
          </a:endParaRPr>
        </a:p>
      </dgm:t>
    </dgm:pt>
    <dgm:pt modelId="{BC930C2E-3BFE-44F8-AE89-3511FB45E0A3}" type="parTrans" cxnId="{E19AC3C7-5C76-425F-8F04-2803155AC994}">
      <dgm:prSet/>
      <dgm:spPr/>
      <dgm:t>
        <a:bodyPr/>
        <a:lstStyle/>
        <a:p>
          <a:endParaRPr lang="en-IN"/>
        </a:p>
      </dgm:t>
    </dgm:pt>
    <dgm:pt modelId="{F083C2A6-DC1E-4AA5-A4B4-BDF3A4ABAE65}" type="sibTrans" cxnId="{E19AC3C7-5C76-425F-8F04-2803155AC994}">
      <dgm:prSet/>
      <dgm:spPr/>
      <dgm:t>
        <a:bodyPr/>
        <a:lstStyle/>
        <a:p>
          <a:endParaRPr lang="en-IN"/>
        </a:p>
      </dgm:t>
    </dgm:pt>
    <dgm:pt modelId="{BDEB32F4-972E-476D-A3FD-5A54D0967648}">
      <dgm:prSet phldrT="[Text]">
        <dgm:style>
          <a:lnRef idx="1">
            <a:schemeClr val="dk1"/>
          </a:lnRef>
          <a:fillRef idx="2">
            <a:schemeClr val="dk1"/>
          </a:fillRef>
          <a:effectRef idx="1">
            <a:schemeClr val="dk1"/>
          </a:effectRef>
          <a:fontRef idx="minor">
            <a:schemeClr val="dk1"/>
          </a:fontRef>
        </dgm:style>
      </dgm:prSet>
      <dgm:spPr/>
      <dgm:t>
        <a:bodyPr/>
        <a:lstStyle/>
        <a:p>
          <a:endParaRPr lang="en-IN" dirty="0"/>
        </a:p>
      </dgm:t>
    </dgm:pt>
    <dgm:pt modelId="{7E556A2A-938D-4B23-85A6-3CE7CB105AAC}" type="parTrans" cxnId="{2CEB8580-2057-46F0-89E0-6727703C405C}">
      <dgm:prSet/>
      <dgm:spPr/>
      <dgm:t>
        <a:bodyPr/>
        <a:lstStyle/>
        <a:p>
          <a:endParaRPr lang="en-IN"/>
        </a:p>
      </dgm:t>
    </dgm:pt>
    <dgm:pt modelId="{63DE23D7-4F50-401B-9627-7E1AC51D9C53}" type="sibTrans" cxnId="{2CEB8580-2057-46F0-89E0-6727703C405C}">
      <dgm:prSet/>
      <dgm:spPr/>
      <dgm:t>
        <a:bodyPr/>
        <a:lstStyle/>
        <a:p>
          <a:endParaRPr lang="en-IN"/>
        </a:p>
      </dgm:t>
    </dgm:pt>
    <dgm:pt modelId="{01BF1A5B-78AF-4E18-B3B3-F4DE9B22CA73}">
      <dgm:prSet phldrT="[Text]">
        <dgm:style>
          <a:lnRef idx="3">
            <a:schemeClr val="lt1"/>
          </a:lnRef>
          <a:fillRef idx="1">
            <a:schemeClr val="accent4"/>
          </a:fillRef>
          <a:effectRef idx="1">
            <a:schemeClr val="accent4"/>
          </a:effectRef>
          <a:fontRef idx="minor">
            <a:schemeClr val="lt1"/>
          </a:fontRef>
        </dgm:style>
      </dgm:prSet>
      <dgm:spPr/>
      <dgm:t>
        <a:bodyPr/>
        <a:lstStyle/>
        <a:p>
          <a:r>
            <a:rPr lang="en-US" dirty="0" smtClean="0">
              <a:solidFill>
                <a:schemeClr val="bg1"/>
              </a:solidFill>
            </a:rPr>
            <a:t>Dedicated-Short Range Communications (DSRC).</a:t>
          </a:r>
          <a:endParaRPr lang="en-IN" dirty="0">
            <a:solidFill>
              <a:schemeClr val="bg1"/>
            </a:solidFill>
          </a:endParaRPr>
        </a:p>
      </dgm:t>
    </dgm:pt>
    <dgm:pt modelId="{13602916-D9F8-4709-949F-F7B29A4E3193}" type="parTrans" cxnId="{62790A79-9FED-4247-970E-665216CF78FE}">
      <dgm:prSet/>
      <dgm:spPr/>
      <dgm:t>
        <a:bodyPr/>
        <a:lstStyle/>
        <a:p>
          <a:endParaRPr lang="en-IN"/>
        </a:p>
      </dgm:t>
    </dgm:pt>
    <dgm:pt modelId="{D3FEA71D-B9BB-4A9D-8D89-70F60B738868}" type="sibTrans" cxnId="{62790A79-9FED-4247-970E-665216CF78FE}">
      <dgm:prSet/>
      <dgm:spPr/>
      <dgm:t>
        <a:bodyPr/>
        <a:lstStyle/>
        <a:p>
          <a:endParaRPr lang="en-IN"/>
        </a:p>
      </dgm:t>
    </dgm:pt>
    <dgm:pt modelId="{77B23F80-9770-4E56-8BA9-635DA7C10CAB}">
      <dgm:prSet phldrT="[Text]">
        <dgm:style>
          <a:lnRef idx="3">
            <a:schemeClr val="lt1"/>
          </a:lnRef>
          <a:fillRef idx="1">
            <a:schemeClr val="accent6"/>
          </a:fillRef>
          <a:effectRef idx="1">
            <a:schemeClr val="accent6"/>
          </a:effectRef>
          <a:fontRef idx="minor">
            <a:schemeClr val="lt1"/>
          </a:fontRef>
        </dgm:style>
      </dgm:prSet>
      <dgm:spPr/>
      <dgm:t>
        <a:bodyPr/>
        <a:lstStyle/>
        <a:p>
          <a:r>
            <a:rPr lang="en-US" dirty="0" smtClean="0">
              <a:solidFill>
                <a:schemeClr val="bg1"/>
              </a:solidFill>
            </a:rPr>
            <a:t>Wireless Networks. </a:t>
          </a:r>
          <a:endParaRPr lang="en-IN" dirty="0">
            <a:solidFill>
              <a:schemeClr val="bg1"/>
            </a:solidFill>
          </a:endParaRPr>
        </a:p>
      </dgm:t>
    </dgm:pt>
    <dgm:pt modelId="{C6B91299-365F-48B4-B29B-E75BE5CC10B4}" type="parTrans" cxnId="{37B2661D-1FDA-423D-A8DF-49F70293286F}">
      <dgm:prSet/>
      <dgm:spPr/>
      <dgm:t>
        <a:bodyPr/>
        <a:lstStyle/>
        <a:p>
          <a:endParaRPr lang="en-IN"/>
        </a:p>
      </dgm:t>
    </dgm:pt>
    <dgm:pt modelId="{E30D79B2-6D85-48B3-9D9D-36A61AFF5747}" type="sibTrans" cxnId="{37B2661D-1FDA-423D-A8DF-49F70293286F}">
      <dgm:prSet/>
      <dgm:spPr/>
      <dgm:t>
        <a:bodyPr/>
        <a:lstStyle/>
        <a:p>
          <a:endParaRPr lang="en-IN"/>
        </a:p>
      </dgm:t>
    </dgm:pt>
    <dgm:pt modelId="{8B63F39C-D55F-49CC-BD72-AAD9618DBE74}">
      <dgm:prSet>
        <dgm:style>
          <a:lnRef idx="1">
            <a:schemeClr val="accent3"/>
          </a:lnRef>
          <a:fillRef idx="2">
            <a:schemeClr val="accent3"/>
          </a:fillRef>
          <a:effectRef idx="1">
            <a:schemeClr val="accent3"/>
          </a:effectRef>
          <a:fontRef idx="minor">
            <a:schemeClr val="dk1"/>
          </a:fontRef>
        </dgm:style>
      </dgm:prSet>
      <dgm:spPr/>
      <dgm:t>
        <a:bodyPr/>
        <a:lstStyle/>
        <a:p>
          <a:endParaRPr lang="en-IN" dirty="0"/>
        </a:p>
      </dgm:t>
    </dgm:pt>
    <dgm:pt modelId="{8174F840-0AD5-435E-B486-9B7D1190B1A5}" type="parTrans" cxnId="{9C239634-2383-4AF6-B33F-1D1551D43F7B}">
      <dgm:prSet/>
      <dgm:spPr/>
      <dgm:t>
        <a:bodyPr/>
        <a:lstStyle/>
        <a:p>
          <a:endParaRPr lang="en-IN"/>
        </a:p>
      </dgm:t>
    </dgm:pt>
    <dgm:pt modelId="{2D758956-CD01-4350-9A8E-5DEB395A35D7}" type="sibTrans" cxnId="{9C239634-2383-4AF6-B33F-1D1551D43F7B}">
      <dgm:prSet/>
      <dgm:spPr/>
      <dgm:t>
        <a:bodyPr/>
        <a:lstStyle/>
        <a:p>
          <a:endParaRPr lang="en-IN"/>
        </a:p>
      </dgm:t>
    </dgm:pt>
    <dgm:pt modelId="{D8B74B19-518E-4B7D-A885-24F11FD99EA5}">
      <dgm:prSet>
        <dgm:style>
          <a:lnRef idx="1">
            <a:schemeClr val="accent4"/>
          </a:lnRef>
          <a:fillRef idx="2">
            <a:schemeClr val="accent4"/>
          </a:fillRef>
          <a:effectRef idx="1">
            <a:schemeClr val="accent4"/>
          </a:effectRef>
          <a:fontRef idx="minor">
            <a:schemeClr val="dk1"/>
          </a:fontRef>
        </dgm:style>
      </dgm:prSet>
      <dgm:spPr/>
      <dgm:t>
        <a:bodyPr/>
        <a:lstStyle/>
        <a:p>
          <a:endParaRPr lang="en-IN" dirty="0"/>
        </a:p>
      </dgm:t>
    </dgm:pt>
    <dgm:pt modelId="{C5B85020-0A67-4F58-88E6-2BED9A3B2EBC}" type="parTrans" cxnId="{AB709FF3-397B-44C5-95DE-3E5A175C59E1}">
      <dgm:prSet/>
      <dgm:spPr/>
      <dgm:t>
        <a:bodyPr/>
        <a:lstStyle/>
        <a:p>
          <a:endParaRPr lang="en-IN"/>
        </a:p>
      </dgm:t>
    </dgm:pt>
    <dgm:pt modelId="{D1A1EAC4-0253-4D02-87D9-EAFCA95381B4}" type="sibTrans" cxnId="{AB709FF3-397B-44C5-95DE-3E5A175C59E1}">
      <dgm:prSet/>
      <dgm:spPr/>
      <dgm:t>
        <a:bodyPr/>
        <a:lstStyle/>
        <a:p>
          <a:endParaRPr lang="en-IN"/>
        </a:p>
      </dgm:t>
    </dgm:pt>
    <dgm:pt modelId="{397D8241-E921-45C0-8FB8-A8F05BEF1F43}">
      <dgm:prSet>
        <dgm:style>
          <a:lnRef idx="1">
            <a:schemeClr val="accent5"/>
          </a:lnRef>
          <a:fillRef idx="2">
            <a:schemeClr val="accent5"/>
          </a:fillRef>
          <a:effectRef idx="1">
            <a:schemeClr val="accent5"/>
          </a:effectRef>
          <a:fontRef idx="minor">
            <a:schemeClr val="dk1"/>
          </a:fontRef>
        </dgm:style>
      </dgm:prSet>
      <dgm:spPr/>
      <dgm:t>
        <a:bodyPr/>
        <a:lstStyle/>
        <a:p>
          <a:endParaRPr lang="en-IN" dirty="0"/>
        </a:p>
      </dgm:t>
    </dgm:pt>
    <dgm:pt modelId="{0DB3EBC7-9DE4-4956-B81B-B5BDB6333B68}" type="parTrans" cxnId="{71D730D5-D432-4BBC-ABC7-C1400F5B76CD}">
      <dgm:prSet/>
      <dgm:spPr/>
      <dgm:t>
        <a:bodyPr/>
        <a:lstStyle/>
        <a:p>
          <a:endParaRPr lang="en-IN"/>
        </a:p>
      </dgm:t>
    </dgm:pt>
    <dgm:pt modelId="{D015AF20-FC22-4D52-BB38-25E717C77395}" type="sibTrans" cxnId="{71D730D5-D432-4BBC-ABC7-C1400F5B76CD}">
      <dgm:prSet/>
      <dgm:spPr/>
      <dgm:t>
        <a:bodyPr/>
        <a:lstStyle/>
        <a:p>
          <a:endParaRPr lang="en-IN"/>
        </a:p>
      </dgm:t>
    </dgm:pt>
    <dgm:pt modelId="{1A458116-280C-402C-8387-BDCD7DFB5BDB}">
      <dgm:prSet>
        <dgm:style>
          <a:lnRef idx="3">
            <a:schemeClr val="lt1"/>
          </a:lnRef>
          <a:fillRef idx="1">
            <a:schemeClr val="accent3"/>
          </a:fillRef>
          <a:effectRef idx="1">
            <a:schemeClr val="accent3"/>
          </a:effectRef>
          <a:fontRef idx="minor">
            <a:schemeClr val="lt1"/>
          </a:fontRef>
        </dgm:style>
      </dgm:prSet>
      <dgm:spPr/>
      <dgm:t>
        <a:bodyPr/>
        <a:lstStyle/>
        <a:p>
          <a:r>
            <a:rPr lang="en-US" dirty="0" smtClean="0">
              <a:solidFill>
                <a:schemeClr val="bg1"/>
              </a:solidFill>
            </a:rPr>
            <a:t>Mobile Telephony.</a:t>
          </a:r>
          <a:endParaRPr lang="en-IN" dirty="0">
            <a:solidFill>
              <a:schemeClr val="bg1"/>
            </a:solidFill>
          </a:endParaRPr>
        </a:p>
      </dgm:t>
    </dgm:pt>
    <dgm:pt modelId="{D5F5C170-7359-4722-8ED6-2367A889174B}" type="parTrans" cxnId="{FF0D38F6-E918-4E12-9995-01D65B52C8BF}">
      <dgm:prSet/>
      <dgm:spPr/>
      <dgm:t>
        <a:bodyPr/>
        <a:lstStyle/>
        <a:p>
          <a:endParaRPr lang="en-IN"/>
        </a:p>
      </dgm:t>
    </dgm:pt>
    <dgm:pt modelId="{F4750F30-6408-4C82-BAF2-EEBB57D0BCEC}" type="sibTrans" cxnId="{FF0D38F6-E918-4E12-9995-01D65B52C8BF}">
      <dgm:prSet/>
      <dgm:spPr/>
      <dgm:t>
        <a:bodyPr/>
        <a:lstStyle/>
        <a:p>
          <a:endParaRPr lang="en-IN"/>
        </a:p>
      </dgm:t>
    </dgm:pt>
    <dgm:pt modelId="{45852220-B953-41ED-8F09-9E37E85E74A6}">
      <dgm:prSet>
        <dgm:style>
          <a:lnRef idx="3">
            <a:schemeClr val="lt1"/>
          </a:lnRef>
          <a:fillRef idx="1">
            <a:schemeClr val="accent2"/>
          </a:fillRef>
          <a:effectRef idx="1">
            <a:schemeClr val="accent2"/>
          </a:effectRef>
          <a:fontRef idx="minor">
            <a:schemeClr val="lt1"/>
          </a:fontRef>
        </dgm:style>
      </dgm:prSet>
      <dgm:spPr/>
      <dgm:t>
        <a:bodyPr/>
        <a:lstStyle/>
        <a:p>
          <a:r>
            <a:rPr lang="en-US" dirty="0" smtClean="0">
              <a:solidFill>
                <a:schemeClr val="bg1"/>
              </a:solidFill>
            </a:rPr>
            <a:t>Radio wave or Infrared Beacons</a:t>
          </a:r>
          <a:endParaRPr lang="en-IN" dirty="0">
            <a:solidFill>
              <a:schemeClr val="bg1"/>
            </a:solidFill>
          </a:endParaRPr>
        </a:p>
      </dgm:t>
    </dgm:pt>
    <dgm:pt modelId="{57C62EF1-ADE9-4F36-89D2-E77DAC6FD468}" type="parTrans" cxnId="{294A6A76-175B-4B42-B70E-629CA6D71CE9}">
      <dgm:prSet/>
      <dgm:spPr/>
      <dgm:t>
        <a:bodyPr/>
        <a:lstStyle/>
        <a:p>
          <a:endParaRPr lang="en-IN"/>
        </a:p>
      </dgm:t>
    </dgm:pt>
    <dgm:pt modelId="{DF8B15E0-27C9-4FFF-94A8-7F01A6999917}" type="sibTrans" cxnId="{294A6A76-175B-4B42-B70E-629CA6D71CE9}">
      <dgm:prSet/>
      <dgm:spPr/>
      <dgm:t>
        <a:bodyPr/>
        <a:lstStyle/>
        <a:p>
          <a:endParaRPr lang="en-IN"/>
        </a:p>
      </dgm:t>
    </dgm:pt>
    <dgm:pt modelId="{5FD5A05B-5FD3-4DB8-9BD0-3CAA67596B9C}">
      <dgm:prSet>
        <dgm:style>
          <a:lnRef idx="3">
            <a:schemeClr val="lt1"/>
          </a:lnRef>
          <a:fillRef idx="1">
            <a:schemeClr val="accent1"/>
          </a:fillRef>
          <a:effectRef idx="1">
            <a:schemeClr val="accent1"/>
          </a:effectRef>
          <a:fontRef idx="minor">
            <a:schemeClr val="lt1"/>
          </a:fontRef>
        </dgm:style>
      </dgm:prSet>
      <dgm:spPr/>
      <dgm:t>
        <a:bodyPr/>
        <a:lstStyle/>
        <a:p>
          <a:r>
            <a:rPr lang="en-US" dirty="0" smtClean="0">
              <a:solidFill>
                <a:schemeClr val="bg1"/>
              </a:solidFill>
            </a:rPr>
            <a:t>Roadside Camera Recognition. </a:t>
          </a:r>
          <a:endParaRPr lang="en-IN" dirty="0">
            <a:solidFill>
              <a:schemeClr val="bg1"/>
            </a:solidFill>
          </a:endParaRPr>
        </a:p>
      </dgm:t>
    </dgm:pt>
    <dgm:pt modelId="{DA904657-B842-463E-94A2-1DFE1E4ED5B9}" type="parTrans" cxnId="{3D4F2D22-7284-431E-AABF-B50B12CEA6D0}">
      <dgm:prSet/>
      <dgm:spPr/>
      <dgm:t>
        <a:bodyPr/>
        <a:lstStyle/>
        <a:p>
          <a:endParaRPr lang="en-IN"/>
        </a:p>
      </dgm:t>
    </dgm:pt>
    <dgm:pt modelId="{5962898B-8786-4418-9A90-BB77FC05AF42}" type="sibTrans" cxnId="{3D4F2D22-7284-431E-AABF-B50B12CEA6D0}">
      <dgm:prSet/>
      <dgm:spPr/>
      <dgm:t>
        <a:bodyPr/>
        <a:lstStyle/>
        <a:p>
          <a:endParaRPr lang="en-IN"/>
        </a:p>
      </dgm:t>
    </dgm:pt>
    <dgm:pt modelId="{613408C2-A6C7-4E3C-BBBB-D4A6E052E7C5}">
      <dgm:prSet>
        <dgm:style>
          <a:lnRef idx="1">
            <a:schemeClr val="accent6"/>
          </a:lnRef>
          <a:fillRef idx="2">
            <a:schemeClr val="accent6"/>
          </a:fillRef>
          <a:effectRef idx="1">
            <a:schemeClr val="accent6"/>
          </a:effectRef>
          <a:fontRef idx="minor">
            <a:schemeClr val="dk1"/>
          </a:fontRef>
        </dgm:style>
      </dgm:prSet>
      <dgm:spPr/>
      <dgm:t>
        <a:bodyPr/>
        <a:lstStyle/>
        <a:p>
          <a:endParaRPr lang="en-IN" dirty="0"/>
        </a:p>
      </dgm:t>
    </dgm:pt>
    <dgm:pt modelId="{237163E2-5CFC-411A-BE52-C126AC3F579D}" type="parTrans" cxnId="{8C6857E8-CB45-474B-9F05-8BDC518B50F0}">
      <dgm:prSet/>
      <dgm:spPr/>
      <dgm:t>
        <a:bodyPr/>
        <a:lstStyle/>
        <a:p>
          <a:endParaRPr lang="en-IN"/>
        </a:p>
      </dgm:t>
    </dgm:pt>
    <dgm:pt modelId="{331772E6-E3EB-4B6D-A5E0-FEE3574F3A8B}" type="sibTrans" cxnId="{8C6857E8-CB45-474B-9F05-8BDC518B50F0}">
      <dgm:prSet/>
      <dgm:spPr/>
      <dgm:t>
        <a:bodyPr/>
        <a:lstStyle/>
        <a:p>
          <a:endParaRPr lang="en-IN"/>
        </a:p>
      </dgm:t>
    </dgm:pt>
    <dgm:pt modelId="{2CB4134A-DD17-4C07-8748-6326633B3143}">
      <dgm:prSet>
        <dgm:style>
          <a:lnRef idx="3">
            <a:schemeClr val="lt1"/>
          </a:lnRef>
          <a:fillRef idx="1">
            <a:schemeClr val="accent4"/>
          </a:fillRef>
          <a:effectRef idx="1">
            <a:schemeClr val="accent4"/>
          </a:effectRef>
          <a:fontRef idx="minor">
            <a:schemeClr val="lt1"/>
          </a:fontRef>
        </dgm:style>
      </dgm:prSet>
      <dgm:spPr/>
      <dgm:t>
        <a:bodyPr/>
        <a:lstStyle/>
        <a:p>
          <a:r>
            <a:rPr lang="en-US" dirty="0" smtClean="0">
              <a:solidFill>
                <a:schemeClr val="bg1"/>
              </a:solidFill>
            </a:rPr>
            <a:t>Probe Vehicles or Devices</a:t>
          </a:r>
          <a:endParaRPr lang="en-IN" dirty="0">
            <a:solidFill>
              <a:schemeClr val="bg1"/>
            </a:solidFill>
          </a:endParaRPr>
        </a:p>
      </dgm:t>
    </dgm:pt>
    <dgm:pt modelId="{4722BA9C-E2CB-43EB-AB77-3EFC66D72799}" type="parTrans" cxnId="{9AA6E0B1-AEAC-4CA0-8EFE-013772DA5655}">
      <dgm:prSet/>
      <dgm:spPr/>
      <dgm:t>
        <a:bodyPr/>
        <a:lstStyle/>
        <a:p>
          <a:endParaRPr lang="en-IN"/>
        </a:p>
      </dgm:t>
    </dgm:pt>
    <dgm:pt modelId="{854A4BD8-4837-425C-8326-6F05AD72ED04}" type="sibTrans" cxnId="{9AA6E0B1-AEAC-4CA0-8EFE-013772DA5655}">
      <dgm:prSet/>
      <dgm:spPr/>
      <dgm:t>
        <a:bodyPr/>
        <a:lstStyle/>
        <a:p>
          <a:endParaRPr lang="en-IN"/>
        </a:p>
      </dgm:t>
    </dgm:pt>
    <dgm:pt modelId="{41E0CE80-8937-42C3-9C04-5DDA59E9F50A}">
      <dgm:prSet phldrT="[Text]">
        <dgm:style>
          <a:lnRef idx="1">
            <a:schemeClr val="accent2"/>
          </a:lnRef>
          <a:fillRef idx="2">
            <a:schemeClr val="accent2"/>
          </a:fillRef>
          <a:effectRef idx="1">
            <a:schemeClr val="accent2"/>
          </a:effectRef>
          <a:fontRef idx="minor">
            <a:schemeClr val="dk1"/>
          </a:fontRef>
        </dgm:style>
      </dgm:prSet>
      <dgm:spPr/>
      <dgm:t>
        <a:bodyPr/>
        <a:lstStyle/>
        <a:p>
          <a:endParaRPr lang="en-IN" dirty="0"/>
        </a:p>
      </dgm:t>
    </dgm:pt>
    <dgm:pt modelId="{81D00C05-2106-4657-89DC-8418526C6D8F}" type="sibTrans" cxnId="{4F4948B2-8048-4427-A4C0-2985E7FC58FB}">
      <dgm:prSet/>
      <dgm:spPr/>
      <dgm:t>
        <a:bodyPr/>
        <a:lstStyle/>
        <a:p>
          <a:endParaRPr lang="en-IN"/>
        </a:p>
      </dgm:t>
    </dgm:pt>
    <dgm:pt modelId="{5B8D6A49-BDB6-4894-9B09-F579F81ADB4C}" type="parTrans" cxnId="{4F4948B2-8048-4427-A4C0-2985E7FC58FB}">
      <dgm:prSet/>
      <dgm:spPr/>
      <dgm:t>
        <a:bodyPr/>
        <a:lstStyle/>
        <a:p>
          <a:endParaRPr lang="en-IN"/>
        </a:p>
      </dgm:t>
    </dgm:pt>
    <dgm:pt modelId="{E6310A4A-0EE5-477D-8E56-E165EB48966C}" type="pres">
      <dgm:prSet presAssocID="{79B03F8D-D949-4069-AF4F-74E53C04E36F}" presName="linearFlow" presStyleCnt="0">
        <dgm:presLayoutVars>
          <dgm:dir/>
          <dgm:animLvl val="lvl"/>
          <dgm:resizeHandles val="exact"/>
        </dgm:presLayoutVars>
      </dgm:prSet>
      <dgm:spPr/>
      <dgm:t>
        <a:bodyPr/>
        <a:lstStyle/>
        <a:p>
          <a:endParaRPr lang="en-US"/>
        </a:p>
      </dgm:t>
    </dgm:pt>
    <dgm:pt modelId="{DBA67F72-E006-4D08-AF00-3746ABA04FEE}" type="pres">
      <dgm:prSet presAssocID="{BDEB32F4-972E-476D-A3FD-5A54D0967648}" presName="composite" presStyleCnt="0"/>
      <dgm:spPr/>
      <dgm:t>
        <a:bodyPr/>
        <a:lstStyle/>
        <a:p>
          <a:endParaRPr lang="en-IN"/>
        </a:p>
      </dgm:t>
    </dgm:pt>
    <dgm:pt modelId="{309325BC-081F-4A5F-AFE3-1AFFEC806CB0}" type="pres">
      <dgm:prSet presAssocID="{BDEB32F4-972E-476D-A3FD-5A54D0967648}" presName="parentText" presStyleLbl="alignNode1" presStyleIdx="0" presStyleCnt="7">
        <dgm:presLayoutVars>
          <dgm:chMax val="1"/>
          <dgm:bulletEnabled val="1"/>
        </dgm:presLayoutVars>
      </dgm:prSet>
      <dgm:spPr/>
      <dgm:t>
        <a:bodyPr/>
        <a:lstStyle/>
        <a:p>
          <a:endParaRPr lang="en-IN"/>
        </a:p>
      </dgm:t>
    </dgm:pt>
    <dgm:pt modelId="{17BDA21F-E07F-47B4-BE43-3DF0E89F1EA3}" type="pres">
      <dgm:prSet presAssocID="{BDEB32F4-972E-476D-A3FD-5A54D0967648}" presName="descendantText" presStyleLbl="alignAcc1" presStyleIdx="0" presStyleCnt="7">
        <dgm:presLayoutVars>
          <dgm:bulletEnabled val="1"/>
        </dgm:presLayoutVars>
      </dgm:prSet>
      <dgm:spPr/>
      <dgm:t>
        <a:bodyPr/>
        <a:lstStyle/>
        <a:p>
          <a:endParaRPr lang="en-IN"/>
        </a:p>
      </dgm:t>
    </dgm:pt>
    <dgm:pt modelId="{AF739A21-1ED7-4764-BAE9-0B890C7C639D}" type="pres">
      <dgm:prSet presAssocID="{63DE23D7-4F50-401B-9627-7E1AC51D9C53}" presName="sp" presStyleCnt="0"/>
      <dgm:spPr/>
      <dgm:t>
        <a:bodyPr/>
        <a:lstStyle/>
        <a:p>
          <a:endParaRPr lang="en-IN"/>
        </a:p>
      </dgm:t>
    </dgm:pt>
    <dgm:pt modelId="{D6FA80D6-4ABD-4720-BE38-3A65F41568E5}" type="pres">
      <dgm:prSet presAssocID="{8AA221D1-A5E8-4608-B5C5-2DCE26522CD2}" presName="composite" presStyleCnt="0"/>
      <dgm:spPr/>
      <dgm:t>
        <a:bodyPr/>
        <a:lstStyle/>
        <a:p>
          <a:endParaRPr lang="en-IN"/>
        </a:p>
      </dgm:t>
    </dgm:pt>
    <dgm:pt modelId="{4DCD78E8-C7F6-41C7-B4A3-99DBB5C173FB}" type="pres">
      <dgm:prSet presAssocID="{8AA221D1-A5E8-4608-B5C5-2DCE26522CD2}" presName="parentText" presStyleLbl="alignNode1" presStyleIdx="1" presStyleCnt="7">
        <dgm:presLayoutVars>
          <dgm:chMax val="1"/>
          <dgm:bulletEnabled val="1"/>
        </dgm:presLayoutVars>
      </dgm:prSet>
      <dgm:spPr/>
      <dgm:t>
        <a:bodyPr/>
        <a:lstStyle/>
        <a:p>
          <a:endParaRPr lang="en-IN"/>
        </a:p>
      </dgm:t>
    </dgm:pt>
    <dgm:pt modelId="{43203788-EF46-43F0-ACF4-6EAD5D0CE78E}" type="pres">
      <dgm:prSet presAssocID="{8AA221D1-A5E8-4608-B5C5-2DCE26522CD2}" presName="descendantText" presStyleLbl="alignAcc1" presStyleIdx="1" presStyleCnt="7">
        <dgm:presLayoutVars>
          <dgm:bulletEnabled val="1"/>
        </dgm:presLayoutVars>
      </dgm:prSet>
      <dgm:spPr/>
      <dgm:t>
        <a:bodyPr/>
        <a:lstStyle/>
        <a:p>
          <a:endParaRPr lang="en-IN"/>
        </a:p>
      </dgm:t>
    </dgm:pt>
    <dgm:pt modelId="{D1CEAAA6-D85F-40DA-9F35-74F1666877E6}" type="pres">
      <dgm:prSet presAssocID="{FAE91685-7195-4598-B54F-F808FC22049B}" presName="sp" presStyleCnt="0"/>
      <dgm:spPr/>
      <dgm:t>
        <a:bodyPr/>
        <a:lstStyle/>
        <a:p>
          <a:endParaRPr lang="en-IN"/>
        </a:p>
      </dgm:t>
    </dgm:pt>
    <dgm:pt modelId="{C89395A3-E9C5-4EC8-B990-7296A365F92D}" type="pres">
      <dgm:prSet presAssocID="{41E0CE80-8937-42C3-9C04-5DDA59E9F50A}" presName="composite" presStyleCnt="0"/>
      <dgm:spPr/>
      <dgm:t>
        <a:bodyPr/>
        <a:lstStyle/>
        <a:p>
          <a:endParaRPr lang="en-IN"/>
        </a:p>
      </dgm:t>
    </dgm:pt>
    <dgm:pt modelId="{F448FE78-33C1-4530-B2A9-88B263EB7F92}" type="pres">
      <dgm:prSet presAssocID="{41E0CE80-8937-42C3-9C04-5DDA59E9F50A}" presName="parentText" presStyleLbl="alignNode1" presStyleIdx="2" presStyleCnt="7">
        <dgm:presLayoutVars>
          <dgm:chMax val="1"/>
          <dgm:bulletEnabled val="1"/>
        </dgm:presLayoutVars>
      </dgm:prSet>
      <dgm:spPr/>
      <dgm:t>
        <a:bodyPr/>
        <a:lstStyle/>
        <a:p>
          <a:endParaRPr lang="en-IN"/>
        </a:p>
      </dgm:t>
    </dgm:pt>
    <dgm:pt modelId="{BEF58AEE-4242-4685-B324-F5E051AF0898}" type="pres">
      <dgm:prSet presAssocID="{41E0CE80-8937-42C3-9C04-5DDA59E9F50A}" presName="descendantText" presStyleLbl="alignAcc1" presStyleIdx="2" presStyleCnt="7">
        <dgm:presLayoutVars>
          <dgm:bulletEnabled val="1"/>
        </dgm:presLayoutVars>
      </dgm:prSet>
      <dgm:spPr/>
      <dgm:t>
        <a:bodyPr/>
        <a:lstStyle/>
        <a:p>
          <a:endParaRPr lang="en-IN"/>
        </a:p>
      </dgm:t>
    </dgm:pt>
    <dgm:pt modelId="{03742881-10E7-4172-B636-D67677C2036E}" type="pres">
      <dgm:prSet presAssocID="{81D00C05-2106-4657-89DC-8418526C6D8F}" presName="sp" presStyleCnt="0"/>
      <dgm:spPr/>
      <dgm:t>
        <a:bodyPr/>
        <a:lstStyle/>
        <a:p>
          <a:endParaRPr lang="en-IN"/>
        </a:p>
      </dgm:t>
    </dgm:pt>
    <dgm:pt modelId="{5A643166-F224-48DC-90A4-C68A58689AB9}" type="pres">
      <dgm:prSet presAssocID="{8B63F39C-D55F-49CC-BD72-AAD9618DBE74}" presName="composite" presStyleCnt="0"/>
      <dgm:spPr/>
      <dgm:t>
        <a:bodyPr/>
        <a:lstStyle/>
        <a:p>
          <a:endParaRPr lang="en-IN"/>
        </a:p>
      </dgm:t>
    </dgm:pt>
    <dgm:pt modelId="{685D15AC-9C4C-4501-95AC-69036D634D37}" type="pres">
      <dgm:prSet presAssocID="{8B63F39C-D55F-49CC-BD72-AAD9618DBE74}" presName="parentText" presStyleLbl="alignNode1" presStyleIdx="3" presStyleCnt="7">
        <dgm:presLayoutVars>
          <dgm:chMax val="1"/>
          <dgm:bulletEnabled val="1"/>
        </dgm:presLayoutVars>
      </dgm:prSet>
      <dgm:spPr/>
      <dgm:t>
        <a:bodyPr/>
        <a:lstStyle/>
        <a:p>
          <a:endParaRPr lang="en-US"/>
        </a:p>
      </dgm:t>
    </dgm:pt>
    <dgm:pt modelId="{35EDB36C-67C4-4698-928C-BD3AA5AA4F38}" type="pres">
      <dgm:prSet presAssocID="{8B63F39C-D55F-49CC-BD72-AAD9618DBE74}" presName="descendantText" presStyleLbl="alignAcc1" presStyleIdx="3" presStyleCnt="7">
        <dgm:presLayoutVars>
          <dgm:bulletEnabled val="1"/>
        </dgm:presLayoutVars>
      </dgm:prSet>
      <dgm:spPr/>
      <dgm:t>
        <a:bodyPr/>
        <a:lstStyle/>
        <a:p>
          <a:endParaRPr lang="en-US"/>
        </a:p>
      </dgm:t>
    </dgm:pt>
    <dgm:pt modelId="{EC15460D-2195-4F37-B8C1-4DCC228181AC}" type="pres">
      <dgm:prSet presAssocID="{2D758956-CD01-4350-9A8E-5DEB395A35D7}" presName="sp" presStyleCnt="0"/>
      <dgm:spPr/>
      <dgm:t>
        <a:bodyPr/>
        <a:lstStyle/>
        <a:p>
          <a:endParaRPr lang="en-IN"/>
        </a:p>
      </dgm:t>
    </dgm:pt>
    <dgm:pt modelId="{9EE56588-5C37-46C3-9C00-FC9187AEA6B1}" type="pres">
      <dgm:prSet presAssocID="{D8B74B19-518E-4B7D-A885-24F11FD99EA5}" presName="composite" presStyleCnt="0"/>
      <dgm:spPr/>
      <dgm:t>
        <a:bodyPr/>
        <a:lstStyle/>
        <a:p>
          <a:endParaRPr lang="en-IN"/>
        </a:p>
      </dgm:t>
    </dgm:pt>
    <dgm:pt modelId="{2E38D5F9-1811-4827-91EC-79B603A4720B}" type="pres">
      <dgm:prSet presAssocID="{D8B74B19-518E-4B7D-A885-24F11FD99EA5}" presName="parentText" presStyleLbl="alignNode1" presStyleIdx="4" presStyleCnt="7">
        <dgm:presLayoutVars>
          <dgm:chMax val="1"/>
          <dgm:bulletEnabled val="1"/>
        </dgm:presLayoutVars>
      </dgm:prSet>
      <dgm:spPr/>
      <dgm:t>
        <a:bodyPr/>
        <a:lstStyle/>
        <a:p>
          <a:endParaRPr lang="en-US"/>
        </a:p>
      </dgm:t>
    </dgm:pt>
    <dgm:pt modelId="{D32157FF-1B16-475A-99A6-C9BD8FB0CF5A}" type="pres">
      <dgm:prSet presAssocID="{D8B74B19-518E-4B7D-A885-24F11FD99EA5}" presName="descendantText" presStyleLbl="alignAcc1" presStyleIdx="4" presStyleCnt="7">
        <dgm:presLayoutVars>
          <dgm:bulletEnabled val="1"/>
        </dgm:presLayoutVars>
      </dgm:prSet>
      <dgm:spPr/>
      <dgm:t>
        <a:bodyPr/>
        <a:lstStyle/>
        <a:p>
          <a:endParaRPr lang="en-US"/>
        </a:p>
      </dgm:t>
    </dgm:pt>
    <dgm:pt modelId="{7B1D2F20-3D22-4626-8E52-DE4E05C42052}" type="pres">
      <dgm:prSet presAssocID="{D1A1EAC4-0253-4D02-87D9-EAFCA95381B4}" presName="sp" presStyleCnt="0"/>
      <dgm:spPr/>
      <dgm:t>
        <a:bodyPr/>
        <a:lstStyle/>
        <a:p>
          <a:endParaRPr lang="en-IN"/>
        </a:p>
      </dgm:t>
    </dgm:pt>
    <dgm:pt modelId="{D2DA2764-100B-4083-AAB8-D4969DD5444F}" type="pres">
      <dgm:prSet presAssocID="{397D8241-E921-45C0-8FB8-A8F05BEF1F43}" presName="composite" presStyleCnt="0"/>
      <dgm:spPr/>
      <dgm:t>
        <a:bodyPr/>
        <a:lstStyle/>
        <a:p>
          <a:endParaRPr lang="en-IN"/>
        </a:p>
      </dgm:t>
    </dgm:pt>
    <dgm:pt modelId="{27DFC4E4-F09C-4326-AD0B-28C9C6C70288}" type="pres">
      <dgm:prSet presAssocID="{397D8241-E921-45C0-8FB8-A8F05BEF1F43}" presName="parentText" presStyleLbl="alignNode1" presStyleIdx="5" presStyleCnt="7">
        <dgm:presLayoutVars>
          <dgm:chMax val="1"/>
          <dgm:bulletEnabled val="1"/>
        </dgm:presLayoutVars>
      </dgm:prSet>
      <dgm:spPr/>
      <dgm:t>
        <a:bodyPr/>
        <a:lstStyle/>
        <a:p>
          <a:endParaRPr lang="en-US"/>
        </a:p>
      </dgm:t>
    </dgm:pt>
    <dgm:pt modelId="{4F9F59F1-0C3D-429B-A260-73C27659FAC6}" type="pres">
      <dgm:prSet presAssocID="{397D8241-E921-45C0-8FB8-A8F05BEF1F43}" presName="descendantText" presStyleLbl="alignAcc1" presStyleIdx="5" presStyleCnt="7">
        <dgm:presLayoutVars>
          <dgm:bulletEnabled val="1"/>
        </dgm:presLayoutVars>
      </dgm:prSet>
      <dgm:spPr/>
      <dgm:t>
        <a:bodyPr/>
        <a:lstStyle/>
        <a:p>
          <a:endParaRPr lang="en-US"/>
        </a:p>
      </dgm:t>
    </dgm:pt>
    <dgm:pt modelId="{29D83785-1F8C-40DF-BB24-9CBFBA190E85}" type="pres">
      <dgm:prSet presAssocID="{D015AF20-FC22-4D52-BB38-25E717C77395}" presName="sp" presStyleCnt="0"/>
      <dgm:spPr/>
      <dgm:t>
        <a:bodyPr/>
        <a:lstStyle/>
        <a:p>
          <a:endParaRPr lang="en-IN"/>
        </a:p>
      </dgm:t>
    </dgm:pt>
    <dgm:pt modelId="{EA0897AE-BEE4-4BF8-BED7-2250A0B5E348}" type="pres">
      <dgm:prSet presAssocID="{613408C2-A6C7-4E3C-BBBB-D4A6E052E7C5}" presName="composite" presStyleCnt="0"/>
      <dgm:spPr/>
      <dgm:t>
        <a:bodyPr/>
        <a:lstStyle/>
        <a:p>
          <a:endParaRPr lang="en-IN"/>
        </a:p>
      </dgm:t>
    </dgm:pt>
    <dgm:pt modelId="{BA764358-B276-46D5-8817-4746BA375AAB}" type="pres">
      <dgm:prSet presAssocID="{613408C2-A6C7-4E3C-BBBB-D4A6E052E7C5}" presName="parentText" presStyleLbl="alignNode1" presStyleIdx="6" presStyleCnt="7">
        <dgm:presLayoutVars>
          <dgm:chMax val="1"/>
          <dgm:bulletEnabled val="1"/>
        </dgm:presLayoutVars>
      </dgm:prSet>
      <dgm:spPr/>
      <dgm:t>
        <a:bodyPr/>
        <a:lstStyle/>
        <a:p>
          <a:endParaRPr lang="en-US"/>
        </a:p>
      </dgm:t>
    </dgm:pt>
    <dgm:pt modelId="{3ADB7E67-2DB3-4925-93AD-9DADA4D4A468}" type="pres">
      <dgm:prSet presAssocID="{613408C2-A6C7-4E3C-BBBB-D4A6E052E7C5}" presName="descendantText" presStyleLbl="alignAcc1" presStyleIdx="6" presStyleCnt="7">
        <dgm:presLayoutVars>
          <dgm:bulletEnabled val="1"/>
        </dgm:presLayoutVars>
      </dgm:prSet>
      <dgm:spPr/>
      <dgm:t>
        <a:bodyPr/>
        <a:lstStyle/>
        <a:p>
          <a:endParaRPr lang="en-US"/>
        </a:p>
      </dgm:t>
    </dgm:pt>
  </dgm:ptLst>
  <dgm:cxnLst>
    <dgm:cxn modelId="{97F8413E-AA49-4D83-8A39-B4095E07755C}" type="presOf" srcId="{397D8241-E921-45C0-8FB8-A8F05BEF1F43}" destId="{27DFC4E4-F09C-4326-AD0B-28C9C6C70288}" srcOrd="0" destOrd="0" presId="urn:microsoft.com/office/officeart/2005/8/layout/chevron2"/>
    <dgm:cxn modelId="{E19AC3C7-5C76-425F-8F04-2803155AC994}" srcId="{8AA221D1-A5E8-4608-B5C5-2DCE26522CD2}" destId="{673D78A6-636C-4D37-8110-8726FD300D52}" srcOrd="0" destOrd="0" parTransId="{BC930C2E-3BFE-44F8-AE89-3511FB45E0A3}" sibTransId="{F083C2A6-DC1E-4AA5-A4B4-BDF3A4ABAE65}"/>
    <dgm:cxn modelId="{E6C51714-386D-4872-B3FB-3E34998A7659}" type="presOf" srcId="{8B63F39C-D55F-49CC-BD72-AAD9618DBE74}" destId="{685D15AC-9C4C-4501-95AC-69036D634D37}" srcOrd="0" destOrd="0" presId="urn:microsoft.com/office/officeart/2005/8/layout/chevron2"/>
    <dgm:cxn modelId="{4F4948B2-8048-4427-A4C0-2985E7FC58FB}" srcId="{79B03F8D-D949-4069-AF4F-74E53C04E36F}" destId="{41E0CE80-8937-42C3-9C04-5DDA59E9F50A}" srcOrd="2" destOrd="0" parTransId="{5B8D6A49-BDB6-4894-9B09-F579F81ADB4C}" sibTransId="{81D00C05-2106-4657-89DC-8418526C6D8F}"/>
    <dgm:cxn modelId="{3318AD29-5A06-4336-8817-5B44BCECFA1B}" type="presOf" srcId="{613408C2-A6C7-4E3C-BBBB-D4A6E052E7C5}" destId="{BA764358-B276-46D5-8817-4746BA375AAB}" srcOrd="0" destOrd="0" presId="urn:microsoft.com/office/officeart/2005/8/layout/chevron2"/>
    <dgm:cxn modelId="{5FC9ABFF-EFF0-4DD8-A8D4-0C63F2228C47}" type="presOf" srcId="{8AA221D1-A5E8-4608-B5C5-2DCE26522CD2}" destId="{4DCD78E8-C7F6-41C7-B4A3-99DBB5C173FB}" srcOrd="0" destOrd="0" presId="urn:microsoft.com/office/officeart/2005/8/layout/chevron2"/>
    <dgm:cxn modelId="{37B2661D-1FDA-423D-A8DF-49F70293286F}" srcId="{41E0CE80-8937-42C3-9C04-5DDA59E9F50A}" destId="{77B23F80-9770-4E56-8BA9-635DA7C10CAB}" srcOrd="0" destOrd="0" parTransId="{C6B91299-365F-48B4-B29B-E75BE5CC10B4}" sibTransId="{E30D79B2-6D85-48B3-9D9D-36A61AFF5747}"/>
    <dgm:cxn modelId="{88AEDC5E-F0DF-450D-B07A-550B4D4AB3FF}" type="presOf" srcId="{673D78A6-636C-4D37-8110-8726FD300D52}" destId="{43203788-EF46-43F0-ACF4-6EAD5D0CE78E}" srcOrd="0" destOrd="0" presId="urn:microsoft.com/office/officeart/2005/8/layout/chevron2"/>
    <dgm:cxn modelId="{5E9F3693-2298-4D63-9442-6567ED5B0613}" type="presOf" srcId="{41E0CE80-8937-42C3-9C04-5DDA59E9F50A}" destId="{F448FE78-33C1-4530-B2A9-88B263EB7F92}" srcOrd="0" destOrd="0" presId="urn:microsoft.com/office/officeart/2005/8/layout/chevron2"/>
    <dgm:cxn modelId="{71D730D5-D432-4BBC-ABC7-C1400F5B76CD}" srcId="{79B03F8D-D949-4069-AF4F-74E53C04E36F}" destId="{397D8241-E921-45C0-8FB8-A8F05BEF1F43}" srcOrd="5" destOrd="0" parTransId="{0DB3EBC7-9DE4-4956-B81B-B5BDB6333B68}" sibTransId="{D015AF20-FC22-4D52-BB38-25E717C77395}"/>
    <dgm:cxn modelId="{FF0D38F6-E918-4E12-9995-01D65B52C8BF}" srcId="{8B63F39C-D55F-49CC-BD72-AAD9618DBE74}" destId="{1A458116-280C-402C-8387-BDCD7DFB5BDB}" srcOrd="0" destOrd="0" parTransId="{D5F5C170-7359-4722-8ED6-2367A889174B}" sibTransId="{F4750F30-6408-4C82-BAF2-EEBB57D0BCEC}"/>
    <dgm:cxn modelId="{8C6857E8-CB45-474B-9F05-8BDC518B50F0}" srcId="{79B03F8D-D949-4069-AF4F-74E53C04E36F}" destId="{613408C2-A6C7-4E3C-BBBB-D4A6E052E7C5}" srcOrd="6" destOrd="0" parTransId="{237163E2-5CFC-411A-BE52-C126AC3F579D}" sibTransId="{331772E6-E3EB-4B6D-A5E0-FEE3574F3A8B}"/>
    <dgm:cxn modelId="{9C239634-2383-4AF6-B33F-1D1551D43F7B}" srcId="{79B03F8D-D949-4069-AF4F-74E53C04E36F}" destId="{8B63F39C-D55F-49CC-BD72-AAD9618DBE74}" srcOrd="3" destOrd="0" parTransId="{8174F840-0AD5-435E-B486-9B7D1190B1A5}" sibTransId="{2D758956-CD01-4350-9A8E-5DEB395A35D7}"/>
    <dgm:cxn modelId="{F0DC1BD0-59EA-41E8-8E1D-C8A26B561A14}" type="presOf" srcId="{01BF1A5B-78AF-4E18-B3B3-F4DE9B22CA73}" destId="{17BDA21F-E07F-47B4-BE43-3DF0E89F1EA3}" srcOrd="0" destOrd="0" presId="urn:microsoft.com/office/officeart/2005/8/layout/chevron2"/>
    <dgm:cxn modelId="{2CEB8580-2057-46F0-89E0-6727703C405C}" srcId="{79B03F8D-D949-4069-AF4F-74E53C04E36F}" destId="{BDEB32F4-972E-476D-A3FD-5A54D0967648}" srcOrd="0" destOrd="0" parTransId="{7E556A2A-938D-4B23-85A6-3CE7CB105AAC}" sibTransId="{63DE23D7-4F50-401B-9627-7E1AC51D9C53}"/>
    <dgm:cxn modelId="{3D4F2D22-7284-431E-AABF-B50B12CEA6D0}" srcId="{397D8241-E921-45C0-8FB8-A8F05BEF1F43}" destId="{5FD5A05B-5FD3-4DB8-9BD0-3CAA67596B9C}" srcOrd="0" destOrd="0" parTransId="{DA904657-B842-463E-94A2-1DFE1E4ED5B9}" sibTransId="{5962898B-8786-4418-9A90-BB77FC05AF42}"/>
    <dgm:cxn modelId="{A941241E-7AA9-4875-A112-8544702421E7}" type="presOf" srcId="{BDEB32F4-972E-476D-A3FD-5A54D0967648}" destId="{309325BC-081F-4A5F-AFE3-1AFFEC806CB0}" srcOrd="0" destOrd="0" presId="urn:microsoft.com/office/officeart/2005/8/layout/chevron2"/>
    <dgm:cxn modelId="{1560C771-D4AB-4123-BB43-EF9EE0147DF7}" type="presOf" srcId="{77B23F80-9770-4E56-8BA9-635DA7C10CAB}" destId="{BEF58AEE-4242-4685-B324-F5E051AF0898}" srcOrd="0" destOrd="0" presId="urn:microsoft.com/office/officeart/2005/8/layout/chevron2"/>
    <dgm:cxn modelId="{A5C83EE4-3DFA-4445-A8AD-27A1BD81089A}" type="presOf" srcId="{45852220-B953-41ED-8F09-9E37E85E74A6}" destId="{D32157FF-1B16-475A-99A6-C9BD8FB0CF5A}" srcOrd="0" destOrd="0" presId="urn:microsoft.com/office/officeart/2005/8/layout/chevron2"/>
    <dgm:cxn modelId="{9AA6E0B1-AEAC-4CA0-8EFE-013772DA5655}" srcId="{613408C2-A6C7-4E3C-BBBB-D4A6E052E7C5}" destId="{2CB4134A-DD17-4C07-8748-6326633B3143}" srcOrd="0" destOrd="0" parTransId="{4722BA9C-E2CB-43EB-AB77-3EFC66D72799}" sibTransId="{854A4BD8-4837-425C-8326-6F05AD72ED04}"/>
    <dgm:cxn modelId="{5FEE1141-5865-4DF1-BF03-B228682B5008}" type="presOf" srcId="{D8B74B19-518E-4B7D-A885-24F11FD99EA5}" destId="{2E38D5F9-1811-4827-91EC-79B603A4720B}" srcOrd="0" destOrd="0" presId="urn:microsoft.com/office/officeart/2005/8/layout/chevron2"/>
    <dgm:cxn modelId="{1C110249-7692-45B4-98E3-75CF0A533E61}" type="presOf" srcId="{79B03F8D-D949-4069-AF4F-74E53C04E36F}" destId="{E6310A4A-0EE5-477D-8E56-E165EB48966C}" srcOrd="0" destOrd="0" presId="urn:microsoft.com/office/officeart/2005/8/layout/chevron2"/>
    <dgm:cxn modelId="{AB709FF3-397B-44C5-95DE-3E5A175C59E1}" srcId="{79B03F8D-D949-4069-AF4F-74E53C04E36F}" destId="{D8B74B19-518E-4B7D-A885-24F11FD99EA5}" srcOrd="4" destOrd="0" parTransId="{C5B85020-0A67-4F58-88E6-2BED9A3B2EBC}" sibTransId="{D1A1EAC4-0253-4D02-87D9-EAFCA95381B4}"/>
    <dgm:cxn modelId="{C0813852-4F25-4F22-AE75-F7C984ED1857}" srcId="{79B03F8D-D949-4069-AF4F-74E53C04E36F}" destId="{8AA221D1-A5E8-4608-B5C5-2DCE26522CD2}" srcOrd="1" destOrd="0" parTransId="{5DD92360-9BA0-4A7F-AF3E-285AD6772D4A}" sibTransId="{FAE91685-7195-4598-B54F-F808FC22049B}"/>
    <dgm:cxn modelId="{7A18B043-6CDE-4595-94A5-9FEA4DB6EB7F}" type="presOf" srcId="{2CB4134A-DD17-4C07-8748-6326633B3143}" destId="{3ADB7E67-2DB3-4925-93AD-9DADA4D4A468}" srcOrd="0" destOrd="0" presId="urn:microsoft.com/office/officeart/2005/8/layout/chevron2"/>
    <dgm:cxn modelId="{42D8F1D8-4563-4526-AECD-FE524F6D0AD6}" type="presOf" srcId="{5FD5A05B-5FD3-4DB8-9BD0-3CAA67596B9C}" destId="{4F9F59F1-0C3D-429B-A260-73C27659FAC6}" srcOrd="0" destOrd="0" presId="urn:microsoft.com/office/officeart/2005/8/layout/chevron2"/>
    <dgm:cxn modelId="{62790A79-9FED-4247-970E-665216CF78FE}" srcId="{BDEB32F4-972E-476D-A3FD-5A54D0967648}" destId="{01BF1A5B-78AF-4E18-B3B3-F4DE9B22CA73}" srcOrd="0" destOrd="0" parTransId="{13602916-D9F8-4709-949F-F7B29A4E3193}" sibTransId="{D3FEA71D-B9BB-4A9D-8D89-70F60B738868}"/>
    <dgm:cxn modelId="{B3A47720-A574-4F8A-9611-D27B2801D322}" type="presOf" srcId="{1A458116-280C-402C-8387-BDCD7DFB5BDB}" destId="{35EDB36C-67C4-4698-928C-BD3AA5AA4F38}" srcOrd="0" destOrd="0" presId="urn:microsoft.com/office/officeart/2005/8/layout/chevron2"/>
    <dgm:cxn modelId="{294A6A76-175B-4B42-B70E-629CA6D71CE9}" srcId="{D8B74B19-518E-4B7D-A885-24F11FD99EA5}" destId="{45852220-B953-41ED-8F09-9E37E85E74A6}" srcOrd="0" destOrd="0" parTransId="{57C62EF1-ADE9-4F36-89D2-E77DAC6FD468}" sibTransId="{DF8B15E0-27C9-4FFF-94A8-7F01A6999917}"/>
    <dgm:cxn modelId="{8F20381A-B459-4B47-86BA-ACF11EB3C94E}" type="presParOf" srcId="{E6310A4A-0EE5-477D-8E56-E165EB48966C}" destId="{DBA67F72-E006-4D08-AF00-3746ABA04FEE}" srcOrd="0" destOrd="0" presId="urn:microsoft.com/office/officeart/2005/8/layout/chevron2"/>
    <dgm:cxn modelId="{5B222810-31A4-4500-97AC-0FEB7D082B51}" type="presParOf" srcId="{DBA67F72-E006-4D08-AF00-3746ABA04FEE}" destId="{309325BC-081F-4A5F-AFE3-1AFFEC806CB0}" srcOrd="0" destOrd="0" presId="urn:microsoft.com/office/officeart/2005/8/layout/chevron2"/>
    <dgm:cxn modelId="{0AE8F9E5-597B-4FFC-BDD2-82DB15E625E2}" type="presParOf" srcId="{DBA67F72-E006-4D08-AF00-3746ABA04FEE}" destId="{17BDA21F-E07F-47B4-BE43-3DF0E89F1EA3}" srcOrd="1" destOrd="0" presId="urn:microsoft.com/office/officeart/2005/8/layout/chevron2"/>
    <dgm:cxn modelId="{817DD564-EB28-48E4-85BF-28E3399EBDA5}" type="presParOf" srcId="{E6310A4A-0EE5-477D-8E56-E165EB48966C}" destId="{AF739A21-1ED7-4764-BAE9-0B890C7C639D}" srcOrd="1" destOrd="0" presId="urn:microsoft.com/office/officeart/2005/8/layout/chevron2"/>
    <dgm:cxn modelId="{5308C78A-7509-4560-A71C-000B1BCCE7C4}" type="presParOf" srcId="{E6310A4A-0EE5-477D-8E56-E165EB48966C}" destId="{D6FA80D6-4ABD-4720-BE38-3A65F41568E5}" srcOrd="2" destOrd="0" presId="urn:microsoft.com/office/officeart/2005/8/layout/chevron2"/>
    <dgm:cxn modelId="{60599937-EFB8-4545-9198-E3D2A582500E}" type="presParOf" srcId="{D6FA80D6-4ABD-4720-BE38-3A65F41568E5}" destId="{4DCD78E8-C7F6-41C7-B4A3-99DBB5C173FB}" srcOrd="0" destOrd="0" presId="urn:microsoft.com/office/officeart/2005/8/layout/chevron2"/>
    <dgm:cxn modelId="{730C15D2-55E1-4091-91BA-A41F8FFD0BF0}" type="presParOf" srcId="{D6FA80D6-4ABD-4720-BE38-3A65F41568E5}" destId="{43203788-EF46-43F0-ACF4-6EAD5D0CE78E}" srcOrd="1" destOrd="0" presId="urn:microsoft.com/office/officeart/2005/8/layout/chevron2"/>
    <dgm:cxn modelId="{B68F6AD2-D57B-4844-8A7B-1740B200EBA4}" type="presParOf" srcId="{E6310A4A-0EE5-477D-8E56-E165EB48966C}" destId="{D1CEAAA6-D85F-40DA-9F35-74F1666877E6}" srcOrd="3" destOrd="0" presId="urn:microsoft.com/office/officeart/2005/8/layout/chevron2"/>
    <dgm:cxn modelId="{C0B22E48-62AF-4CC7-BFA6-5FC2743132ED}" type="presParOf" srcId="{E6310A4A-0EE5-477D-8E56-E165EB48966C}" destId="{C89395A3-E9C5-4EC8-B990-7296A365F92D}" srcOrd="4" destOrd="0" presId="urn:microsoft.com/office/officeart/2005/8/layout/chevron2"/>
    <dgm:cxn modelId="{4DA19E0E-4439-4A66-972F-A6D20192085E}" type="presParOf" srcId="{C89395A3-E9C5-4EC8-B990-7296A365F92D}" destId="{F448FE78-33C1-4530-B2A9-88B263EB7F92}" srcOrd="0" destOrd="0" presId="urn:microsoft.com/office/officeart/2005/8/layout/chevron2"/>
    <dgm:cxn modelId="{A0F4D1A2-5885-4AAA-945A-49816C1EDDD5}" type="presParOf" srcId="{C89395A3-E9C5-4EC8-B990-7296A365F92D}" destId="{BEF58AEE-4242-4685-B324-F5E051AF0898}" srcOrd="1" destOrd="0" presId="urn:microsoft.com/office/officeart/2005/8/layout/chevron2"/>
    <dgm:cxn modelId="{E852AED3-D161-47B4-A61F-C773F0AAC8A1}" type="presParOf" srcId="{E6310A4A-0EE5-477D-8E56-E165EB48966C}" destId="{03742881-10E7-4172-B636-D67677C2036E}" srcOrd="5" destOrd="0" presId="urn:microsoft.com/office/officeart/2005/8/layout/chevron2"/>
    <dgm:cxn modelId="{4AD8CE54-79C3-4E82-B624-63F6A4A0193C}" type="presParOf" srcId="{E6310A4A-0EE5-477D-8E56-E165EB48966C}" destId="{5A643166-F224-48DC-90A4-C68A58689AB9}" srcOrd="6" destOrd="0" presId="urn:microsoft.com/office/officeart/2005/8/layout/chevron2"/>
    <dgm:cxn modelId="{E9F1FD65-C3AD-4A9E-A2C0-7254FDF61F62}" type="presParOf" srcId="{5A643166-F224-48DC-90A4-C68A58689AB9}" destId="{685D15AC-9C4C-4501-95AC-69036D634D37}" srcOrd="0" destOrd="0" presId="urn:microsoft.com/office/officeart/2005/8/layout/chevron2"/>
    <dgm:cxn modelId="{195B9C07-324C-4708-921E-9AB675A28B2E}" type="presParOf" srcId="{5A643166-F224-48DC-90A4-C68A58689AB9}" destId="{35EDB36C-67C4-4698-928C-BD3AA5AA4F38}" srcOrd="1" destOrd="0" presId="urn:microsoft.com/office/officeart/2005/8/layout/chevron2"/>
    <dgm:cxn modelId="{1114F2AD-0126-43E0-B770-D39BD49A2F21}" type="presParOf" srcId="{E6310A4A-0EE5-477D-8E56-E165EB48966C}" destId="{EC15460D-2195-4F37-B8C1-4DCC228181AC}" srcOrd="7" destOrd="0" presId="urn:microsoft.com/office/officeart/2005/8/layout/chevron2"/>
    <dgm:cxn modelId="{03413BE0-D280-4AD8-8F11-F15A0D058A22}" type="presParOf" srcId="{E6310A4A-0EE5-477D-8E56-E165EB48966C}" destId="{9EE56588-5C37-46C3-9C00-FC9187AEA6B1}" srcOrd="8" destOrd="0" presId="urn:microsoft.com/office/officeart/2005/8/layout/chevron2"/>
    <dgm:cxn modelId="{6BD09605-0F41-4816-ADFC-8B3E42A4E466}" type="presParOf" srcId="{9EE56588-5C37-46C3-9C00-FC9187AEA6B1}" destId="{2E38D5F9-1811-4827-91EC-79B603A4720B}" srcOrd="0" destOrd="0" presId="urn:microsoft.com/office/officeart/2005/8/layout/chevron2"/>
    <dgm:cxn modelId="{4915C685-E4DB-4922-9121-DB0C9F52BC9C}" type="presParOf" srcId="{9EE56588-5C37-46C3-9C00-FC9187AEA6B1}" destId="{D32157FF-1B16-475A-99A6-C9BD8FB0CF5A}" srcOrd="1" destOrd="0" presId="urn:microsoft.com/office/officeart/2005/8/layout/chevron2"/>
    <dgm:cxn modelId="{675C2B4F-B768-419C-BCA7-C927DF14A7AE}" type="presParOf" srcId="{E6310A4A-0EE5-477D-8E56-E165EB48966C}" destId="{7B1D2F20-3D22-4626-8E52-DE4E05C42052}" srcOrd="9" destOrd="0" presId="urn:microsoft.com/office/officeart/2005/8/layout/chevron2"/>
    <dgm:cxn modelId="{7B4A90F0-D41F-4762-95D8-FACD6C398C62}" type="presParOf" srcId="{E6310A4A-0EE5-477D-8E56-E165EB48966C}" destId="{D2DA2764-100B-4083-AAB8-D4969DD5444F}" srcOrd="10" destOrd="0" presId="urn:microsoft.com/office/officeart/2005/8/layout/chevron2"/>
    <dgm:cxn modelId="{560C2393-4E20-4A44-953F-D91B02C8D374}" type="presParOf" srcId="{D2DA2764-100B-4083-AAB8-D4969DD5444F}" destId="{27DFC4E4-F09C-4326-AD0B-28C9C6C70288}" srcOrd="0" destOrd="0" presId="urn:microsoft.com/office/officeart/2005/8/layout/chevron2"/>
    <dgm:cxn modelId="{FEAF1B3D-D372-469D-B30D-0142F5476E3B}" type="presParOf" srcId="{D2DA2764-100B-4083-AAB8-D4969DD5444F}" destId="{4F9F59F1-0C3D-429B-A260-73C27659FAC6}" srcOrd="1" destOrd="0" presId="urn:microsoft.com/office/officeart/2005/8/layout/chevron2"/>
    <dgm:cxn modelId="{614520C4-6EFE-40F7-9F35-4DE7DFE76211}" type="presParOf" srcId="{E6310A4A-0EE5-477D-8E56-E165EB48966C}" destId="{29D83785-1F8C-40DF-BB24-9CBFBA190E85}" srcOrd="11" destOrd="0" presId="urn:microsoft.com/office/officeart/2005/8/layout/chevron2"/>
    <dgm:cxn modelId="{8F2DB2D0-6BF8-46E5-A92E-B5DDF1E4D96F}" type="presParOf" srcId="{E6310A4A-0EE5-477D-8E56-E165EB48966C}" destId="{EA0897AE-BEE4-4BF8-BED7-2250A0B5E348}" srcOrd="12" destOrd="0" presId="urn:microsoft.com/office/officeart/2005/8/layout/chevron2"/>
    <dgm:cxn modelId="{D83CEC4A-0BCD-43D2-9716-98E049351E36}" type="presParOf" srcId="{EA0897AE-BEE4-4BF8-BED7-2250A0B5E348}" destId="{BA764358-B276-46D5-8817-4746BA375AAB}" srcOrd="0" destOrd="0" presId="urn:microsoft.com/office/officeart/2005/8/layout/chevron2"/>
    <dgm:cxn modelId="{E08201CA-F40C-40CE-A9FC-584A12F75E91}" type="presParOf" srcId="{EA0897AE-BEE4-4BF8-BED7-2250A0B5E348}" destId="{3ADB7E67-2DB3-4925-93AD-9DADA4D4A468}"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9394A5-7402-48D7-B5DC-0B0EB07EB0AA}">
      <dsp:nvSpPr>
        <dsp:cNvPr id="0" name=""/>
        <dsp:cNvSpPr/>
      </dsp:nvSpPr>
      <dsp:spPr>
        <a:xfrm>
          <a:off x="-5815662" y="-890081"/>
          <a:ext cx="6923664" cy="6923664"/>
        </a:xfrm>
        <a:prstGeom prst="blockArc">
          <a:avLst>
            <a:gd name="adj1" fmla="val 18900000"/>
            <a:gd name="adj2" fmla="val 2700000"/>
            <a:gd name="adj3" fmla="val 312"/>
          </a:avLst>
        </a:pr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D9C92E-807F-4599-92C7-F765DEA0C003}">
      <dsp:nvSpPr>
        <dsp:cNvPr id="0" name=""/>
        <dsp:cNvSpPr/>
      </dsp:nvSpPr>
      <dsp:spPr>
        <a:xfrm>
          <a:off x="484290" y="321365"/>
          <a:ext cx="8587473" cy="643143"/>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0495" tIns="50800" rIns="50800" bIns="50800" numCol="1" spcCol="1270" anchor="ctr" anchorCtr="0">
          <a:noAutofit/>
        </a:bodyPr>
        <a:lstStyle/>
        <a:p>
          <a:pPr lvl="0" algn="l" defTabSz="889000">
            <a:lnSpc>
              <a:spcPct val="90000"/>
            </a:lnSpc>
            <a:spcBef>
              <a:spcPct val="0"/>
            </a:spcBef>
            <a:spcAft>
              <a:spcPct val="35000"/>
            </a:spcAft>
          </a:pPr>
          <a:r>
            <a:rPr lang="en-US" sz="2000" kern="1200" dirty="0" smtClean="0">
              <a:effectLst>
                <a:outerShdw blurRad="38100" dist="38100" dir="2700000" algn="tl">
                  <a:srgbClr val="000000">
                    <a:alpha val="43137"/>
                  </a:srgbClr>
                </a:outerShdw>
              </a:effectLst>
            </a:rPr>
            <a:t>Increasing driver and pedestrian safety</a:t>
          </a:r>
          <a:endParaRPr lang="en-US" sz="2000" kern="1200" dirty="0">
            <a:effectLst>
              <a:outerShdw blurRad="38100" dist="38100" dir="2700000" algn="tl">
                <a:srgbClr val="000000">
                  <a:alpha val="43137"/>
                </a:srgbClr>
              </a:outerShdw>
            </a:effectLst>
          </a:endParaRPr>
        </a:p>
      </dsp:txBody>
      <dsp:txXfrm>
        <a:off x="484290" y="321365"/>
        <a:ext cx="8587473" cy="643143"/>
      </dsp:txXfrm>
    </dsp:sp>
    <dsp:sp modelId="{8565A3CF-112F-4D1D-B2D9-493EC945776A}">
      <dsp:nvSpPr>
        <dsp:cNvPr id="0" name=""/>
        <dsp:cNvSpPr/>
      </dsp:nvSpPr>
      <dsp:spPr>
        <a:xfrm>
          <a:off x="82326" y="240972"/>
          <a:ext cx="803929" cy="803929"/>
        </a:xfrm>
        <a:prstGeom prst="chevron">
          <a:avLst/>
        </a:prstGeom>
        <a:solidFill>
          <a:schemeClr val="lt1">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A1A8618-57D3-4407-BC21-2C3AFBD9371E}">
      <dsp:nvSpPr>
        <dsp:cNvPr id="0" name=""/>
        <dsp:cNvSpPr/>
      </dsp:nvSpPr>
      <dsp:spPr>
        <a:xfrm>
          <a:off x="945148" y="1285772"/>
          <a:ext cx="8126615" cy="643143"/>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0495" tIns="50800" rIns="50800" bIns="50800" numCol="1" spcCol="1270" anchor="ctr" anchorCtr="0">
          <a:noAutofit/>
        </a:bodyPr>
        <a:lstStyle/>
        <a:p>
          <a:pPr lvl="0" algn="l" defTabSz="889000">
            <a:lnSpc>
              <a:spcPct val="90000"/>
            </a:lnSpc>
            <a:spcBef>
              <a:spcPct val="0"/>
            </a:spcBef>
            <a:spcAft>
              <a:spcPct val="35000"/>
            </a:spcAft>
          </a:pPr>
          <a:r>
            <a:rPr lang="en-US" sz="2000" kern="1200" dirty="0" smtClean="0">
              <a:effectLst>
                <a:outerShdw blurRad="38100" dist="38100" dir="2700000" algn="tl">
                  <a:srgbClr val="000000">
                    <a:alpha val="43137"/>
                  </a:srgbClr>
                </a:outerShdw>
              </a:effectLst>
              <a:latin typeface="Andalus" pitchFamily="18" charset="-78"/>
              <a:cs typeface="Andalus" pitchFamily="18" charset="-78"/>
            </a:rPr>
            <a:t>Improving the operational performance of the transportation network</a:t>
          </a:r>
          <a:endParaRPr lang="en-US" sz="2000" kern="1200" dirty="0">
            <a:effectLst>
              <a:outerShdw blurRad="38100" dist="38100" dir="2700000" algn="tl">
                <a:srgbClr val="000000">
                  <a:alpha val="43137"/>
                </a:srgbClr>
              </a:outerShdw>
            </a:effectLst>
            <a:latin typeface="Andalus" pitchFamily="18" charset="-78"/>
            <a:cs typeface="Andalus" pitchFamily="18" charset="-78"/>
          </a:endParaRPr>
        </a:p>
      </dsp:txBody>
      <dsp:txXfrm>
        <a:off x="945148" y="1285772"/>
        <a:ext cx="8126615" cy="643143"/>
      </dsp:txXfrm>
    </dsp:sp>
    <dsp:sp modelId="{97776E46-5B2E-4A2B-8E67-469FBF332EF6}">
      <dsp:nvSpPr>
        <dsp:cNvPr id="0" name=""/>
        <dsp:cNvSpPr/>
      </dsp:nvSpPr>
      <dsp:spPr>
        <a:xfrm>
          <a:off x="543183" y="1205379"/>
          <a:ext cx="803929" cy="803929"/>
        </a:xfrm>
        <a:prstGeom prst="chevron">
          <a:avLst/>
        </a:prstGeom>
        <a:solidFill>
          <a:schemeClr val="lt1">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45DD49-9AB4-4345-9DDF-8C8552B5D4FB}">
      <dsp:nvSpPr>
        <dsp:cNvPr id="0" name=""/>
        <dsp:cNvSpPr/>
      </dsp:nvSpPr>
      <dsp:spPr>
        <a:xfrm>
          <a:off x="1086594" y="2250178"/>
          <a:ext cx="7985169" cy="643143"/>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0495" tIns="50800" rIns="50800" bIns="50800" numCol="1" spcCol="1270" anchor="ctr" anchorCtr="0">
          <a:noAutofit/>
        </a:bodyPr>
        <a:lstStyle/>
        <a:p>
          <a:pPr lvl="0" algn="l" defTabSz="889000">
            <a:lnSpc>
              <a:spcPct val="90000"/>
            </a:lnSpc>
            <a:spcBef>
              <a:spcPct val="0"/>
            </a:spcBef>
            <a:spcAft>
              <a:spcPct val="35000"/>
            </a:spcAft>
          </a:pPr>
          <a:r>
            <a:rPr lang="en-US" sz="2000" kern="1200" dirty="0" smtClean="0">
              <a:effectLst>
                <a:outerShdw blurRad="38100" dist="38100" dir="2700000" algn="tl">
                  <a:srgbClr val="000000">
                    <a:alpha val="43137"/>
                  </a:srgbClr>
                </a:outerShdw>
              </a:effectLst>
              <a:latin typeface="Andalus" pitchFamily="18" charset="-78"/>
              <a:cs typeface="Andalus" pitchFamily="18" charset="-78"/>
            </a:rPr>
            <a:t>Enhancing personal mobility and convenience</a:t>
          </a:r>
          <a:endParaRPr lang="en-US" sz="2000" kern="1200" dirty="0">
            <a:effectLst>
              <a:outerShdw blurRad="38100" dist="38100" dir="2700000" algn="tl">
                <a:srgbClr val="000000">
                  <a:alpha val="43137"/>
                </a:srgbClr>
              </a:outerShdw>
            </a:effectLst>
          </a:endParaRPr>
        </a:p>
      </dsp:txBody>
      <dsp:txXfrm>
        <a:off x="1086594" y="2250178"/>
        <a:ext cx="7985169" cy="643143"/>
      </dsp:txXfrm>
    </dsp:sp>
    <dsp:sp modelId="{1B7D8FE4-E17F-4A93-8394-78893BBB3F09}">
      <dsp:nvSpPr>
        <dsp:cNvPr id="0" name=""/>
        <dsp:cNvSpPr/>
      </dsp:nvSpPr>
      <dsp:spPr>
        <a:xfrm>
          <a:off x="684629" y="2169785"/>
          <a:ext cx="803929" cy="803929"/>
        </a:xfrm>
        <a:prstGeom prst="chevron">
          <a:avLst/>
        </a:prstGeom>
        <a:solidFill>
          <a:schemeClr val="lt1">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AF8042-EC18-44FC-87B4-CC3C4FCF5032}">
      <dsp:nvSpPr>
        <dsp:cNvPr id="0" name=""/>
        <dsp:cNvSpPr/>
      </dsp:nvSpPr>
      <dsp:spPr>
        <a:xfrm>
          <a:off x="945148" y="3214584"/>
          <a:ext cx="8126615" cy="643143"/>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0495" tIns="50800" rIns="50800" bIns="50800" numCol="1" spcCol="1270" anchor="ctr" anchorCtr="0">
          <a:noAutofit/>
        </a:bodyPr>
        <a:lstStyle/>
        <a:p>
          <a:pPr lvl="0" algn="l" defTabSz="889000">
            <a:lnSpc>
              <a:spcPct val="90000"/>
            </a:lnSpc>
            <a:spcBef>
              <a:spcPct val="0"/>
            </a:spcBef>
            <a:spcAft>
              <a:spcPct val="35000"/>
            </a:spcAft>
          </a:pPr>
          <a:r>
            <a:rPr lang="en-US" sz="2000" kern="1200" dirty="0" smtClean="0">
              <a:effectLst>
                <a:outerShdw blurRad="38100" dist="38100" dir="2700000" algn="tl">
                  <a:srgbClr val="000000">
                    <a:alpha val="43137"/>
                  </a:srgbClr>
                </a:outerShdw>
              </a:effectLst>
              <a:latin typeface="Andalus" pitchFamily="18" charset="-78"/>
              <a:cs typeface="Andalus" pitchFamily="18" charset="-78"/>
            </a:rPr>
            <a:t>Delivering environmental benefits</a:t>
          </a:r>
          <a:endParaRPr lang="en-US" sz="2000" kern="1200" dirty="0">
            <a:effectLst>
              <a:outerShdw blurRad="38100" dist="38100" dir="2700000" algn="tl">
                <a:srgbClr val="000000">
                  <a:alpha val="43137"/>
                </a:srgbClr>
              </a:outerShdw>
            </a:effectLst>
            <a:latin typeface="Andalus" pitchFamily="18" charset="-78"/>
            <a:cs typeface="Andalus" pitchFamily="18" charset="-78"/>
          </a:endParaRPr>
        </a:p>
      </dsp:txBody>
      <dsp:txXfrm>
        <a:off x="945148" y="3214584"/>
        <a:ext cx="8126615" cy="643143"/>
      </dsp:txXfrm>
    </dsp:sp>
    <dsp:sp modelId="{290C2537-21A2-4F75-8171-0F2998F2C369}">
      <dsp:nvSpPr>
        <dsp:cNvPr id="0" name=""/>
        <dsp:cNvSpPr/>
      </dsp:nvSpPr>
      <dsp:spPr>
        <a:xfrm>
          <a:off x="543183" y="3134191"/>
          <a:ext cx="803929" cy="803929"/>
        </a:xfrm>
        <a:prstGeom prst="chevron">
          <a:avLst/>
        </a:prstGeom>
        <a:solidFill>
          <a:schemeClr val="lt1">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8F55A62-6F1A-433D-9202-2D2ABD66DB79}">
      <dsp:nvSpPr>
        <dsp:cNvPr id="0" name=""/>
        <dsp:cNvSpPr/>
      </dsp:nvSpPr>
      <dsp:spPr>
        <a:xfrm>
          <a:off x="484290" y="4178990"/>
          <a:ext cx="8587473" cy="643143"/>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0495" tIns="50800" rIns="50800" bIns="50800" numCol="1" spcCol="1270" anchor="ctr" anchorCtr="0">
          <a:noAutofit/>
        </a:bodyPr>
        <a:lstStyle/>
        <a:p>
          <a:pPr lvl="0" algn="l" defTabSz="889000">
            <a:lnSpc>
              <a:spcPct val="90000"/>
            </a:lnSpc>
            <a:spcBef>
              <a:spcPct val="0"/>
            </a:spcBef>
            <a:spcAft>
              <a:spcPct val="35000"/>
            </a:spcAft>
          </a:pPr>
          <a:r>
            <a:rPr lang="en-US" sz="2000" kern="1200" dirty="0" smtClean="0">
              <a:effectLst>
                <a:outerShdw blurRad="38100" dist="38100" dir="2700000" algn="tl">
                  <a:srgbClr val="000000">
                    <a:alpha val="43137"/>
                  </a:srgbClr>
                </a:outerShdw>
              </a:effectLst>
              <a:latin typeface="Andalus" pitchFamily="18" charset="-78"/>
              <a:cs typeface="Andalus" pitchFamily="18" charset="-78"/>
            </a:rPr>
            <a:t>Boosting productivity and expanding economic and employment growth</a:t>
          </a:r>
          <a:endParaRPr lang="en-US" sz="2000" kern="1200" dirty="0">
            <a:effectLst>
              <a:outerShdw blurRad="38100" dist="38100" dir="2700000" algn="tl">
                <a:srgbClr val="000000">
                  <a:alpha val="43137"/>
                </a:srgbClr>
              </a:outerShdw>
            </a:effectLst>
          </a:endParaRPr>
        </a:p>
      </dsp:txBody>
      <dsp:txXfrm>
        <a:off x="484290" y="4178990"/>
        <a:ext cx="8587473" cy="643143"/>
      </dsp:txXfrm>
    </dsp:sp>
    <dsp:sp modelId="{1C8801CE-CDED-4001-A51F-473471306595}">
      <dsp:nvSpPr>
        <dsp:cNvPr id="0" name=""/>
        <dsp:cNvSpPr/>
      </dsp:nvSpPr>
      <dsp:spPr>
        <a:xfrm>
          <a:off x="82326" y="4098597"/>
          <a:ext cx="803929" cy="803929"/>
        </a:xfrm>
        <a:prstGeom prst="chevron">
          <a:avLst/>
        </a:prstGeom>
        <a:solidFill>
          <a:schemeClr val="lt1">
            <a:hueOff val="0"/>
            <a:satOff val="0"/>
            <a:lumOff val="0"/>
            <a:alphaOff val="0"/>
          </a:schemeClr>
        </a:solidFill>
        <a:ln w="1905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9325BC-081F-4A5F-AFE3-1AFFEC806CB0}">
      <dsp:nvSpPr>
        <dsp:cNvPr id="0" name=""/>
        <dsp:cNvSpPr/>
      </dsp:nvSpPr>
      <dsp:spPr>
        <a:xfrm rot="5400000">
          <a:off x="-115192" y="118818"/>
          <a:ext cx="767953" cy="537567"/>
        </a:xfrm>
        <a:prstGeom prst="chevron">
          <a:avLst/>
        </a:prstGeom>
        <a:gradFill rotWithShape="1">
          <a:gsLst>
            <a:gs pos="0">
              <a:schemeClr val="dk1">
                <a:tint val="45000"/>
                <a:satMod val="200000"/>
              </a:schemeClr>
            </a:gs>
            <a:gs pos="30000">
              <a:schemeClr val="dk1">
                <a:tint val="61000"/>
                <a:satMod val="200000"/>
              </a:schemeClr>
            </a:gs>
            <a:gs pos="45000">
              <a:schemeClr val="dk1">
                <a:tint val="66000"/>
                <a:satMod val="200000"/>
              </a:schemeClr>
            </a:gs>
            <a:gs pos="55000">
              <a:schemeClr val="dk1">
                <a:tint val="66000"/>
                <a:satMod val="200000"/>
              </a:schemeClr>
            </a:gs>
            <a:gs pos="73000">
              <a:schemeClr val="dk1">
                <a:tint val="61000"/>
                <a:satMod val="200000"/>
              </a:schemeClr>
            </a:gs>
            <a:gs pos="100000">
              <a:schemeClr val="dk1">
                <a:tint val="45000"/>
                <a:satMod val="200000"/>
              </a:schemeClr>
            </a:gs>
          </a:gsLst>
          <a:lin ang="950000" scaled="1"/>
        </a:gradFill>
        <a:ln w="9525" cap="flat" cmpd="sng" algn="ctr">
          <a:solidFill>
            <a:schemeClr val="dk1"/>
          </a:solidFill>
          <a:prstDash val="solid"/>
        </a:ln>
        <a:effectLst>
          <a:outerShdw blurRad="38100" dist="25400" dir="2700000" algn="br"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endParaRPr lang="en-IN" sz="1500" kern="1200" dirty="0"/>
        </a:p>
      </dsp:txBody>
      <dsp:txXfrm rot="5400000">
        <a:off x="-115192" y="118818"/>
        <a:ext cx="767953" cy="537567"/>
      </dsp:txXfrm>
    </dsp:sp>
    <dsp:sp modelId="{17BDA21F-E07F-47B4-BE43-3DF0E89F1EA3}">
      <dsp:nvSpPr>
        <dsp:cNvPr id="0" name=""/>
        <dsp:cNvSpPr/>
      </dsp:nvSpPr>
      <dsp:spPr>
        <a:xfrm rot="5400000">
          <a:off x="4362598" y="-3821405"/>
          <a:ext cx="499169" cy="8149232"/>
        </a:xfrm>
        <a:prstGeom prst="round2SameRect">
          <a:avLst/>
        </a:prstGeom>
        <a:solidFill>
          <a:schemeClr val="accent4"/>
        </a:solidFill>
        <a:ln w="25400" cap="flat" cmpd="sng" algn="ctr">
          <a:solidFill>
            <a:schemeClr val="lt1"/>
          </a:solidFill>
          <a:prstDash val="solid"/>
        </a:ln>
        <a:effectLst>
          <a:outerShdw blurRad="38100" dist="25400" dir="2700000" algn="br" rotWithShape="0">
            <a:srgbClr val="000000">
              <a:alpha val="40000"/>
            </a:srgbClr>
          </a:outerShdw>
        </a:effectLst>
      </dsp:spPr>
      <dsp:style>
        <a:lnRef idx="3">
          <a:schemeClr val="lt1"/>
        </a:lnRef>
        <a:fillRef idx="1">
          <a:schemeClr val="accent4"/>
        </a:fillRef>
        <a:effectRef idx="1">
          <a:schemeClr val="accent4"/>
        </a:effectRef>
        <a:fontRef idx="minor">
          <a:schemeClr val="lt1"/>
        </a:fontRef>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n-US" sz="2900" kern="1200" dirty="0" smtClean="0">
              <a:solidFill>
                <a:schemeClr val="bg1"/>
              </a:solidFill>
            </a:rPr>
            <a:t>Dedicated-Short Range Communications (DSRC).</a:t>
          </a:r>
          <a:endParaRPr lang="en-IN" sz="2900" kern="1200" dirty="0">
            <a:solidFill>
              <a:schemeClr val="bg1"/>
            </a:solidFill>
          </a:endParaRPr>
        </a:p>
      </dsp:txBody>
      <dsp:txXfrm rot="5400000">
        <a:off x="4362598" y="-3821405"/>
        <a:ext cx="499169" cy="8149232"/>
      </dsp:txXfrm>
    </dsp:sp>
    <dsp:sp modelId="{4DCD78E8-C7F6-41C7-B4A3-99DBB5C173FB}">
      <dsp:nvSpPr>
        <dsp:cNvPr id="0" name=""/>
        <dsp:cNvSpPr/>
      </dsp:nvSpPr>
      <dsp:spPr>
        <a:xfrm rot="5400000">
          <a:off x="-115192" y="802417"/>
          <a:ext cx="767953" cy="537567"/>
        </a:xfrm>
        <a:prstGeom prst="chevron">
          <a:avLst/>
        </a:prstGeom>
        <a:gradFill rotWithShape="1">
          <a:gsLst>
            <a:gs pos="0">
              <a:schemeClr val="accent1">
                <a:tint val="45000"/>
                <a:satMod val="200000"/>
              </a:schemeClr>
            </a:gs>
            <a:gs pos="30000">
              <a:schemeClr val="accent1">
                <a:tint val="61000"/>
                <a:satMod val="200000"/>
              </a:schemeClr>
            </a:gs>
            <a:gs pos="45000">
              <a:schemeClr val="accent1">
                <a:tint val="66000"/>
                <a:satMod val="200000"/>
              </a:schemeClr>
            </a:gs>
            <a:gs pos="55000">
              <a:schemeClr val="accent1">
                <a:tint val="66000"/>
                <a:satMod val="200000"/>
              </a:schemeClr>
            </a:gs>
            <a:gs pos="73000">
              <a:schemeClr val="accent1">
                <a:tint val="61000"/>
                <a:satMod val="200000"/>
              </a:schemeClr>
            </a:gs>
            <a:gs pos="100000">
              <a:schemeClr val="accent1">
                <a:tint val="45000"/>
                <a:satMod val="200000"/>
              </a:schemeClr>
            </a:gs>
          </a:gsLst>
          <a:lin ang="950000" scaled="1"/>
        </a:gradFill>
        <a:ln w="9525" cap="flat" cmpd="sng" algn="ctr">
          <a:solidFill>
            <a:schemeClr val="accent1"/>
          </a:solidFill>
          <a:prstDash val="solid"/>
        </a:ln>
        <a:effectLst>
          <a:outerShdw blurRad="38100" dist="25400" dir="2700000" algn="br" rotWithShape="0">
            <a:srgbClr val="000000">
              <a:alpha val="4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endParaRPr lang="en-IN" sz="1500" kern="1200" dirty="0"/>
        </a:p>
      </dsp:txBody>
      <dsp:txXfrm rot="5400000">
        <a:off x="-115192" y="802417"/>
        <a:ext cx="767953" cy="537567"/>
      </dsp:txXfrm>
    </dsp:sp>
    <dsp:sp modelId="{43203788-EF46-43F0-ACF4-6EAD5D0CE78E}">
      <dsp:nvSpPr>
        <dsp:cNvPr id="0" name=""/>
        <dsp:cNvSpPr/>
      </dsp:nvSpPr>
      <dsp:spPr>
        <a:xfrm rot="5400000">
          <a:off x="4362598" y="-3137806"/>
          <a:ext cx="499169" cy="8149232"/>
        </a:xfrm>
        <a:prstGeom prst="round2SameRect">
          <a:avLst/>
        </a:prstGeom>
        <a:solidFill>
          <a:schemeClr val="accent5"/>
        </a:solidFill>
        <a:ln w="25400" cap="flat" cmpd="sng" algn="ctr">
          <a:solidFill>
            <a:schemeClr val="lt1"/>
          </a:solidFill>
          <a:prstDash val="solid"/>
        </a:ln>
        <a:effectLst>
          <a:outerShdw blurRad="38100" dist="25400" dir="2700000" algn="br" rotWithShape="0">
            <a:srgbClr val="000000">
              <a:alpha val="40000"/>
            </a:srgbClr>
          </a:outerShdw>
        </a:effectLst>
      </dsp:spPr>
      <dsp:style>
        <a:lnRef idx="3">
          <a:schemeClr val="lt1"/>
        </a:lnRef>
        <a:fillRef idx="1">
          <a:schemeClr val="accent5"/>
        </a:fillRef>
        <a:effectRef idx="1">
          <a:schemeClr val="accent5"/>
        </a:effectRef>
        <a:fontRef idx="minor">
          <a:schemeClr val="lt1"/>
        </a:fontRef>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n-US" sz="2900" kern="1200" dirty="0" smtClean="0">
              <a:solidFill>
                <a:schemeClr val="bg1"/>
              </a:solidFill>
            </a:rPr>
            <a:t>Global Positioning System (GPS). </a:t>
          </a:r>
          <a:endParaRPr lang="en-IN" sz="2900" kern="1200" dirty="0">
            <a:solidFill>
              <a:schemeClr val="bg1"/>
            </a:solidFill>
          </a:endParaRPr>
        </a:p>
      </dsp:txBody>
      <dsp:txXfrm rot="5400000">
        <a:off x="4362598" y="-3137806"/>
        <a:ext cx="499169" cy="8149232"/>
      </dsp:txXfrm>
    </dsp:sp>
    <dsp:sp modelId="{F448FE78-33C1-4530-B2A9-88B263EB7F92}">
      <dsp:nvSpPr>
        <dsp:cNvPr id="0" name=""/>
        <dsp:cNvSpPr/>
      </dsp:nvSpPr>
      <dsp:spPr>
        <a:xfrm rot="5400000">
          <a:off x="-115192" y="1486017"/>
          <a:ext cx="767953" cy="537567"/>
        </a:xfrm>
        <a:prstGeom prst="chevron">
          <a:avLst/>
        </a:prstGeom>
        <a:gradFill rotWithShape="1">
          <a:gsLst>
            <a:gs pos="0">
              <a:schemeClr val="accent2">
                <a:tint val="45000"/>
                <a:satMod val="200000"/>
              </a:schemeClr>
            </a:gs>
            <a:gs pos="30000">
              <a:schemeClr val="accent2">
                <a:tint val="61000"/>
                <a:satMod val="200000"/>
              </a:schemeClr>
            </a:gs>
            <a:gs pos="45000">
              <a:schemeClr val="accent2">
                <a:tint val="66000"/>
                <a:satMod val="200000"/>
              </a:schemeClr>
            </a:gs>
            <a:gs pos="55000">
              <a:schemeClr val="accent2">
                <a:tint val="66000"/>
                <a:satMod val="200000"/>
              </a:schemeClr>
            </a:gs>
            <a:gs pos="73000">
              <a:schemeClr val="accent2">
                <a:tint val="61000"/>
                <a:satMod val="200000"/>
              </a:schemeClr>
            </a:gs>
            <a:gs pos="100000">
              <a:schemeClr val="accent2">
                <a:tint val="45000"/>
                <a:satMod val="200000"/>
              </a:schemeClr>
            </a:gs>
          </a:gsLst>
          <a:lin ang="950000" scaled="1"/>
        </a:gradFill>
        <a:ln w="9525" cap="flat" cmpd="sng" algn="ctr">
          <a:solidFill>
            <a:schemeClr val="accent2"/>
          </a:solidFill>
          <a:prstDash val="solid"/>
        </a:ln>
        <a:effectLst>
          <a:outerShdw blurRad="38100" dist="25400" dir="2700000" algn="br" rotWithShape="0">
            <a:srgbClr val="000000">
              <a:alpha val="4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endParaRPr lang="en-IN" sz="1500" kern="1200" dirty="0"/>
        </a:p>
      </dsp:txBody>
      <dsp:txXfrm rot="5400000">
        <a:off x="-115192" y="1486017"/>
        <a:ext cx="767953" cy="537567"/>
      </dsp:txXfrm>
    </dsp:sp>
    <dsp:sp modelId="{BEF58AEE-4242-4685-B324-F5E051AF0898}">
      <dsp:nvSpPr>
        <dsp:cNvPr id="0" name=""/>
        <dsp:cNvSpPr/>
      </dsp:nvSpPr>
      <dsp:spPr>
        <a:xfrm rot="5400000">
          <a:off x="4362598" y="-2454207"/>
          <a:ext cx="499169" cy="8149232"/>
        </a:xfrm>
        <a:prstGeom prst="round2SameRect">
          <a:avLst/>
        </a:prstGeom>
        <a:solidFill>
          <a:schemeClr val="accent6"/>
        </a:solidFill>
        <a:ln w="25400" cap="flat" cmpd="sng" algn="ctr">
          <a:solidFill>
            <a:schemeClr val="lt1"/>
          </a:solidFill>
          <a:prstDash val="solid"/>
        </a:ln>
        <a:effectLst>
          <a:outerShdw blurRad="38100" dist="25400" dir="2700000" algn="br" rotWithShape="0">
            <a:srgbClr val="000000">
              <a:alpha val="40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n-US" sz="2900" kern="1200" dirty="0" smtClean="0">
              <a:solidFill>
                <a:schemeClr val="bg1"/>
              </a:solidFill>
            </a:rPr>
            <a:t>Wireless Networks. </a:t>
          </a:r>
          <a:endParaRPr lang="en-IN" sz="2900" kern="1200" dirty="0">
            <a:solidFill>
              <a:schemeClr val="bg1"/>
            </a:solidFill>
          </a:endParaRPr>
        </a:p>
      </dsp:txBody>
      <dsp:txXfrm rot="5400000">
        <a:off x="4362598" y="-2454207"/>
        <a:ext cx="499169" cy="8149232"/>
      </dsp:txXfrm>
    </dsp:sp>
    <dsp:sp modelId="{685D15AC-9C4C-4501-95AC-69036D634D37}">
      <dsp:nvSpPr>
        <dsp:cNvPr id="0" name=""/>
        <dsp:cNvSpPr/>
      </dsp:nvSpPr>
      <dsp:spPr>
        <a:xfrm rot="5400000">
          <a:off x="-115192" y="2169616"/>
          <a:ext cx="767953" cy="537567"/>
        </a:xfrm>
        <a:prstGeom prst="chevron">
          <a:avLst/>
        </a:prstGeom>
        <a:gradFill rotWithShape="1">
          <a:gsLst>
            <a:gs pos="0">
              <a:schemeClr val="accent3">
                <a:tint val="45000"/>
                <a:satMod val="200000"/>
              </a:schemeClr>
            </a:gs>
            <a:gs pos="30000">
              <a:schemeClr val="accent3">
                <a:tint val="61000"/>
                <a:satMod val="200000"/>
              </a:schemeClr>
            </a:gs>
            <a:gs pos="45000">
              <a:schemeClr val="accent3">
                <a:tint val="66000"/>
                <a:satMod val="200000"/>
              </a:schemeClr>
            </a:gs>
            <a:gs pos="55000">
              <a:schemeClr val="accent3">
                <a:tint val="66000"/>
                <a:satMod val="200000"/>
              </a:schemeClr>
            </a:gs>
            <a:gs pos="73000">
              <a:schemeClr val="accent3">
                <a:tint val="61000"/>
                <a:satMod val="200000"/>
              </a:schemeClr>
            </a:gs>
            <a:gs pos="100000">
              <a:schemeClr val="accent3">
                <a:tint val="45000"/>
                <a:satMod val="200000"/>
              </a:schemeClr>
            </a:gs>
          </a:gsLst>
          <a:lin ang="950000" scaled="1"/>
        </a:gradFill>
        <a:ln w="9525" cap="flat" cmpd="sng" algn="ctr">
          <a:solidFill>
            <a:schemeClr val="accent3"/>
          </a:solidFill>
          <a:prstDash val="solid"/>
        </a:ln>
        <a:effectLst>
          <a:outerShdw blurRad="38100" dist="25400" dir="2700000" algn="br"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endParaRPr lang="en-IN" sz="1500" kern="1200" dirty="0"/>
        </a:p>
      </dsp:txBody>
      <dsp:txXfrm rot="5400000">
        <a:off x="-115192" y="2169616"/>
        <a:ext cx="767953" cy="537567"/>
      </dsp:txXfrm>
    </dsp:sp>
    <dsp:sp modelId="{35EDB36C-67C4-4698-928C-BD3AA5AA4F38}">
      <dsp:nvSpPr>
        <dsp:cNvPr id="0" name=""/>
        <dsp:cNvSpPr/>
      </dsp:nvSpPr>
      <dsp:spPr>
        <a:xfrm rot="5400000">
          <a:off x="4362598" y="-1770608"/>
          <a:ext cx="499169" cy="8149232"/>
        </a:xfrm>
        <a:prstGeom prst="round2SameRect">
          <a:avLst/>
        </a:prstGeom>
        <a:solidFill>
          <a:schemeClr val="accent3"/>
        </a:solidFill>
        <a:ln w="25400" cap="flat" cmpd="sng" algn="ctr">
          <a:solidFill>
            <a:schemeClr val="lt1"/>
          </a:solidFill>
          <a:prstDash val="solid"/>
        </a:ln>
        <a:effectLst>
          <a:outerShdw blurRad="38100" dist="25400" dir="2700000" algn="br" rotWithShape="0">
            <a:srgbClr val="000000">
              <a:alpha val="40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n-US" sz="2900" kern="1200" dirty="0" smtClean="0">
              <a:solidFill>
                <a:schemeClr val="bg1"/>
              </a:solidFill>
            </a:rPr>
            <a:t>Mobile Telephony.</a:t>
          </a:r>
          <a:endParaRPr lang="en-IN" sz="2900" kern="1200" dirty="0">
            <a:solidFill>
              <a:schemeClr val="bg1"/>
            </a:solidFill>
          </a:endParaRPr>
        </a:p>
      </dsp:txBody>
      <dsp:txXfrm rot="5400000">
        <a:off x="4362598" y="-1770608"/>
        <a:ext cx="499169" cy="8149232"/>
      </dsp:txXfrm>
    </dsp:sp>
    <dsp:sp modelId="{2E38D5F9-1811-4827-91EC-79B603A4720B}">
      <dsp:nvSpPr>
        <dsp:cNvPr id="0" name=""/>
        <dsp:cNvSpPr/>
      </dsp:nvSpPr>
      <dsp:spPr>
        <a:xfrm rot="5400000">
          <a:off x="-115192" y="2853215"/>
          <a:ext cx="767953" cy="537567"/>
        </a:xfrm>
        <a:prstGeom prst="chevron">
          <a:avLst/>
        </a:prstGeom>
        <a:gradFill rotWithShape="1">
          <a:gsLst>
            <a:gs pos="0">
              <a:schemeClr val="accent4">
                <a:tint val="45000"/>
                <a:satMod val="200000"/>
              </a:schemeClr>
            </a:gs>
            <a:gs pos="30000">
              <a:schemeClr val="accent4">
                <a:tint val="61000"/>
                <a:satMod val="200000"/>
              </a:schemeClr>
            </a:gs>
            <a:gs pos="45000">
              <a:schemeClr val="accent4">
                <a:tint val="66000"/>
                <a:satMod val="200000"/>
              </a:schemeClr>
            </a:gs>
            <a:gs pos="55000">
              <a:schemeClr val="accent4">
                <a:tint val="66000"/>
                <a:satMod val="200000"/>
              </a:schemeClr>
            </a:gs>
            <a:gs pos="73000">
              <a:schemeClr val="accent4">
                <a:tint val="61000"/>
                <a:satMod val="200000"/>
              </a:schemeClr>
            </a:gs>
            <a:gs pos="100000">
              <a:schemeClr val="accent4">
                <a:tint val="45000"/>
                <a:satMod val="200000"/>
              </a:schemeClr>
            </a:gs>
          </a:gsLst>
          <a:lin ang="950000" scaled="1"/>
        </a:gradFill>
        <a:ln w="9525" cap="flat" cmpd="sng" algn="ctr">
          <a:solidFill>
            <a:schemeClr val="accent4"/>
          </a:solidFill>
          <a:prstDash val="solid"/>
        </a:ln>
        <a:effectLst>
          <a:outerShdw blurRad="38100" dist="25400" dir="2700000" algn="br" rotWithShape="0">
            <a:srgbClr val="000000">
              <a:alpha val="4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endParaRPr lang="en-IN" sz="1500" kern="1200" dirty="0"/>
        </a:p>
      </dsp:txBody>
      <dsp:txXfrm rot="5400000">
        <a:off x="-115192" y="2853215"/>
        <a:ext cx="767953" cy="537567"/>
      </dsp:txXfrm>
    </dsp:sp>
    <dsp:sp modelId="{D32157FF-1B16-475A-99A6-C9BD8FB0CF5A}">
      <dsp:nvSpPr>
        <dsp:cNvPr id="0" name=""/>
        <dsp:cNvSpPr/>
      </dsp:nvSpPr>
      <dsp:spPr>
        <a:xfrm rot="5400000">
          <a:off x="4362598" y="-1087008"/>
          <a:ext cx="499169" cy="8149232"/>
        </a:xfrm>
        <a:prstGeom prst="round2SameRect">
          <a:avLst/>
        </a:prstGeom>
        <a:solidFill>
          <a:schemeClr val="accent2"/>
        </a:solidFill>
        <a:ln w="25400" cap="flat" cmpd="sng" algn="ctr">
          <a:solidFill>
            <a:schemeClr val="lt1"/>
          </a:solidFill>
          <a:prstDash val="solid"/>
        </a:ln>
        <a:effectLst>
          <a:outerShdw blurRad="38100" dist="25400" dir="2700000" algn="br" rotWithShape="0">
            <a:srgbClr val="000000">
              <a:alpha val="40000"/>
            </a:srgbClr>
          </a:outerShdw>
        </a:effectLst>
      </dsp:spPr>
      <dsp:style>
        <a:lnRef idx="3">
          <a:schemeClr val="lt1"/>
        </a:lnRef>
        <a:fillRef idx="1">
          <a:schemeClr val="accent2"/>
        </a:fillRef>
        <a:effectRef idx="1">
          <a:schemeClr val="accent2"/>
        </a:effectRef>
        <a:fontRef idx="minor">
          <a:schemeClr val="lt1"/>
        </a:fontRef>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n-US" sz="2900" kern="1200" dirty="0" smtClean="0">
              <a:solidFill>
                <a:schemeClr val="bg1"/>
              </a:solidFill>
            </a:rPr>
            <a:t>Radio wave or Infrared Beacons</a:t>
          </a:r>
          <a:endParaRPr lang="en-IN" sz="2900" kern="1200" dirty="0">
            <a:solidFill>
              <a:schemeClr val="bg1"/>
            </a:solidFill>
          </a:endParaRPr>
        </a:p>
      </dsp:txBody>
      <dsp:txXfrm rot="5400000">
        <a:off x="4362598" y="-1087008"/>
        <a:ext cx="499169" cy="8149232"/>
      </dsp:txXfrm>
    </dsp:sp>
    <dsp:sp modelId="{27DFC4E4-F09C-4326-AD0B-28C9C6C70288}">
      <dsp:nvSpPr>
        <dsp:cNvPr id="0" name=""/>
        <dsp:cNvSpPr/>
      </dsp:nvSpPr>
      <dsp:spPr>
        <a:xfrm rot="5400000">
          <a:off x="-115192" y="3536814"/>
          <a:ext cx="767953" cy="537567"/>
        </a:xfrm>
        <a:prstGeom prst="chevron">
          <a:avLst/>
        </a:prstGeom>
        <a:gradFill rotWithShape="1">
          <a:gsLst>
            <a:gs pos="0">
              <a:schemeClr val="accent5">
                <a:tint val="45000"/>
                <a:satMod val="200000"/>
              </a:schemeClr>
            </a:gs>
            <a:gs pos="30000">
              <a:schemeClr val="accent5">
                <a:tint val="61000"/>
                <a:satMod val="200000"/>
              </a:schemeClr>
            </a:gs>
            <a:gs pos="45000">
              <a:schemeClr val="accent5">
                <a:tint val="66000"/>
                <a:satMod val="200000"/>
              </a:schemeClr>
            </a:gs>
            <a:gs pos="55000">
              <a:schemeClr val="accent5">
                <a:tint val="66000"/>
                <a:satMod val="200000"/>
              </a:schemeClr>
            </a:gs>
            <a:gs pos="73000">
              <a:schemeClr val="accent5">
                <a:tint val="61000"/>
                <a:satMod val="200000"/>
              </a:schemeClr>
            </a:gs>
            <a:gs pos="100000">
              <a:schemeClr val="accent5">
                <a:tint val="45000"/>
                <a:satMod val="200000"/>
              </a:schemeClr>
            </a:gs>
          </a:gsLst>
          <a:lin ang="950000" scaled="1"/>
        </a:gradFill>
        <a:ln w="9525" cap="flat" cmpd="sng" algn="ctr">
          <a:solidFill>
            <a:schemeClr val="accent5"/>
          </a:solidFill>
          <a:prstDash val="solid"/>
        </a:ln>
        <a:effectLst>
          <a:outerShdw blurRad="38100" dist="25400" dir="2700000" algn="br" rotWithShape="0">
            <a:srgbClr val="000000">
              <a:alpha val="40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endParaRPr lang="en-IN" sz="1500" kern="1200" dirty="0"/>
        </a:p>
      </dsp:txBody>
      <dsp:txXfrm rot="5400000">
        <a:off x="-115192" y="3536814"/>
        <a:ext cx="767953" cy="537567"/>
      </dsp:txXfrm>
    </dsp:sp>
    <dsp:sp modelId="{4F9F59F1-0C3D-429B-A260-73C27659FAC6}">
      <dsp:nvSpPr>
        <dsp:cNvPr id="0" name=""/>
        <dsp:cNvSpPr/>
      </dsp:nvSpPr>
      <dsp:spPr>
        <a:xfrm rot="5400000">
          <a:off x="4362598" y="-403409"/>
          <a:ext cx="499169" cy="8149232"/>
        </a:xfrm>
        <a:prstGeom prst="round2SameRect">
          <a:avLst/>
        </a:prstGeom>
        <a:solidFill>
          <a:schemeClr val="accent1"/>
        </a:solidFill>
        <a:ln w="25400" cap="flat" cmpd="sng" algn="ctr">
          <a:solidFill>
            <a:schemeClr val="lt1"/>
          </a:solidFill>
          <a:prstDash val="solid"/>
        </a:ln>
        <a:effectLst>
          <a:outerShdw blurRad="38100" dist="25400" dir="2700000" algn="br" rotWithShape="0">
            <a:srgbClr val="000000">
              <a:alpha val="40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n-US" sz="2900" kern="1200" dirty="0" smtClean="0">
              <a:solidFill>
                <a:schemeClr val="bg1"/>
              </a:solidFill>
            </a:rPr>
            <a:t>Roadside Camera Recognition. </a:t>
          </a:r>
          <a:endParaRPr lang="en-IN" sz="2900" kern="1200" dirty="0">
            <a:solidFill>
              <a:schemeClr val="bg1"/>
            </a:solidFill>
          </a:endParaRPr>
        </a:p>
      </dsp:txBody>
      <dsp:txXfrm rot="5400000">
        <a:off x="4362598" y="-403409"/>
        <a:ext cx="499169" cy="8149232"/>
      </dsp:txXfrm>
    </dsp:sp>
    <dsp:sp modelId="{BA764358-B276-46D5-8817-4746BA375AAB}">
      <dsp:nvSpPr>
        <dsp:cNvPr id="0" name=""/>
        <dsp:cNvSpPr/>
      </dsp:nvSpPr>
      <dsp:spPr>
        <a:xfrm rot="5400000">
          <a:off x="-115192" y="4220414"/>
          <a:ext cx="767953" cy="537567"/>
        </a:xfrm>
        <a:prstGeom prst="chevron">
          <a:avLst/>
        </a:prstGeom>
        <a:gradFill rotWithShape="1">
          <a:gsLst>
            <a:gs pos="0">
              <a:schemeClr val="accent6">
                <a:tint val="45000"/>
                <a:satMod val="200000"/>
              </a:schemeClr>
            </a:gs>
            <a:gs pos="30000">
              <a:schemeClr val="accent6">
                <a:tint val="61000"/>
                <a:satMod val="200000"/>
              </a:schemeClr>
            </a:gs>
            <a:gs pos="45000">
              <a:schemeClr val="accent6">
                <a:tint val="66000"/>
                <a:satMod val="200000"/>
              </a:schemeClr>
            </a:gs>
            <a:gs pos="55000">
              <a:schemeClr val="accent6">
                <a:tint val="66000"/>
                <a:satMod val="200000"/>
              </a:schemeClr>
            </a:gs>
            <a:gs pos="73000">
              <a:schemeClr val="accent6">
                <a:tint val="61000"/>
                <a:satMod val="200000"/>
              </a:schemeClr>
            </a:gs>
            <a:gs pos="100000">
              <a:schemeClr val="accent6">
                <a:tint val="45000"/>
                <a:satMod val="200000"/>
              </a:schemeClr>
            </a:gs>
          </a:gsLst>
          <a:lin ang="950000" scaled="1"/>
        </a:gradFill>
        <a:ln w="9525" cap="flat" cmpd="sng" algn="ctr">
          <a:solidFill>
            <a:schemeClr val="accent6"/>
          </a:solidFill>
          <a:prstDash val="solid"/>
        </a:ln>
        <a:effectLst>
          <a:outerShdw blurRad="38100" dist="25400" dir="2700000" algn="br" rotWithShape="0">
            <a:srgbClr val="000000">
              <a:alpha val="40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endParaRPr lang="en-IN" sz="1500" kern="1200" dirty="0"/>
        </a:p>
      </dsp:txBody>
      <dsp:txXfrm rot="5400000">
        <a:off x="-115192" y="4220414"/>
        <a:ext cx="767953" cy="537567"/>
      </dsp:txXfrm>
    </dsp:sp>
    <dsp:sp modelId="{3ADB7E67-2DB3-4925-93AD-9DADA4D4A468}">
      <dsp:nvSpPr>
        <dsp:cNvPr id="0" name=""/>
        <dsp:cNvSpPr/>
      </dsp:nvSpPr>
      <dsp:spPr>
        <a:xfrm rot="5400000">
          <a:off x="4362598" y="280189"/>
          <a:ext cx="499169" cy="8149232"/>
        </a:xfrm>
        <a:prstGeom prst="round2SameRect">
          <a:avLst/>
        </a:prstGeom>
        <a:solidFill>
          <a:schemeClr val="accent4"/>
        </a:solidFill>
        <a:ln w="25400" cap="flat" cmpd="sng" algn="ctr">
          <a:solidFill>
            <a:schemeClr val="lt1"/>
          </a:solidFill>
          <a:prstDash val="solid"/>
        </a:ln>
        <a:effectLst>
          <a:outerShdw blurRad="38100" dist="25400" dir="2700000" algn="br" rotWithShape="0">
            <a:srgbClr val="000000">
              <a:alpha val="40000"/>
            </a:srgbClr>
          </a:outerShdw>
        </a:effectLst>
      </dsp:spPr>
      <dsp:style>
        <a:lnRef idx="3">
          <a:schemeClr val="lt1"/>
        </a:lnRef>
        <a:fillRef idx="1">
          <a:schemeClr val="accent4"/>
        </a:fillRef>
        <a:effectRef idx="1">
          <a:schemeClr val="accent4"/>
        </a:effectRef>
        <a:fontRef idx="minor">
          <a:schemeClr val="lt1"/>
        </a:fontRef>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n-US" sz="2900" kern="1200" dirty="0" smtClean="0">
              <a:solidFill>
                <a:schemeClr val="bg1"/>
              </a:solidFill>
            </a:rPr>
            <a:t>Probe Vehicles or Devices</a:t>
          </a:r>
          <a:endParaRPr lang="en-IN" sz="2900" kern="1200" dirty="0">
            <a:solidFill>
              <a:schemeClr val="bg1"/>
            </a:solidFill>
          </a:endParaRPr>
        </a:p>
      </dsp:txBody>
      <dsp:txXfrm rot="5400000">
        <a:off x="4362598" y="280189"/>
        <a:ext cx="499169" cy="8149232"/>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B745BD-73C7-4433-9C04-9508B2EDDE00}" type="datetimeFigureOut">
              <a:rPr lang="en-US" smtClean="0"/>
              <a:pPr/>
              <a:t>3/11/2011</a:t>
            </a:fld>
            <a:endParaRPr lang="en-US" dirty="0"/>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BD5029-A113-4CC4-9B49-87D766367C7B}" type="slidenum">
              <a:rPr lang="en-US" smtClean="0"/>
              <a:pPr/>
              <a:t>‹#›</a:t>
            </a:fld>
            <a:endParaRPr lang="en-US" dirty="0"/>
          </a:p>
        </p:txBody>
      </p:sp>
    </p:spTree>
    <p:extLst>
      <p:ext uri="{BB962C8B-B14F-4D97-AF65-F5344CB8AC3E}">
        <p14:creationId xmlns:p14="http://schemas.microsoft.com/office/powerpoint/2010/main" xmlns="" val="1122704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BD5029-A113-4CC4-9B49-87D766367C7B}" type="slidenum">
              <a:rPr lang="en-US" smtClean="0"/>
              <a:pPr/>
              <a:t>2</a:t>
            </a:fld>
            <a:endParaRPr lang="en-US" dirty="0"/>
          </a:p>
        </p:txBody>
      </p:sp>
    </p:spTree>
    <p:extLst>
      <p:ext uri="{BB962C8B-B14F-4D97-AF65-F5344CB8AC3E}">
        <p14:creationId xmlns:p14="http://schemas.microsoft.com/office/powerpoint/2010/main" xmlns="" val="2663502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09BD5029-A113-4CC4-9B49-87D766367C7B}" type="slidenum">
              <a:rPr lang="en-US" smtClean="0"/>
              <a:pPr/>
              <a:t>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5715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7"/>
          <p:cNvSpPr>
            <a:spLocks noChangeAspect="1" noEditPoints="1"/>
          </p:cNvSpPr>
          <p:nvPr/>
        </p:nvSpPr>
        <p:spPr bwMode="auto">
          <a:xfrm>
            <a:off x="838200" y="1468408"/>
            <a:ext cx="2521776" cy="4246593"/>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 name="Subtitle 2"/>
          <p:cNvSpPr>
            <a:spLocks noGrp="1"/>
          </p:cNvSpPr>
          <p:nvPr>
            <p:ph type="subTitle" idx="1"/>
          </p:nvPr>
        </p:nvSpPr>
        <p:spPr>
          <a:xfrm>
            <a:off x="3743323" y="3101228"/>
            <a:ext cx="5120640" cy="1317625"/>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1D8BD707-D9CF-40AE-B4C6-C98DA3205C09}" type="datetimeFigureOut">
              <a:rPr lang="en-US" smtClean="0"/>
              <a:pPr/>
              <a:t>3/11/2011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91475" y="5357812"/>
            <a:ext cx="876300" cy="243417"/>
          </a:xfrm>
        </p:spPr>
        <p:txBody>
          <a:bodyPr/>
          <a:lstStyle/>
          <a:p>
            <a:fld id="{B6F15528-21DE-4FAA-801E-634DDDAF4B2B}" type="slidenum">
              <a:rPr lang="en-US" smtClean="0"/>
              <a:pPr/>
              <a:t>‹#›</a:t>
            </a:fld>
            <a:endParaRPr lang="en-US" dirty="0"/>
          </a:p>
        </p:txBody>
      </p:sp>
      <p:sp>
        <p:nvSpPr>
          <p:cNvPr id="9" name="Freeform 7"/>
          <p:cNvSpPr>
            <a:spLocks noChangeAspect="1" noEditPoints="1"/>
          </p:cNvSpPr>
          <p:nvPr/>
        </p:nvSpPr>
        <p:spPr bwMode="auto">
          <a:xfrm>
            <a:off x="838200" y="1468408"/>
            <a:ext cx="2521776" cy="4246593"/>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Title 9"/>
          <p:cNvSpPr>
            <a:spLocks noGrp="1"/>
          </p:cNvSpPr>
          <p:nvPr>
            <p:ph type="title"/>
          </p:nvPr>
        </p:nvSpPr>
        <p:spPr>
          <a:xfrm>
            <a:off x="3739896" y="1181100"/>
            <a:ext cx="5120640" cy="1920240"/>
          </a:xfrm>
        </p:spPr>
        <p:txBody>
          <a:bodyPr>
            <a:normAutofit/>
          </a:bodyPr>
          <a:lstStyle>
            <a:lvl1pPr>
              <a:defRPr sz="4000" cap="all" baseline="0"/>
            </a:lvl1pPr>
          </a:lstStyle>
          <a:p>
            <a:r>
              <a:rPr lang="en-US" smtClean="0"/>
              <a:t>Click to edit Master title style</a:t>
            </a:r>
            <a:endParaRPr lang="en-US" dirty="0"/>
          </a:p>
        </p:txBody>
      </p:sp>
      <p:sp>
        <p:nvSpPr>
          <p:cNvPr id="13" name="Freeform 7"/>
          <p:cNvSpPr>
            <a:spLocks noChangeAspect="1" noEditPoints="1"/>
          </p:cNvSpPr>
          <p:nvPr/>
        </p:nvSpPr>
        <p:spPr bwMode="auto">
          <a:xfrm>
            <a:off x="838200" y="1468408"/>
            <a:ext cx="2521776" cy="4246593"/>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70"/>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70"/>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5715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25" name="Title Placeholder 1"/>
          <p:cNvSpPr>
            <a:spLocks noGrp="1"/>
          </p:cNvSpPr>
          <p:nvPr>
            <p:ph type="title"/>
          </p:nvPr>
        </p:nvSpPr>
        <p:spPr>
          <a:xfrm>
            <a:off x="276225" y="190505"/>
            <a:ext cx="8591550" cy="889001"/>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1" name="Content Placeholder 30"/>
          <p:cNvSpPr>
            <a:spLocks noGrp="1"/>
          </p:cNvSpPr>
          <p:nvPr>
            <p:ph sz="quarter" idx="13"/>
          </p:nvPr>
        </p:nvSpPr>
        <p:spPr>
          <a:xfrm>
            <a:off x="274320" y="1082040"/>
            <a:ext cx="859536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5715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1D8BD707-D9CF-40AE-B4C6-C98DA3205C09}" type="datetimeFigureOut">
              <a:rPr lang="en-US" smtClean="0"/>
              <a:pPr/>
              <a:t>3/11/2011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15" name="Subtitle 2"/>
          <p:cNvSpPr>
            <a:spLocks noGrp="1"/>
          </p:cNvSpPr>
          <p:nvPr>
            <p:ph type="subTitle" idx="1"/>
          </p:nvPr>
        </p:nvSpPr>
        <p:spPr>
          <a:xfrm>
            <a:off x="3743324" y="1166814"/>
            <a:ext cx="5120640" cy="1230313"/>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7"/>
          <p:cNvSpPr>
            <a:spLocks noChangeAspect="1" noEditPoints="1"/>
          </p:cNvSpPr>
          <p:nvPr/>
        </p:nvSpPr>
        <p:spPr bwMode="auto">
          <a:xfrm>
            <a:off x="34300" y="113869"/>
            <a:ext cx="3326149" cy="5601133"/>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4" y="2413005"/>
            <a:ext cx="5129543" cy="22225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pPr/>
              <a:t>3/11/2011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9" name="Title Placeholder 1"/>
          <p:cNvSpPr>
            <a:spLocks noGrp="1"/>
          </p:cNvSpPr>
          <p:nvPr>
            <p:ph type="title"/>
          </p:nvPr>
        </p:nvSpPr>
        <p:spPr>
          <a:xfrm>
            <a:off x="276225" y="190501"/>
            <a:ext cx="8591550" cy="8890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2" name="Content Placeholder 11"/>
          <p:cNvSpPr>
            <a:spLocks noGrp="1"/>
          </p:cNvSpPr>
          <p:nvPr>
            <p:ph sz="quarter" idx="13"/>
          </p:nvPr>
        </p:nvSpPr>
        <p:spPr>
          <a:xfrm>
            <a:off x="276225" y="1082040"/>
            <a:ext cx="4251960" cy="411480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1"/>
          <p:cNvSpPr>
            <a:spLocks noGrp="1"/>
          </p:cNvSpPr>
          <p:nvPr>
            <p:ph sz="quarter" idx="14"/>
          </p:nvPr>
        </p:nvSpPr>
        <p:spPr>
          <a:xfrm>
            <a:off x="4615815" y="1082040"/>
            <a:ext cx="4251960" cy="411480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1D8BD707-D9CF-40AE-B4C6-C98DA3205C09}" type="datetimeFigureOut">
              <a:rPr lang="en-US" smtClean="0"/>
              <a:pPr/>
              <a:t>3/11/2011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
        <p:nvSpPr>
          <p:cNvPr id="12" name="Title Placeholder 1"/>
          <p:cNvSpPr>
            <a:spLocks noGrp="1"/>
          </p:cNvSpPr>
          <p:nvPr>
            <p:ph type="title"/>
          </p:nvPr>
        </p:nvSpPr>
        <p:spPr>
          <a:xfrm>
            <a:off x="276225" y="190501"/>
            <a:ext cx="8591550" cy="8890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4" name="Content Placeholder 11"/>
          <p:cNvSpPr>
            <a:spLocks noGrp="1"/>
          </p:cNvSpPr>
          <p:nvPr>
            <p:ph sz="quarter" idx="13"/>
          </p:nvPr>
        </p:nvSpPr>
        <p:spPr>
          <a:xfrm>
            <a:off x="276225" y="1508760"/>
            <a:ext cx="4251960" cy="368808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1"/>
          <p:cNvSpPr>
            <a:spLocks noGrp="1"/>
          </p:cNvSpPr>
          <p:nvPr>
            <p:ph sz="quarter" idx="14"/>
          </p:nvPr>
        </p:nvSpPr>
        <p:spPr>
          <a:xfrm>
            <a:off x="4615815" y="1508760"/>
            <a:ext cx="4251960" cy="368808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3"/>
          <p:cNvSpPr>
            <a:spLocks noGrp="1"/>
          </p:cNvSpPr>
          <p:nvPr>
            <p:ph type="body" sz="half" idx="2"/>
          </p:nvPr>
        </p:nvSpPr>
        <p:spPr>
          <a:xfrm>
            <a:off x="276225" y="1082040"/>
            <a:ext cx="4248150" cy="424656"/>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15815" y="1082040"/>
            <a:ext cx="4248150" cy="424656"/>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1D8BD707-D9CF-40AE-B4C6-C98DA3205C09}" type="datetimeFigureOut">
              <a:rPr lang="en-US" smtClean="0"/>
              <a:pPr/>
              <a:t>3/11/2011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
        <p:nvSpPr>
          <p:cNvPr id="17" name="Title Placeholder 1"/>
          <p:cNvSpPr>
            <a:spLocks noGrp="1"/>
          </p:cNvSpPr>
          <p:nvPr>
            <p:ph type="title"/>
          </p:nvPr>
        </p:nvSpPr>
        <p:spPr>
          <a:xfrm>
            <a:off x="276225" y="190501"/>
            <a:ext cx="8591550" cy="8890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3/11/2011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5715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1D8BD707-D9CF-40AE-B4C6-C98DA3205C09}" type="datetimeFigureOut">
              <a:rPr lang="en-US" smtClean="0"/>
              <a:pPr/>
              <a:t>3/11/2011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9" name="Title Placeholder 1"/>
          <p:cNvSpPr>
            <a:spLocks noGrp="1"/>
          </p:cNvSpPr>
          <p:nvPr>
            <p:ph type="title"/>
          </p:nvPr>
        </p:nvSpPr>
        <p:spPr>
          <a:xfrm>
            <a:off x="276225" y="190501"/>
            <a:ext cx="2834640" cy="1082040"/>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10" name="Content Placeholder 11"/>
          <p:cNvSpPr>
            <a:spLocks noGrp="1"/>
          </p:cNvSpPr>
          <p:nvPr>
            <p:ph sz="quarter" idx="14"/>
          </p:nvPr>
        </p:nvSpPr>
        <p:spPr>
          <a:xfrm>
            <a:off x="3775935" y="444500"/>
            <a:ext cx="5063266" cy="475234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276224" y="1282700"/>
            <a:ext cx="2834640" cy="392430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5715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3409950" y="0"/>
            <a:ext cx="5734050" cy="5715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1D8BD707-D9CF-40AE-B4C6-C98DA3205C09}" type="datetimeFigureOut">
              <a:rPr lang="en-US" smtClean="0"/>
              <a:pPr/>
              <a:t>3/11/2011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21" name="Title Placeholder 1"/>
          <p:cNvSpPr>
            <a:spLocks noGrp="1"/>
          </p:cNvSpPr>
          <p:nvPr>
            <p:ph type="title"/>
          </p:nvPr>
        </p:nvSpPr>
        <p:spPr>
          <a:xfrm>
            <a:off x="276224" y="190506"/>
            <a:ext cx="2834640" cy="10794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25" name="Text Placeholder 24"/>
          <p:cNvSpPr>
            <a:spLocks noGrp="1"/>
          </p:cNvSpPr>
          <p:nvPr>
            <p:ph type="body" sz="quarter" idx="13"/>
          </p:nvPr>
        </p:nvSpPr>
        <p:spPr>
          <a:xfrm>
            <a:off x="274320" y="1280160"/>
            <a:ext cx="2834640" cy="3926840"/>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190501"/>
            <a:ext cx="8591550" cy="8890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25" y="1079501"/>
            <a:ext cx="8591550" cy="41116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6225" y="5357812"/>
            <a:ext cx="2133600" cy="243417"/>
          </a:xfrm>
          <a:prstGeom prst="rect">
            <a:avLst/>
          </a:prstGeom>
        </p:spPr>
        <p:txBody>
          <a:bodyPr vert="horz" lIns="91440" tIns="45720" rIns="91440" bIns="45720" rtlCol="0" anchor="ctr">
            <a:normAutofit/>
          </a:bodyPr>
          <a:lstStyle>
            <a:lvl1pPr algn="l">
              <a:defRPr sz="1050" b="1">
                <a:solidFill>
                  <a:schemeClr val="tx2"/>
                </a:solidFill>
              </a:defRPr>
            </a:lvl1pPr>
          </a:lstStyle>
          <a:p>
            <a:fld id="{1D8BD707-D9CF-40AE-B4C6-C98DA3205C09}" type="datetimeFigureOut">
              <a:rPr lang="en-US" smtClean="0"/>
              <a:pPr/>
              <a:t>3/11/2011</a:t>
            </a:fld>
            <a:endParaRPr lang="en-US" dirty="0"/>
          </a:p>
        </p:txBody>
      </p:sp>
      <p:sp>
        <p:nvSpPr>
          <p:cNvPr id="5" name="Footer Placeholder 4"/>
          <p:cNvSpPr>
            <a:spLocks noGrp="1"/>
          </p:cNvSpPr>
          <p:nvPr>
            <p:ph type="ftr" sz="quarter" idx="3"/>
          </p:nvPr>
        </p:nvSpPr>
        <p:spPr>
          <a:xfrm>
            <a:off x="3743334" y="5357812"/>
            <a:ext cx="4086225" cy="243417"/>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US" dirty="0"/>
          </a:p>
        </p:txBody>
      </p:sp>
      <p:sp>
        <p:nvSpPr>
          <p:cNvPr id="6" name="Slide Number Placeholder 5"/>
          <p:cNvSpPr>
            <a:spLocks noGrp="1"/>
          </p:cNvSpPr>
          <p:nvPr>
            <p:ph type="sldNum" sz="quarter" idx="4"/>
          </p:nvPr>
        </p:nvSpPr>
        <p:spPr>
          <a:xfrm>
            <a:off x="7991475" y="5357812"/>
            <a:ext cx="876300" cy="243417"/>
          </a:xfrm>
          <a:prstGeom prst="rect">
            <a:avLst/>
          </a:prstGeom>
        </p:spPr>
        <p:txBody>
          <a:bodyPr vert="horz" lIns="91440" tIns="45720" rIns="91440" bIns="45720" rtlCol="0" anchor="ctr">
            <a:normAutofit/>
          </a:bodyPr>
          <a:lstStyle>
            <a:lvl1pPr algn="r">
              <a:defRPr sz="1600" b="1">
                <a:solidFill>
                  <a:schemeClr val="tx2"/>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xmlns="" val="0"/>
              </a:ext>
            </a:extLst>
          </a:blip>
          <a:srcRect t="5715" b="5715"/>
          <a:stretch/>
        </p:blipFill>
        <p:spPr>
          <a:xfrm>
            <a:off x="-23883" y="0"/>
            <a:ext cx="9219724" cy="5715000"/>
          </a:xfrm>
          <a:prstGeom prst="rect">
            <a:avLst/>
          </a:prstGeom>
          <a:ln>
            <a:noFill/>
          </a:ln>
          <a:effectLst>
            <a:softEdge rad="112500"/>
          </a:effectLst>
        </p:spPr>
      </p:pic>
      <p:sp>
        <p:nvSpPr>
          <p:cNvPr id="6" name="Rectangle 5"/>
          <p:cNvSpPr/>
          <p:nvPr/>
        </p:nvSpPr>
        <p:spPr>
          <a:xfrm rot="20878805">
            <a:off x="5954995" y="4412843"/>
            <a:ext cx="2916696" cy="923330"/>
          </a:xfrm>
          <a:prstGeom prst="rect">
            <a:avLst/>
          </a:prstGeom>
          <a:noFill/>
        </p:spPr>
        <p:txBody>
          <a:bodyPr wrap="none" lIns="91440" tIns="45720" rIns="91440" bIns="45720">
            <a:spAutoFit/>
          </a:bodyPr>
          <a:lstStyle/>
          <a:p>
            <a:pPr algn="ctr"/>
            <a:r>
              <a:rPr lang="en-US" sz="5400" b="1" i="1" cap="none" spc="50" dirty="0" smtClean="0">
                <a:ln w="13500">
                  <a:solidFill>
                    <a:srgbClr val="00B0F0">
                      <a:alpha val="6500"/>
                    </a:srgbClr>
                  </a:solidFill>
                  <a:prstDash val="solid"/>
                </a:ln>
                <a:solidFill>
                  <a:srgbClr val="002060">
                    <a:alpha val="95000"/>
                  </a:srgbClr>
                </a:solidFill>
                <a:effectLst>
                  <a:outerShdw blurRad="50800" dist="38100" dir="8100000" algn="tr" rotWithShape="0">
                    <a:prstClr val="black">
                      <a:alpha val="40000"/>
                    </a:prstClr>
                  </a:outerShdw>
                </a:effectLst>
                <a:latin typeface="Matura MT Script Capitals" pitchFamily="66" charset="0"/>
              </a:rPr>
              <a:t>Presents</a:t>
            </a:r>
            <a:endParaRPr lang="en-US" sz="5400" b="1" i="1" cap="none" spc="50" dirty="0">
              <a:ln w="13500">
                <a:solidFill>
                  <a:srgbClr val="00B0F0">
                    <a:alpha val="6500"/>
                  </a:srgbClr>
                </a:solidFill>
                <a:prstDash val="solid"/>
              </a:ln>
              <a:solidFill>
                <a:srgbClr val="002060">
                  <a:alpha val="95000"/>
                </a:srgbClr>
              </a:solidFill>
              <a:effectLst>
                <a:outerShdw blurRad="50800" dist="38100" dir="8100000" algn="tr" rotWithShape="0">
                  <a:prstClr val="black">
                    <a:alpha val="40000"/>
                  </a:prstClr>
                </a:outerShdw>
              </a:effectLst>
              <a:latin typeface="Matura MT Script Capitals" pitchFamily="66" charset="0"/>
            </a:endParaRPr>
          </a:p>
        </p:txBody>
      </p:sp>
    </p:spTree>
    <p:extLst>
      <p:ext uri="{BB962C8B-B14F-4D97-AF65-F5344CB8AC3E}">
        <p14:creationId xmlns:p14="http://schemas.microsoft.com/office/powerpoint/2010/main" xmlns="" val="3717582203"/>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1186144">
            <a:off x="261850" y="417071"/>
            <a:ext cx="2619375" cy="609599"/>
          </a:xfrm>
        </p:spPr>
        <p:txBody>
          <a:bodyPr>
            <a:normAutofit fontScale="90000"/>
          </a:bodyPr>
          <a:lstStyle/>
          <a:p>
            <a:r>
              <a:rPr lang="en-US" b="1" i="1" dirty="0" smtClean="0">
                <a:effectLst>
                  <a:outerShdw blurRad="38100" dist="38100" dir="2700000" algn="tl">
                    <a:srgbClr val="000000">
                      <a:alpha val="43137"/>
                    </a:srgbClr>
                  </a:outerShdw>
                </a:effectLst>
                <a:latin typeface="Book Antiqua" pitchFamily="18" charset="0"/>
              </a:rPr>
              <a:t>Applications</a:t>
            </a:r>
            <a:endParaRPr lang="en-IN" i="1" dirty="0">
              <a:effectLst>
                <a:outerShdw blurRad="38100" dist="38100" dir="2700000" algn="tl">
                  <a:srgbClr val="000000">
                    <a:alpha val="43137"/>
                  </a:srgbClr>
                </a:outerShdw>
              </a:effectLst>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1402622">
            <a:off x="411534" y="1027992"/>
            <a:ext cx="8612073" cy="4443577"/>
          </a:xfrm>
          <a:prstGeom prst="rect">
            <a:avLst/>
          </a:prstGeom>
          <a:ln>
            <a:noFill/>
          </a:ln>
          <a:effectLst>
            <a:softEdge rad="112500"/>
          </a:effectLst>
        </p:spPr>
      </p:pic>
      <p:sp>
        <p:nvSpPr>
          <p:cNvPr id="5" name="Rectangle 4"/>
          <p:cNvSpPr/>
          <p:nvPr/>
        </p:nvSpPr>
        <p:spPr>
          <a:xfrm rot="222834">
            <a:off x="3875424" y="1128113"/>
            <a:ext cx="2977097" cy="461665"/>
          </a:xfrm>
          <a:prstGeom prst="rect">
            <a:avLst/>
          </a:prstGeom>
        </p:spPr>
        <p:txBody>
          <a:bodyPr wrap="none">
            <a:spAutoFit/>
          </a:bodyPr>
          <a:lstStyle/>
          <a:p>
            <a:r>
              <a:rPr lang="en-US" sz="2400" dirty="0">
                <a:ln w="18415" cmpd="sng">
                  <a:solidFill>
                    <a:srgbClr val="FFFFFF"/>
                  </a:solidFill>
                  <a:prstDash val="solid"/>
                </a:ln>
                <a:solidFill>
                  <a:srgbClr val="FFFFFF"/>
                </a:solidFill>
                <a:effectLst>
                  <a:glow rad="228600">
                    <a:schemeClr val="bg1">
                      <a:alpha val="40000"/>
                    </a:schemeClr>
                  </a:glow>
                  <a:outerShdw blurRad="63500" dir="3600000" algn="tl" rotWithShape="0">
                    <a:srgbClr val="000000">
                      <a:alpha val="70000"/>
                    </a:srgbClr>
                  </a:outerShdw>
                </a:effectLst>
                <a:latin typeface="Book Antiqua" pitchFamily="18" charset="0"/>
              </a:rPr>
              <a:t>Parking Information</a:t>
            </a:r>
          </a:p>
        </p:txBody>
      </p:sp>
    </p:spTree>
    <p:extLst>
      <p:ext uri="{BB962C8B-B14F-4D97-AF65-F5344CB8AC3E}">
        <p14:creationId xmlns:p14="http://schemas.microsoft.com/office/powerpoint/2010/main" xmlns="" val="2939920864"/>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1063611">
            <a:off x="196836" y="353003"/>
            <a:ext cx="4417838" cy="2833082"/>
          </a:xfrm>
          <a:prstGeom prst="rect">
            <a:avLst/>
          </a:prstGeom>
          <a:ln>
            <a:noFill/>
          </a:ln>
          <a:effectLst>
            <a:softEdge rad="112500"/>
          </a:effectLst>
        </p:spPr>
      </p:pic>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t="4254" b="5633"/>
          <a:stretch/>
        </p:blipFill>
        <p:spPr bwMode="auto">
          <a:xfrm rot="353220">
            <a:off x="4583697" y="140952"/>
            <a:ext cx="4452616" cy="3555624"/>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21357217">
            <a:off x="3146820" y="3322966"/>
            <a:ext cx="3198281" cy="2374734"/>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Rectangle 3"/>
          <p:cNvSpPr/>
          <p:nvPr/>
        </p:nvSpPr>
        <p:spPr>
          <a:xfrm>
            <a:off x="1797116" y="2371418"/>
            <a:ext cx="5755102" cy="461665"/>
          </a:xfrm>
          <a:prstGeom prst="rect">
            <a:avLst/>
          </a:prstGeom>
        </p:spPr>
        <p:txBody>
          <a:bodyPr wrap="none">
            <a:spAutoFit/>
          </a:bodyPr>
          <a:lstStyle/>
          <a:p>
            <a:r>
              <a:rPr lang="en-US" sz="2400" b="1" dirty="0">
                <a:solidFill>
                  <a:srgbClr val="FF0000"/>
                </a:solidFill>
                <a:effectLst>
                  <a:glow rad="228600">
                    <a:schemeClr val="bg1">
                      <a:alpha val="40000"/>
                    </a:schemeClr>
                  </a:glow>
                  <a:outerShdw blurRad="38100" dist="38100" dir="2700000" algn="tl">
                    <a:srgbClr val="000000">
                      <a:alpha val="43137"/>
                    </a:srgbClr>
                  </a:outerShdw>
                </a:effectLst>
                <a:latin typeface="Book Antiqua" pitchFamily="18" charset="0"/>
              </a:rPr>
              <a:t>Route </a:t>
            </a:r>
            <a:r>
              <a:rPr lang="en-US" sz="2400" b="1" dirty="0" smtClean="0">
                <a:solidFill>
                  <a:srgbClr val="FF0000"/>
                </a:solidFill>
                <a:effectLst>
                  <a:glow rad="228600">
                    <a:schemeClr val="bg1">
                      <a:alpha val="40000"/>
                    </a:schemeClr>
                  </a:glow>
                  <a:outerShdw blurRad="38100" dist="38100" dir="2700000" algn="tl">
                    <a:srgbClr val="000000">
                      <a:alpha val="43137"/>
                    </a:srgbClr>
                  </a:outerShdw>
                </a:effectLst>
                <a:latin typeface="Book Antiqua" pitchFamily="18" charset="0"/>
              </a:rPr>
              <a:t>Guidance   </a:t>
            </a:r>
            <a:r>
              <a:rPr lang="en-US" sz="2400" b="1" dirty="0" smtClean="0">
                <a:solidFill>
                  <a:schemeClr val="bg1"/>
                </a:solidFill>
                <a:effectLst>
                  <a:glow rad="228600">
                    <a:schemeClr val="bg1">
                      <a:alpha val="40000"/>
                    </a:schemeClr>
                  </a:glow>
                  <a:outerShdw blurRad="38100" dist="38100" dir="2700000" algn="tl">
                    <a:srgbClr val="000000">
                      <a:alpha val="43137"/>
                    </a:srgbClr>
                  </a:outerShdw>
                </a:effectLst>
                <a:latin typeface="Book Antiqua" pitchFamily="18" charset="0"/>
              </a:rPr>
              <a:t>/  </a:t>
            </a:r>
            <a:r>
              <a:rPr lang="en-US" sz="2400" b="1" dirty="0" smtClean="0">
                <a:solidFill>
                  <a:srgbClr val="000000"/>
                </a:solidFill>
                <a:effectLst>
                  <a:glow rad="228600">
                    <a:schemeClr val="bg1">
                      <a:alpha val="40000"/>
                    </a:schemeClr>
                  </a:glow>
                  <a:outerShdw blurRad="38100" dist="38100" dir="2700000" algn="tl">
                    <a:srgbClr val="000000">
                      <a:alpha val="43137"/>
                    </a:srgbClr>
                  </a:outerShdw>
                </a:effectLst>
                <a:latin typeface="Book Antiqua" pitchFamily="18" charset="0"/>
              </a:rPr>
              <a:t>Navigation </a:t>
            </a:r>
            <a:r>
              <a:rPr lang="en-US" sz="2400" b="1" dirty="0">
                <a:solidFill>
                  <a:srgbClr val="000000"/>
                </a:solidFill>
                <a:effectLst>
                  <a:glow rad="228600">
                    <a:schemeClr val="bg1">
                      <a:alpha val="40000"/>
                    </a:schemeClr>
                  </a:glow>
                  <a:outerShdw blurRad="38100" dist="38100" dir="2700000" algn="tl">
                    <a:srgbClr val="000000">
                      <a:alpha val="43137"/>
                    </a:srgbClr>
                  </a:outerShdw>
                </a:effectLst>
                <a:latin typeface="Book Antiqua" pitchFamily="18" charset="0"/>
              </a:rPr>
              <a:t>Systems</a:t>
            </a:r>
          </a:p>
        </p:txBody>
      </p:sp>
      <p:pic>
        <p:nvPicPr>
          <p:cNvPr id="7" name="Picture 6"/>
          <p:cNvPicPr>
            <a:picLocks noChangeAspect="1"/>
          </p:cNvPicPr>
          <p:nvPr/>
        </p:nvPicPr>
        <p:blipFill rotWithShape="1">
          <a:blip r:embed="rId5" cstate="print">
            <a:extLst>
              <a:ext uri="{28A0092B-C50C-407E-A947-70E740481C1C}">
                <a14:useLocalDpi xmlns:a14="http://schemas.microsoft.com/office/drawing/2010/main" xmlns="" val="0"/>
              </a:ext>
            </a:extLst>
          </a:blip>
          <a:srcRect l="2331" t="2550" r="2208" b="2329"/>
          <a:stretch/>
        </p:blipFill>
        <p:spPr>
          <a:xfrm rot="20985586">
            <a:off x="421767" y="3102872"/>
            <a:ext cx="2750705" cy="2419587"/>
          </a:xfrm>
          <a:prstGeom prst="rect">
            <a:avLst/>
          </a:prstGeom>
          <a:ln>
            <a:noFill/>
          </a:ln>
          <a:effectLst>
            <a:softEdge rad="112500"/>
          </a:effectLst>
        </p:spPr>
      </p:pic>
    </p:spTree>
    <p:extLst>
      <p:ext uri="{BB962C8B-B14F-4D97-AF65-F5344CB8AC3E}">
        <p14:creationId xmlns:p14="http://schemas.microsoft.com/office/powerpoint/2010/main" xmlns="" val="3455511512"/>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rot="20970197">
            <a:off x="4261018" y="858506"/>
            <a:ext cx="4860626" cy="400110"/>
          </a:xfrm>
          <a:prstGeom prst="rect">
            <a:avLst/>
          </a:prstGeom>
        </p:spPr>
        <p:txBody>
          <a:bodyPr wrap="none">
            <a:spAutoFit/>
          </a:bodyPr>
          <a:lstStyle/>
          <a:p>
            <a:r>
              <a:rPr lang="en-US" sz="2000" b="1" dirty="0">
                <a:solidFill>
                  <a:srgbClr val="000000"/>
                </a:solidFill>
                <a:effectLst>
                  <a:outerShdw blurRad="38100" dist="38100" dir="2700000" algn="tl">
                    <a:srgbClr val="000000">
                      <a:alpha val="43137"/>
                    </a:srgbClr>
                  </a:outerShdw>
                </a:effectLst>
                <a:latin typeface="Book Antiqua" pitchFamily="18" charset="0"/>
              </a:rPr>
              <a:t>Real-time Traffic Information Provision</a:t>
            </a:r>
          </a:p>
        </p:txBody>
      </p:sp>
      <p:sp>
        <p:nvSpPr>
          <p:cNvPr id="5" name="Title 2"/>
          <p:cNvSpPr>
            <a:spLocks noGrp="1"/>
          </p:cNvSpPr>
          <p:nvPr>
            <p:ph type="title"/>
          </p:nvPr>
        </p:nvSpPr>
        <p:spPr>
          <a:xfrm rot="483268">
            <a:off x="156511" y="374091"/>
            <a:ext cx="4849404" cy="400110"/>
          </a:xfrm>
          <a:prstGeom prst="rect">
            <a:avLst/>
          </a:prstGeom>
        </p:spPr>
        <p:txBody>
          <a:bodyPr wrap="none">
            <a:spAutoFit/>
          </a:bodyPr>
          <a:lstStyle/>
          <a:p>
            <a:r>
              <a:rPr lang="en-US" sz="2000" b="1" dirty="0">
                <a:solidFill>
                  <a:srgbClr val="000000"/>
                </a:solidFill>
                <a:effectLst>
                  <a:outerShdw blurRad="38100" dist="38100" dir="2700000" algn="tl">
                    <a:srgbClr val="000000">
                      <a:alpha val="43137"/>
                    </a:srgbClr>
                  </a:outerShdw>
                </a:effectLst>
                <a:latin typeface="Book Antiqua" pitchFamily="18" charset="0"/>
              </a:rPr>
              <a:t>Roadside Weather Information Systems</a:t>
            </a:r>
            <a:endParaRPr lang="en-IN" sz="2000" b="1" dirty="0">
              <a:solidFill>
                <a:srgbClr val="000000"/>
              </a:solidFill>
              <a:effectLst>
                <a:outerShdw blurRad="38100" dist="38100" dir="2700000" algn="tl">
                  <a:srgbClr val="000000">
                    <a:alpha val="43137"/>
                  </a:srgbClr>
                </a:outerShdw>
              </a:effectLst>
              <a:latin typeface="Book Antiqua" pitchFamily="18" charset="0"/>
              <a:ea typeface="Calibri"/>
              <a:cs typeface="Times New Roman"/>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21011966">
            <a:off x="4089020" y="1449610"/>
            <a:ext cx="4830014" cy="2745058"/>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 name="Picture 5" descr="sensor wea.jpg"/>
          <p:cNvPicPr>
            <a:picLocks noChangeAspect="1"/>
          </p:cNvPicPr>
          <p:nvPr/>
        </p:nvPicPr>
        <p:blipFill>
          <a:blip r:embed="rId3" cstate="print"/>
          <a:stretch>
            <a:fillRect/>
          </a:stretch>
        </p:blipFill>
        <p:spPr>
          <a:xfrm>
            <a:off x="304800" y="800100"/>
            <a:ext cx="2000250" cy="1619250"/>
          </a:xfrm>
          <a:prstGeom prst="rect">
            <a:avLst/>
          </a:prstGeom>
        </p:spPr>
      </p:pic>
      <p:pic>
        <p:nvPicPr>
          <p:cNvPr id="7" name="Picture 6" descr="bull.jpg"/>
          <p:cNvPicPr>
            <a:picLocks noChangeAspect="1"/>
          </p:cNvPicPr>
          <p:nvPr/>
        </p:nvPicPr>
        <p:blipFill>
          <a:blip r:embed="rId4" cstate="print"/>
          <a:stretch>
            <a:fillRect/>
          </a:stretch>
        </p:blipFill>
        <p:spPr>
          <a:xfrm rot="820949">
            <a:off x="282434" y="2724760"/>
            <a:ext cx="4381500" cy="29136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4062501314"/>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09" y="266700"/>
            <a:ext cx="9144000" cy="5143500"/>
          </a:xfrm>
        </p:spPr>
        <p:txBody>
          <a:bodyPr>
            <a:noAutofit/>
          </a:bodyPr>
          <a:lstStyle/>
          <a:p>
            <a:r>
              <a:rPr lang="en-US" sz="6600" b="1" dirty="0" smtClean="0">
                <a:solidFill>
                  <a:srgbClr val="FFC000"/>
                </a:solidFill>
                <a:effectLst>
                  <a:outerShdw blurRad="38100" dist="38100" dir="2700000" algn="tl">
                    <a:srgbClr val="000000">
                      <a:alpha val="43137"/>
                    </a:srgbClr>
                  </a:outerShdw>
                </a:effectLst>
              </a:rPr>
              <a:t>V</a:t>
            </a:r>
            <a:r>
              <a:rPr lang="en-US" sz="6600" b="1" dirty="0" smtClean="0">
                <a:effectLst>
                  <a:outerShdw blurRad="38100" dist="38100" dir="2700000" algn="tl">
                    <a:srgbClr val="000000">
                      <a:alpha val="43137"/>
                    </a:srgbClr>
                  </a:outerShdw>
                </a:effectLst>
              </a:rPr>
              <a:t>ehicle-to-</a:t>
            </a:r>
            <a:r>
              <a:rPr lang="en-US" sz="6600" b="1" dirty="0" smtClean="0">
                <a:solidFill>
                  <a:srgbClr val="FFC000"/>
                </a:solidFill>
                <a:effectLst>
                  <a:outerShdw blurRad="38100" dist="38100" dir="2700000" algn="tl">
                    <a:srgbClr val="000000">
                      <a:alpha val="43137"/>
                    </a:srgbClr>
                  </a:outerShdw>
                </a:effectLst>
              </a:rPr>
              <a:t>I</a:t>
            </a:r>
            <a:r>
              <a:rPr lang="en-US" sz="6600" b="1" dirty="0" smtClean="0">
                <a:effectLst>
                  <a:outerShdw blurRad="38100" dist="38100" dir="2700000" algn="tl">
                    <a:srgbClr val="000000">
                      <a:alpha val="43137"/>
                    </a:srgbClr>
                  </a:outerShdw>
                </a:effectLst>
              </a:rPr>
              <a:t>nfrastructure 	</a:t>
            </a:r>
            <a:r>
              <a:rPr lang="en-US" sz="6600" b="1" dirty="0" smtClean="0">
                <a:solidFill>
                  <a:srgbClr val="FFC000"/>
                </a:solidFill>
                <a:effectLst>
                  <a:outerShdw blurRad="38100" dist="38100" dir="2700000" algn="tl">
                    <a:srgbClr val="000000">
                      <a:alpha val="43137"/>
                    </a:srgbClr>
                  </a:outerShdw>
                </a:effectLst>
              </a:rPr>
              <a:t>I</a:t>
            </a:r>
            <a:r>
              <a:rPr lang="en-US" sz="6600" b="1" dirty="0" smtClean="0">
                <a:effectLst>
                  <a:outerShdw blurRad="38100" dist="38100" dir="2700000" algn="tl">
                    <a:srgbClr val="000000">
                      <a:alpha val="43137"/>
                    </a:srgbClr>
                  </a:outerShdw>
                </a:effectLst>
              </a:rPr>
              <a:t>ntegration </a:t>
            </a:r>
            <a:r>
              <a:rPr lang="en-US" sz="6600" b="1" dirty="0">
                <a:effectLst>
                  <a:outerShdw blurRad="38100" dist="38100" dir="2700000" algn="tl">
                    <a:srgbClr val="000000">
                      <a:alpha val="43137"/>
                    </a:srgbClr>
                  </a:outerShdw>
                </a:effectLst>
              </a:rPr>
              <a:t>(</a:t>
            </a:r>
            <a:r>
              <a:rPr lang="en-US" sz="6600" b="1" dirty="0">
                <a:solidFill>
                  <a:srgbClr val="FFC000"/>
                </a:solidFill>
                <a:effectLst>
                  <a:outerShdw blurRad="38100" dist="38100" dir="2700000" algn="tl">
                    <a:srgbClr val="000000">
                      <a:alpha val="43137"/>
                    </a:srgbClr>
                  </a:outerShdw>
                </a:effectLst>
              </a:rPr>
              <a:t>VII</a:t>
            </a:r>
            <a:r>
              <a:rPr lang="en-US" sz="6600" b="1" dirty="0">
                <a:effectLst>
                  <a:outerShdw blurRad="38100" dist="38100" dir="2700000" algn="tl">
                    <a:srgbClr val="000000">
                      <a:alpha val="43137"/>
                    </a:srgbClr>
                  </a:outerShdw>
                </a:effectLst>
              </a:rPr>
              <a:t>) </a:t>
            </a:r>
            <a:r>
              <a:rPr lang="en-US" sz="6600" b="1" dirty="0" smtClean="0">
                <a:effectLst>
                  <a:outerShdw blurRad="38100" dist="38100" dir="2700000" algn="tl">
                    <a:srgbClr val="000000">
                      <a:alpha val="43137"/>
                    </a:srgbClr>
                  </a:outerShdw>
                </a:effectLst>
              </a:rPr>
              <a:t/>
            </a:r>
            <a:br>
              <a:rPr lang="en-US" sz="6600" b="1" dirty="0" smtClean="0">
                <a:effectLst>
                  <a:outerShdw blurRad="38100" dist="38100" dir="2700000" algn="tl">
                    <a:srgbClr val="000000">
                      <a:alpha val="43137"/>
                    </a:srgbClr>
                  </a:outerShdw>
                </a:effectLst>
              </a:rPr>
            </a:br>
            <a:r>
              <a:rPr lang="en-US" sz="6600" b="1" dirty="0" smtClean="0">
                <a:effectLst>
                  <a:outerShdw blurRad="38100" dist="38100" dir="2700000" algn="tl">
                    <a:srgbClr val="000000">
                      <a:alpha val="43137"/>
                    </a:srgbClr>
                  </a:outerShdw>
                </a:effectLst>
              </a:rPr>
              <a:t>					&amp;</a:t>
            </a:r>
            <a:br>
              <a:rPr lang="en-US" sz="6600" b="1" dirty="0" smtClean="0">
                <a:effectLst>
                  <a:outerShdw blurRad="38100" dist="38100" dir="2700000" algn="tl">
                    <a:srgbClr val="000000">
                      <a:alpha val="43137"/>
                    </a:srgbClr>
                  </a:outerShdw>
                </a:effectLst>
              </a:rPr>
            </a:br>
            <a:r>
              <a:rPr lang="en-US" sz="6600" b="1" dirty="0" smtClean="0">
                <a:solidFill>
                  <a:srgbClr val="FFC000"/>
                </a:solidFill>
                <a:effectLst>
                  <a:outerShdw blurRad="38100" dist="38100" dir="2700000" algn="tl">
                    <a:srgbClr val="000000">
                      <a:alpha val="43137"/>
                    </a:srgbClr>
                  </a:outerShdw>
                </a:effectLst>
              </a:rPr>
              <a:t>V</a:t>
            </a:r>
            <a:r>
              <a:rPr lang="en-US" sz="6600" b="1" dirty="0" smtClean="0">
                <a:effectLst>
                  <a:outerShdw blurRad="38100" dist="38100" dir="2700000" algn="tl">
                    <a:srgbClr val="000000">
                      <a:alpha val="43137"/>
                    </a:srgbClr>
                  </a:outerShdw>
                </a:effectLst>
              </a:rPr>
              <a:t>ehicle-</a:t>
            </a:r>
            <a:r>
              <a:rPr lang="en-US" sz="6600" b="1" dirty="0" smtClean="0">
                <a:solidFill>
                  <a:srgbClr val="FFC000"/>
                </a:solidFill>
                <a:effectLst>
                  <a:outerShdw blurRad="38100" dist="38100" dir="2700000" algn="tl">
                    <a:srgbClr val="000000">
                      <a:alpha val="43137"/>
                    </a:srgbClr>
                  </a:outerShdw>
                </a:effectLst>
              </a:rPr>
              <a:t>to</a:t>
            </a:r>
            <a:r>
              <a:rPr lang="en-US" sz="6600" b="1" dirty="0" smtClean="0">
                <a:effectLst>
                  <a:outerShdw blurRad="38100" dist="38100" dir="2700000" algn="tl">
                    <a:srgbClr val="000000">
                      <a:alpha val="43137"/>
                    </a:srgbClr>
                  </a:outerShdw>
                </a:effectLst>
              </a:rPr>
              <a:t>-</a:t>
            </a:r>
            <a:r>
              <a:rPr lang="en-US" sz="6600" b="1" dirty="0" smtClean="0">
                <a:solidFill>
                  <a:srgbClr val="FFC000"/>
                </a:solidFill>
                <a:effectLst>
                  <a:outerShdw blurRad="38100" dist="38100" dir="2700000" algn="tl">
                    <a:srgbClr val="000000">
                      <a:alpha val="43137"/>
                    </a:srgbClr>
                  </a:outerShdw>
                </a:effectLst>
              </a:rPr>
              <a:t>V</a:t>
            </a:r>
            <a:r>
              <a:rPr lang="en-US" sz="6600" b="1" dirty="0" smtClean="0">
                <a:effectLst>
                  <a:outerShdw blurRad="38100" dist="38100" dir="2700000" algn="tl">
                    <a:srgbClr val="000000">
                      <a:alpha val="43137"/>
                    </a:srgbClr>
                  </a:outerShdw>
                </a:effectLst>
              </a:rPr>
              <a:t>ehicle 	Integration </a:t>
            </a:r>
            <a:r>
              <a:rPr lang="en-US" sz="6600" b="1" dirty="0">
                <a:effectLst>
                  <a:outerShdw blurRad="38100" dist="38100" dir="2700000" algn="tl">
                    <a:srgbClr val="000000">
                      <a:alpha val="43137"/>
                    </a:srgbClr>
                  </a:outerShdw>
                </a:effectLst>
              </a:rPr>
              <a:t>(</a:t>
            </a:r>
            <a:r>
              <a:rPr lang="en-US" sz="6600" b="1" dirty="0">
                <a:solidFill>
                  <a:srgbClr val="FFC000"/>
                </a:solidFill>
                <a:effectLst>
                  <a:outerShdw blurRad="38100" dist="38100" dir="2700000" algn="tl">
                    <a:srgbClr val="000000">
                      <a:alpha val="43137"/>
                    </a:srgbClr>
                  </a:outerShdw>
                </a:effectLst>
              </a:rPr>
              <a:t>V2V</a:t>
            </a:r>
            <a:r>
              <a:rPr lang="en-US" sz="6600" b="1" dirty="0">
                <a:effectLst>
                  <a:outerShdw blurRad="38100" dist="38100" dir="2700000" algn="tl">
                    <a:srgbClr val="000000">
                      <a:alpha val="43137"/>
                    </a:srgbClr>
                  </a:outerShdw>
                </a:effectLst>
              </a:rPr>
              <a:t>)</a:t>
            </a:r>
            <a:endParaRPr lang="en-IN" sz="66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074109859"/>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71500"/>
            <a:ext cx="8591550" cy="685799"/>
          </a:xfrm>
        </p:spPr>
        <p:txBody>
          <a:bodyPr>
            <a:normAutofit fontScale="90000"/>
          </a:bodyPr>
          <a:lstStyle/>
          <a:p>
            <a:r>
              <a:rPr lang="en-US" b="1" dirty="0">
                <a:solidFill>
                  <a:srgbClr val="FFC000"/>
                </a:solidFill>
                <a:effectLst>
                  <a:outerShdw blurRad="38100" dist="38100" dir="2700000" algn="tl">
                    <a:srgbClr val="000000">
                      <a:alpha val="43137"/>
                    </a:srgbClr>
                  </a:outerShdw>
                </a:effectLst>
              </a:rPr>
              <a:t>V</a:t>
            </a:r>
            <a:r>
              <a:rPr lang="en-US" b="1" dirty="0">
                <a:effectLst>
                  <a:outerShdw blurRad="38100" dist="38100" dir="2700000" algn="tl">
                    <a:srgbClr val="000000">
                      <a:alpha val="43137"/>
                    </a:srgbClr>
                  </a:outerShdw>
                </a:effectLst>
              </a:rPr>
              <a:t>ehicle-</a:t>
            </a:r>
            <a:r>
              <a:rPr lang="en-US" b="1" dirty="0">
                <a:solidFill>
                  <a:srgbClr val="FFC000"/>
                </a:solidFill>
                <a:effectLst>
                  <a:outerShdw blurRad="38100" dist="38100" dir="2700000" algn="tl">
                    <a:srgbClr val="000000">
                      <a:alpha val="43137"/>
                    </a:srgbClr>
                  </a:outerShdw>
                </a:effectLst>
              </a:rPr>
              <a:t>to</a:t>
            </a:r>
            <a:r>
              <a:rPr lang="en-US" b="1" dirty="0">
                <a:effectLst>
                  <a:outerShdw blurRad="38100" dist="38100" dir="2700000" algn="tl">
                    <a:srgbClr val="000000">
                      <a:alpha val="43137"/>
                    </a:srgbClr>
                  </a:outerShdw>
                </a:effectLst>
              </a:rPr>
              <a:t>-</a:t>
            </a:r>
            <a:r>
              <a:rPr lang="en-US" b="1" dirty="0">
                <a:solidFill>
                  <a:srgbClr val="FFC000"/>
                </a:solidFill>
                <a:effectLst>
                  <a:outerShdw blurRad="38100" dist="38100" dir="2700000" algn="tl">
                    <a:srgbClr val="000000">
                      <a:alpha val="43137"/>
                    </a:srgbClr>
                  </a:outerShdw>
                </a:effectLst>
              </a:rPr>
              <a:t>V</a:t>
            </a:r>
            <a:r>
              <a:rPr lang="en-US" b="1" dirty="0">
                <a:effectLst>
                  <a:outerShdw blurRad="38100" dist="38100" dir="2700000" algn="tl">
                    <a:srgbClr val="000000">
                      <a:alpha val="43137"/>
                    </a:srgbClr>
                  </a:outerShdw>
                </a:effectLst>
              </a:rPr>
              <a:t>ehicle 	Integration (</a:t>
            </a:r>
            <a:r>
              <a:rPr lang="en-US" b="1" dirty="0">
                <a:solidFill>
                  <a:srgbClr val="FFC000"/>
                </a:solidFill>
                <a:effectLst>
                  <a:outerShdw blurRad="38100" dist="38100" dir="2700000" algn="tl">
                    <a:srgbClr val="000000">
                      <a:alpha val="43137"/>
                    </a:srgbClr>
                  </a:outerShdw>
                </a:effectLst>
              </a:rPr>
              <a:t>V2V</a:t>
            </a:r>
            <a:r>
              <a:rPr lang="en-US" b="1" dirty="0" smtClean="0">
                <a:effectLst>
                  <a:outerShdw blurRad="38100" dist="38100" dir="2700000" algn="tl">
                    <a:srgbClr val="000000">
                      <a:alpha val="43137"/>
                    </a:srgbClr>
                  </a:outerShdw>
                </a:effectLst>
              </a:rPr>
              <a:t>) &amp; </a:t>
            </a:r>
            <a:r>
              <a:rPr lang="en-US" b="1" dirty="0" smtClean="0">
                <a:solidFill>
                  <a:srgbClr val="FFC000"/>
                </a:solidFill>
                <a:effectLst>
                  <a:outerShdw blurRad="38100" dist="38100" dir="2700000" algn="tl">
                    <a:srgbClr val="000000">
                      <a:alpha val="43137"/>
                    </a:srgbClr>
                  </a:outerShdw>
                </a:effectLst>
              </a:rPr>
              <a:t>V</a:t>
            </a:r>
            <a:r>
              <a:rPr lang="en-US" b="1" dirty="0" smtClean="0">
                <a:effectLst>
                  <a:outerShdw blurRad="38100" dist="38100" dir="2700000" algn="tl">
                    <a:srgbClr val="000000">
                      <a:alpha val="43137"/>
                    </a:srgbClr>
                  </a:outerShdw>
                </a:effectLst>
              </a:rPr>
              <a:t>ehicle-to-</a:t>
            </a:r>
            <a:r>
              <a:rPr lang="en-US" b="1" dirty="0" smtClean="0">
                <a:solidFill>
                  <a:srgbClr val="FFC000"/>
                </a:solidFill>
                <a:effectLst>
                  <a:outerShdw blurRad="38100" dist="38100" dir="2700000" algn="tl">
                    <a:srgbClr val="000000">
                      <a:alpha val="43137"/>
                    </a:srgbClr>
                  </a:outerShdw>
                </a:effectLst>
              </a:rPr>
              <a:t>I</a:t>
            </a:r>
            <a:r>
              <a:rPr lang="en-US" b="1" dirty="0" smtClean="0">
                <a:effectLst>
                  <a:outerShdw blurRad="38100" dist="38100" dir="2700000" algn="tl">
                    <a:srgbClr val="000000">
                      <a:alpha val="43137"/>
                    </a:srgbClr>
                  </a:outerShdw>
                </a:effectLst>
              </a:rPr>
              <a:t>nfrastructure </a:t>
            </a:r>
            <a:r>
              <a:rPr lang="en-US" b="1" dirty="0" smtClean="0">
                <a:solidFill>
                  <a:srgbClr val="FFC000"/>
                </a:solidFill>
                <a:effectLst>
                  <a:outerShdw blurRad="38100" dist="38100" dir="2700000" algn="tl">
                    <a:srgbClr val="000000">
                      <a:alpha val="43137"/>
                    </a:srgbClr>
                  </a:outerShdw>
                </a:effectLst>
              </a:rPr>
              <a:t>I</a:t>
            </a:r>
            <a:r>
              <a:rPr lang="en-US" b="1" dirty="0" smtClean="0">
                <a:effectLst>
                  <a:outerShdw blurRad="38100" dist="38100" dir="2700000" algn="tl">
                    <a:srgbClr val="000000">
                      <a:alpha val="43137"/>
                    </a:srgbClr>
                  </a:outerShdw>
                </a:effectLst>
              </a:rPr>
              <a:t>ntegration (</a:t>
            </a:r>
            <a:r>
              <a:rPr lang="en-US" b="1" dirty="0" smtClean="0">
                <a:solidFill>
                  <a:srgbClr val="FFC000"/>
                </a:solidFill>
                <a:effectLst>
                  <a:outerShdw blurRad="38100" dist="38100" dir="2700000" algn="tl">
                    <a:srgbClr val="000000">
                      <a:alpha val="43137"/>
                    </a:srgbClr>
                  </a:outerShdw>
                </a:effectLst>
              </a:rPr>
              <a:t>VII</a:t>
            </a:r>
            <a:r>
              <a:rPr lang="en-US" b="1" dirty="0" smtClean="0">
                <a:effectLst>
                  <a:outerShdw blurRad="38100" dist="38100" dir="2700000" algn="tl">
                    <a:srgbClr val="000000">
                      <a:alpha val="43137"/>
                    </a:srgbClr>
                  </a:outerShdw>
                </a:effectLst>
              </a:rPr>
              <a:t>) </a:t>
            </a:r>
            <a:endParaRPr lang="en-IN" dirty="0"/>
          </a:p>
        </p:txBody>
      </p:sp>
      <p:sp>
        <p:nvSpPr>
          <p:cNvPr id="3" name="Rectangle 2"/>
          <p:cNvSpPr/>
          <p:nvPr/>
        </p:nvSpPr>
        <p:spPr>
          <a:xfrm>
            <a:off x="0" y="1560016"/>
            <a:ext cx="9158844" cy="4154984"/>
          </a:xfrm>
          <a:prstGeom prst="rect">
            <a:avLst/>
          </a:prstGeom>
        </p:spPr>
        <p:txBody>
          <a:bodyPr wrap="square">
            <a:spAutoFit/>
          </a:bodyPr>
          <a:lstStyle/>
          <a:p>
            <a:r>
              <a:rPr lang="en-US" sz="2000" dirty="0"/>
              <a:t>Vehicle-to-infrastructure integration is the archetype for a comprehensively integrated intelligent </a:t>
            </a:r>
            <a:r>
              <a:rPr lang="en-US" sz="2000" dirty="0" smtClean="0"/>
              <a:t>transportation </a:t>
            </a:r>
            <a:r>
              <a:rPr lang="en-US" sz="2000" dirty="0"/>
              <a:t>system. To deploy and enable a com­munications infrastructure that supports vehicle-to-infrastructure, as well as vehicle-to-vehicle, commu­nications for a variety of vehicle safety applications and transportation operations. DSRC-enabled tags or sensors, if widely deployed in vehicles, highways, and in roadside or intersection equipment, would enable the core elements of the transportation system to intelligently communicate with one another, delivering a wide range of benefits. </a:t>
            </a:r>
            <a:endParaRPr lang="en-US" sz="2000" dirty="0" smtClean="0"/>
          </a:p>
          <a:p>
            <a:r>
              <a:rPr lang="en-US" sz="2000" dirty="0" smtClean="0"/>
              <a:t>The Two Most Important Applications are</a:t>
            </a:r>
          </a:p>
          <a:p>
            <a:r>
              <a:rPr lang="en-US" sz="2000" b="1" i="1" dirty="0" smtClean="0"/>
              <a:t> </a:t>
            </a:r>
          </a:p>
          <a:p>
            <a:pPr>
              <a:buFont typeface="Arial" pitchFamily="34" charset="0"/>
              <a:buChar char="•"/>
            </a:pPr>
            <a:r>
              <a:rPr lang="en-US" sz="2400" b="1" i="1" dirty="0" smtClean="0"/>
              <a:t>CICAS (Cooperative Intersection Collision Avoidance Systems)</a:t>
            </a:r>
          </a:p>
          <a:p>
            <a:pPr>
              <a:buFont typeface="Arial" pitchFamily="34" charset="0"/>
              <a:buChar char="•"/>
            </a:pPr>
            <a:r>
              <a:rPr lang="en-US" sz="2400" b="1" i="1" dirty="0" smtClean="0"/>
              <a:t> ISA      (Intelligent Speed Adoption)</a:t>
            </a:r>
          </a:p>
          <a:p>
            <a:endParaRPr lang="en-IN" sz="1600" dirty="0"/>
          </a:p>
        </p:txBody>
      </p:sp>
    </p:spTree>
    <p:extLst>
      <p:ext uri="{BB962C8B-B14F-4D97-AF65-F5344CB8AC3E}">
        <p14:creationId xmlns:p14="http://schemas.microsoft.com/office/powerpoint/2010/main" xmlns="" val="43406284"/>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47700"/>
            <a:ext cx="8591550" cy="533399"/>
          </a:xfrm>
        </p:spPr>
        <p:txBody>
          <a:bodyPr>
            <a:normAutofit fontScale="90000"/>
          </a:bodyPr>
          <a:lstStyle/>
          <a:p>
            <a:pPr algn="ctr"/>
            <a:r>
              <a:rPr lang="en-US" b="1" dirty="0" smtClean="0">
                <a:solidFill>
                  <a:srgbClr val="FFC000"/>
                </a:solidFill>
                <a:effectLst>
                  <a:outerShdw blurRad="38100" dist="38100" dir="2700000" algn="tl">
                    <a:srgbClr val="000000">
                      <a:alpha val="43137"/>
                    </a:srgbClr>
                  </a:outerShdw>
                </a:effectLst>
              </a:rPr>
              <a:t>V</a:t>
            </a:r>
            <a:r>
              <a:rPr lang="en-US" b="1" dirty="0" smtClean="0">
                <a:effectLst>
                  <a:outerShdw blurRad="38100" dist="38100" dir="2700000" algn="tl">
                    <a:srgbClr val="000000">
                      <a:alpha val="43137"/>
                    </a:srgbClr>
                  </a:outerShdw>
                </a:effectLst>
              </a:rPr>
              <a:t>ehicle-</a:t>
            </a:r>
            <a:r>
              <a:rPr lang="en-US" b="1" dirty="0" smtClean="0">
                <a:solidFill>
                  <a:srgbClr val="FFC000"/>
                </a:solidFill>
                <a:effectLst>
                  <a:outerShdw blurRad="38100" dist="38100" dir="2700000" algn="tl">
                    <a:srgbClr val="000000">
                      <a:alpha val="43137"/>
                    </a:srgbClr>
                  </a:outerShdw>
                </a:effectLst>
              </a:rPr>
              <a:t>to</a:t>
            </a:r>
            <a:r>
              <a:rPr lang="en-US" b="1" dirty="0" smtClean="0">
                <a:effectLst>
                  <a:outerShdw blurRad="38100" dist="38100" dir="2700000" algn="tl">
                    <a:srgbClr val="000000">
                      <a:alpha val="43137"/>
                    </a:srgbClr>
                  </a:outerShdw>
                </a:effectLst>
              </a:rPr>
              <a:t>-</a:t>
            </a:r>
            <a:r>
              <a:rPr lang="en-US" b="1" dirty="0" smtClean="0">
                <a:solidFill>
                  <a:srgbClr val="FFC000"/>
                </a:solidFill>
                <a:effectLst>
                  <a:outerShdw blurRad="38100" dist="38100" dir="2700000" algn="tl">
                    <a:srgbClr val="000000">
                      <a:alpha val="43137"/>
                    </a:srgbClr>
                  </a:outerShdw>
                </a:effectLst>
              </a:rPr>
              <a:t>V</a:t>
            </a:r>
            <a:r>
              <a:rPr lang="en-US" b="1" dirty="0" smtClean="0">
                <a:effectLst>
                  <a:outerShdw blurRad="38100" dist="38100" dir="2700000" algn="tl">
                    <a:srgbClr val="000000">
                      <a:alpha val="43137"/>
                    </a:srgbClr>
                  </a:outerShdw>
                </a:effectLst>
              </a:rPr>
              <a:t>ehicle Integration </a:t>
            </a:r>
            <a:r>
              <a:rPr lang="en-US" b="1" dirty="0">
                <a:effectLst>
                  <a:outerShdw blurRad="38100" dist="38100" dir="2700000" algn="tl">
                    <a:srgbClr val="000000">
                      <a:alpha val="43137"/>
                    </a:srgbClr>
                  </a:outerShdw>
                </a:effectLst>
              </a:rPr>
              <a:t>(</a:t>
            </a:r>
            <a:r>
              <a:rPr lang="en-US" b="1" dirty="0">
                <a:solidFill>
                  <a:srgbClr val="FFC000"/>
                </a:solidFill>
                <a:effectLst>
                  <a:outerShdw blurRad="38100" dist="38100" dir="2700000" algn="tl">
                    <a:srgbClr val="000000">
                      <a:alpha val="43137"/>
                    </a:srgbClr>
                  </a:outerShdw>
                </a:effectLst>
              </a:rPr>
              <a:t>V2V</a:t>
            </a:r>
            <a:r>
              <a:rPr lang="en-US" b="1" dirty="0" smtClean="0">
                <a:effectLst>
                  <a:outerShdw blurRad="38100" dist="38100" dir="2700000" algn="tl">
                    <a:srgbClr val="000000">
                      <a:alpha val="43137"/>
                    </a:srgbClr>
                  </a:outerShdw>
                </a:effectLst>
              </a:rPr>
              <a:t>) &amp; </a:t>
            </a:r>
            <a:r>
              <a:rPr lang="en-US" b="1" dirty="0" smtClean="0">
                <a:solidFill>
                  <a:srgbClr val="FFC000"/>
                </a:solidFill>
                <a:effectLst>
                  <a:outerShdw blurRad="38100" dist="38100" dir="2700000" algn="tl">
                    <a:srgbClr val="000000">
                      <a:alpha val="43137"/>
                    </a:srgbClr>
                  </a:outerShdw>
                </a:effectLst>
              </a:rPr>
              <a:t>V</a:t>
            </a:r>
            <a:r>
              <a:rPr lang="en-US" b="1" dirty="0" smtClean="0">
                <a:effectLst>
                  <a:outerShdw blurRad="38100" dist="38100" dir="2700000" algn="tl">
                    <a:srgbClr val="000000">
                      <a:alpha val="43137"/>
                    </a:srgbClr>
                  </a:outerShdw>
                </a:effectLst>
              </a:rPr>
              <a:t>ehicle-to-</a:t>
            </a:r>
            <a:r>
              <a:rPr lang="en-US" b="1" dirty="0" smtClean="0">
                <a:solidFill>
                  <a:srgbClr val="FFC000"/>
                </a:solidFill>
                <a:effectLst>
                  <a:outerShdw blurRad="38100" dist="38100" dir="2700000" algn="tl">
                    <a:srgbClr val="000000">
                      <a:alpha val="43137"/>
                    </a:srgbClr>
                  </a:outerShdw>
                </a:effectLst>
              </a:rPr>
              <a:t>I</a:t>
            </a:r>
            <a:r>
              <a:rPr lang="en-US" b="1" dirty="0" smtClean="0">
                <a:effectLst>
                  <a:outerShdw blurRad="38100" dist="38100" dir="2700000" algn="tl">
                    <a:srgbClr val="000000">
                      <a:alpha val="43137"/>
                    </a:srgbClr>
                  </a:outerShdw>
                </a:effectLst>
              </a:rPr>
              <a:t>nfrastructure </a:t>
            </a:r>
            <a:r>
              <a:rPr lang="en-US" b="1" dirty="0" smtClean="0">
                <a:solidFill>
                  <a:srgbClr val="FFC000"/>
                </a:solidFill>
                <a:effectLst>
                  <a:outerShdw blurRad="38100" dist="38100" dir="2700000" algn="tl">
                    <a:srgbClr val="000000">
                      <a:alpha val="43137"/>
                    </a:srgbClr>
                  </a:outerShdw>
                </a:effectLst>
              </a:rPr>
              <a:t>I</a:t>
            </a:r>
            <a:r>
              <a:rPr lang="en-US" b="1" dirty="0" smtClean="0">
                <a:effectLst>
                  <a:outerShdw blurRad="38100" dist="38100" dir="2700000" algn="tl">
                    <a:srgbClr val="000000">
                      <a:alpha val="43137"/>
                    </a:srgbClr>
                  </a:outerShdw>
                </a:effectLst>
              </a:rPr>
              <a:t>ntegration (</a:t>
            </a:r>
            <a:r>
              <a:rPr lang="en-US" b="1" dirty="0" smtClean="0">
                <a:solidFill>
                  <a:srgbClr val="FFC000"/>
                </a:solidFill>
                <a:effectLst>
                  <a:outerShdw blurRad="38100" dist="38100" dir="2700000" algn="tl">
                    <a:srgbClr val="000000">
                      <a:alpha val="43137"/>
                    </a:srgbClr>
                  </a:outerShdw>
                </a:effectLst>
              </a:rPr>
              <a:t>VII</a:t>
            </a:r>
            <a:r>
              <a:rPr lang="en-US" b="1" dirty="0" smtClean="0">
                <a:effectLst>
                  <a:outerShdw blurRad="38100" dist="38100" dir="2700000" algn="tl">
                    <a:srgbClr val="000000">
                      <a:alpha val="43137"/>
                    </a:srgbClr>
                  </a:outerShdw>
                </a:effectLst>
              </a:rPr>
              <a:t>) </a:t>
            </a:r>
            <a:endParaRPr lang="en-IN"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333500"/>
            <a:ext cx="9143999" cy="304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Rectangle 2"/>
          <p:cNvSpPr/>
          <p:nvPr/>
        </p:nvSpPr>
        <p:spPr>
          <a:xfrm>
            <a:off x="381000" y="4610100"/>
            <a:ext cx="4572000" cy="923330"/>
          </a:xfrm>
          <a:prstGeom prst="rect">
            <a:avLst/>
          </a:prstGeom>
        </p:spPr>
        <p:txBody>
          <a:bodyPr>
            <a:spAutoFit/>
          </a:bodyPr>
          <a:lstStyle/>
          <a:p>
            <a:pPr marL="285750" indent="-285750" algn="just">
              <a:spcAft>
                <a:spcPts val="0"/>
              </a:spcAft>
              <a:buFont typeface="Wingdings" pitchFamily="2" charset="2"/>
              <a:buChar char="ü"/>
            </a:pPr>
            <a:r>
              <a:rPr lang="en-US" b="1" dirty="0">
                <a:solidFill>
                  <a:srgbClr val="000000"/>
                </a:solidFill>
                <a:effectLst>
                  <a:outerShdw blurRad="38100" dist="38100" dir="2700000" algn="tl">
                    <a:srgbClr val="000000">
                      <a:alpha val="43137"/>
                    </a:srgbClr>
                  </a:outerShdw>
                </a:effectLst>
              </a:rPr>
              <a:t>Cooperative Intersection Collision Avoidance System (CICAS)</a:t>
            </a:r>
            <a:endParaRPr lang="en-IN" b="1" dirty="0">
              <a:solidFill>
                <a:srgbClr val="000000"/>
              </a:solidFill>
              <a:effectLst>
                <a:outerShdw blurRad="38100" dist="38100" dir="2700000" algn="tl">
                  <a:srgbClr val="000000">
                    <a:alpha val="43137"/>
                  </a:srgbClr>
                </a:outerShdw>
              </a:effectLst>
              <a:latin typeface="Garamond"/>
              <a:ea typeface="Calibri"/>
              <a:cs typeface="Times New Roman"/>
            </a:endParaRPr>
          </a:p>
          <a:p>
            <a:pPr marL="285750" indent="-285750" algn="just">
              <a:spcAft>
                <a:spcPts val="0"/>
              </a:spcAft>
              <a:buFont typeface="Wingdings" pitchFamily="2" charset="2"/>
              <a:buChar char="ü"/>
            </a:pPr>
            <a:r>
              <a:rPr lang="en-US" b="1" dirty="0">
                <a:solidFill>
                  <a:srgbClr val="000000"/>
                </a:solidFill>
                <a:effectLst>
                  <a:outerShdw blurRad="38100" dist="38100" dir="2700000" algn="tl">
                    <a:srgbClr val="000000">
                      <a:alpha val="43137"/>
                    </a:srgbClr>
                  </a:outerShdw>
                </a:effectLst>
              </a:rPr>
              <a:t>Intelligent Speed Adaptation (ISA)</a:t>
            </a:r>
            <a:endParaRPr lang="en-IN" b="1" dirty="0">
              <a:solidFill>
                <a:srgbClr val="000000"/>
              </a:solidFill>
              <a:effectLst>
                <a:outerShdw blurRad="38100" dist="38100" dir="2700000" algn="tl">
                  <a:srgbClr val="000000">
                    <a:alpha val="43137"/>
                  </a:srgbClr>
                </a:outerShdw>
              </a:effectLst>
              <a:latin typeface="Garamond"/>
              <a:ea typeface="Calibri"/>
              <a:cs typeface="Times New Roman"/>
            </a:endParaRPr>
          </a:p>
        </p:txBody>
      </p:sp>
    </p:spTree>
    <p:extLst>
      <p:ext uri="{BB962C8B-B14F-4D97-AF65-F5344CB8AC3E}">
        <p14:creationId xmlns:p14="http://schemas.microsoft.com/office/powerpoint/2010/main" xmlns="" val="2657095052"/>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42901"/>
            <a:ext cx="8591550" cy="571501"/>
          </a:xfrm>
        </p:spPr>
        <p:txBody>
          <a:bodyPr>
            <a:normAutofit fontScale="90000"/>
          </a:bodyPr>
          <a:lstStyle/>
          <a:p>
            <a:r>
              <a:rPr lang="en-US" b="1" dirty="0">
                <a:effectLst>
                  <a:outerShdw blurRad="38100" dist="38100" dir="2700000" algn="tl">
                    <a:srgbClr val="000000">
                      <a:alpha val="43137"/>
                    </a:srgbClr>
                  </a:outerShdw>
                </a:effectLst>
                <a:latin typeface="Book Antiqua" pitchFamily="18" charset="0"/>
              </a:rPr>
              <a:t>ITS-Enabled Transportation Pricing </a:t>
            </a:r>
            <a:r>
              <a:rPr lang="en-US" b="1" dirty="0" smtClean="0">
                <a:effectLst>
                  <a:outerShdw blurRad="38100" dist="38100" dir="2700000" algn="tl">
                    <a:srgbClr val="000000">
                      <a:alpha val="43137"/>
                    </a:srgbClr>
                  </a:outerShdw>
                </a:effectLst>
                <a:latin typeface="Book Antiqua" pitchFamily="18" charset="0"/>
              </a:rPr>
              <a:t>Systems</a:t>
            </a:r>
            <a:endParaRPr lang="en-IN" b="1" dirty="0">
              <a:effectLst>
                <a:outerShdw blurRad="38100" dist="38100" dir="2700000" algn="tl">
                  <a:srgbClr val="000000">
                    <a:alpha val="43137"/>
                  </a:srgbClr>
                </a:outerShdw>
              </a:effectLst>
              <a:latin typeface="Book Antiqua" pitchFamily="18" charset="0"/>
            </a:endParaRPr>
          </a:p>
        </p:txBody>
      </p:sp>
      <p:sp>
        <p:nvSpPr>
          <p:cNvPr id="3" name="Rectangle 2"/>
          <p:cNvSpPr/>
          <p:nvPr/>
        </p:nvSpPr>
        <p:spPr>
          <a:xfrm>
            <a:off x="228600" y="1257301"/>
            <a:ext cx="8686800" cy="3477875"/>
          </a:xfrm>
          <a:prstGeom prst="rect">
            <a:avLst/>
          </a:prstGeom>
        </p:spPr>
        <p:txBody>
          <a:bodyPr wrap="square">
            <a:spAutoFit/>
          </a:bodyPr>
          <a:lstStyle/>
          <a:p>
            <a:pPr algn="just">
              <a:buFont typeface="Arial" pitchFamily="34" charset="0"/>
              <a:buChar char="•"/>
            </a:pPr>
            <a:r>
              <a:rPr lang="en-US" sz="2000" dirty="0" smtClean="0"/>
              <a:t>ITS </a:t>
            </a:r>
            <a:r>
              <a:rPr lang="en-US" sz="2000" dirty="0"/>
              <a:t>have a central role to play in funding countries’ transportation systems. The most common applica­tion is </a:t>
            </a:r>
            <a:r>
              <a:rPr lang="en-US" sz="2000" b="1" i="1" dirty="0" smtClean="0">
                <a:solidFill>
                  <a:srgbClr val="000000"/>
                </a:solidFill>
                <a:effectLst>
                  <a:outerShdw blurRad="38100" dist="38100" dir="2700000" algn="tl">
                    <a:srgbClr val="000000">
                      <a:alpha val="43137"/>
                    </a:srgbClr>
                  </a:outerShdw>
                </a:effectLst>
              </a:rPr>
              <a:t>Electronic Toll </a:t>
            </a:r>
            <a:r>
              <a:rPr lang="en-US" sz="2000" b="1" i="1" dirty="0">
                <a:solidFill>
                  <a:srgbClr val="000000"/>
                </a:solidFill>
                <a:effectLst>
                  <a:outerShdw blurRad="38100" dist="38100" dir="2700000" algn="tl">
                    <a:srgbClr val="000000">
                      <a:alpha val="43137"/>
                    </a:srgbClr>
                  </a:outerShdw>
                </a:effectLst>
              </a:rPr>
              <a:t>C</a:t>
            </a:r>
            <a:r>
              <a:rPr lang="en-US" sz="2000" b="1" i="1" dirty="0" smtClean="0">
                <a:solidFill>
                  <a:srgbClr val="000000"/>
                </a:solidFill>
                <a:effectLst>
                  <a:outerShdw blurRad="38100" dist="38100" dir="2700000" algn="tl">
                    <a:srgbClr val="000000">
                      <a:alpha val="43137"/>
                    </a:srgbClr>
                  </a:outerShdw>
                </a:effectLst>
              </a:rPr>
              <a:t>ollection </a:t>
            </a:r>
            <a:r>
              <a:rPr lang="en-US" sz="2000" b="1" i="1" dirty="0">
                <a:solidFill>
                  <a:srgbClr val="000000"/>
                </a:solidFill>
                <a:effectLst>
                  <a:outerShdw blurRad="38100" dist="38100" dir="2700000" algn="tl">
                    <a:srgbClr val="000000">
                      <a:alpha val="43137"/>
                    </a:srgbClr>
                  </a:outerShdw>
                </a:effectLst>
              </a:rPr>
              <a:t>(ETC)</a:t>
            </a:r>
            <a:r>
              <a:rPr lang="en-US" sz="2000" i="1" dirty="0">
                <a:solidFill>
                  <a:schemeClr val="tx2"/>
                </a:solidFill>
              </a:rPr>
              <a:t>,</a:t>
            </a:r>
            <a:r>
              <a:rPr lang="en-US" sz="2000" b="1" i="1" dirty="0">
                <a:solidFill>
                  <a:srgbClr val="000000"/>
                </a:solidFill>
                <a:effectLst>
                  <a:outerShdw blurRad="38100" dist="38100" dir="2700000" algn="tl">
                    <a:srgbClr val="000000">
                      <a:alpha val="43137"/>
                    </a:srgbClr>
                  </a:outerShdw>
                </a:effectLst>
              </a:rPr>
              <a:t> </a:t>
            </a:r>
            <a:r>
              <a:rPr lang="en-US" sz="2000" dirty="0"/>
              <a:t>also com­monly known internationally as “road user charging,” through which drivers can pay tolls automatically via a DSRC-enabled on-board device or tag placed on the windshield (such as E-Z Pass in the United States). </a:t>
            </a:r>
            <a:endParaRPr lang="en-US" sz="2000" dirty="0" smtClean="0"/>
          </a:p>
          <a:p>
            <a:pPr algn="just">
              <a:buFont typeface="Arial" pitchFamily="34" charset="0"/>
              <a:buChar char="•"/>
            </a:pPr>
            <a:endParaRPr lang="en-IN" sz="2000" dirty="0"/>
          </a:p>
          <a:p>
            <a:pPr algn="just">
              <a:buFont typeface="Arial" pitchFamily="34" charset="0"/>
              <a:buChar char="•"/>
            </a:pPr>
            <a:r>
              <a:rPr lang="en-US" sz="2000" dirty="0"/>
              <a:t>ITS-enabled countries are </a:t>
            </a:r>
            <a:r>
              <a:rPr lang="en-US" sz="2000" dirty="0" smtClean="0"/>
              <a:t>evaluating </a:t>
            </a:r>
            <a:r>
              <a:rPr lang="en-US" sz="2000" dirty="0"/>
              <a:t>for financing their transportation systems is a </a:t>
            </a:r>
            <a:r>
              <a:rPr lang="en-US" sz="2000" b="1" dirty="0" smtClean="0">
                <a:effectLst>
                  <a:outerShdw blurRad="38100" dist="38100" dir="2700000" algn="tl">
                    <a:srgbClr val="000000">
                      <a:alpha val="43137"/>
                    </a:srgbClr>
                  </a:outerShdw>
                </a:effectLst>
              </a:rPr>
              <a:t>Vehicle Miles Traveled </a:t>
            </a:r>
            <a:r>
              <a:rPr lang="en-US" sz="2000" b="1" dirty="0">
                <a:effectLst>
                  <a:outerShdw blurRad="38100" dist="38100" dir="2700000" algn="tl">
                    <a:srgbClr val="000000">
                      <a:alpha val="43137"/>
                    </a:srgbClr>
                  </a:outerShdw>
                </a:effectLst>
              </a:rPr>
              <a:t>(VMT) </a:t>
            </a:r>
            <a:r>
              <a:rPr lang="en-US" sz="2000" dirty="0"/>
              <a:t>fee system that charges motorists for each mile driven. VMT fee systems </a:t>
            </a:r>
            <a:r>
              <a:rPr lang="en-US" sz="2000" dirty="0" smtClean="0"/>
              <a:t>represent </a:t>
            </a:r>
            <a:r>
              <a:rPr lang="en-US" sz="2000" dirty="0"/>
              <a:t>an alternative to the current fuel taxes and </a:t>
            </a:r>
            <a:r>
              <a:rPr lang="en-US" sz="2000" dirty="0" smtClean="0"/>
              <a:t>other </a:t>
            </a:r>
            <a:r>
              <a:rPr lang="en-US" sz="2000" dirty="0"/>
              <a:t>fees that many countries and states use to finance their transportation systems. </a:t>
            </a:r>
            <a:endParaRPr lang="en-IN" sz="2000" dirty="0"/>
          </a:p>
        </p:txBody>
      </p:sp>
    </p:spTree>
    <p:extLst>
      <p:ext uri="{BB962C8B-B14F-4D97-AF65-F5344CB8AC3E}">
        <p14:creationId xmlns:p14="http://schemas.microsoft.com/office/powerpoint/2010/main" xmlns="" val="2201606958"/>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875" y="965554"/>
            <a:ext cx="9144000" cy="4746705"/>
          </a:xfrm>
          <a:prstGeom prst="rect">
            <a:avLst/>
          </a:prstGeom>
          <a:ln>
            <a:noFill/>
          </a:ln>
          <a:effectLst>
            <a:softEdge rad="112500"/>
          </a:effectLst>
        </p:spPr>
      </p:pic>
      <p:sp>
        <p:nvSpPr>
          <p:cNvPr id="4" name="Rectangle 3"/>
          <p:cNvSpPr/>
          <p:nvPr/>
        </p:nvSpPr>
        <p:spPr>
          <a:xfrm>
            <a:off x="1981201" y="266700"/>
            <a:ext cx="5334000" cy="523220"/>
          </a:xfrm>
          <a:prstGeom prst="rect">
            <a:avLst/>
          </a:prstGeom>
        </p:spPr>
        <p:txBody>
          <a:bodyPr wrap="square">
            <a:spAutoFit/>
          </a:bodyPr>
          <a:lstStyle/>
          <a:p>
            <a:pPr>
              <a:spcAft>
                <a:spcPts val="0"/>
              </a:spcAft>
            </a:pPr>
            <a:r>
              <a:rPr lang="en-US" sz="2800" b="1" dirty="0" smtClean="0">
                <a:solidFill>
                  <a:srgbClr val="FFC000"/>
                </a:solidFill>
                <a:effectLst>
                  <a:outerShdw blurRad="38100" dist="38100" dir="2700000" algn="tl">
                    <a:srgbClr val="000000">
                      <a:alpha val="43137"/>
                    </a:srgbClr>
                  </a:outerShdw>
                </a:effectLst>
              </a:rPr>
              <a:t>E</a:t>
            </a:r>
            <a:r>
              <a:rPr lang="en-US" sz="2800" b="1" dirty="0" smtClean="0">
                <a:solidFill>
                  <a:srgbClr val="000000"/>
                </a:solidFill>
                <a:effectLst>
                  <a:outerShdw blurRad="38100" dist="38100" dir="2700000" algn="tl">
                    <a:srgbClr val="000000">
                      <a:alpha val="43137"/>
                    </a:srgbClr>
                  </a:outerShdw>
                </a:effectLst>
              </a:rPr>
              <a:t>lectronic </a:t>
            </a:r>
            <a:r>
              <a:rPr lang="en-US" sz="2800" b="1" dirty="0" smtClean="0">
                <a:solidFill>
                  <a:srgbClr val="FFC000"/>
                </a:solidFill>
                <a:effectLst>
                  <a:outerShdw blurRad="38100" dist="38100" dir="2700000" algn="tl">
                    <a:srgbClr val="000000">
                      <a:alpha val="43137"/>
                    </a:srgbClr>
                  </a:outerShdw>
                </a:effectLst>
              </a:rPr>
              <a:t>T</a:t>
            </a:r>
            <a:r>
              <a:rPr lang="en-US" sz="2800" b="1" dirty="0" smtClean="0">
                <a:solidFill>
                  <a:srgbClr val="000000"/>
                </a:solidFill>
                <a:effectLst>
                  <a:outerShdw blurRad="38100" dist="38100" dir="2700000" algn="tl">
                    <a:srgbClr val="000000">
                      <a:alpha val="43137"/>
                    </a:srgbClr>
                  </a:outerShdw>
                </a:effectLst>
              </a:rPr>
              <a:t>oll </a:t>
            </a:r>
            <a:r>
              <a:rPr lang="en-US" sz="2800" b="1" dirty="0" smtClean="0">
                <a:solidFill>
                  <a:srgbClr val="FFC000"/>
                </a:solidFill>
                <a:effectLst>
                  <a:outerShdw blurRad="38100" dist="38100" dir="2700000" algn="tl">
                    <a:srgbClr val="000000">
                      <a:alpha val="43137"/>
                    </a:srgbClr>
                  </a:outerShdw>
                </a:effectLst>
              </a:rPr>
              <a:t>C</a:t>
            </a:r>
            <a:r>
              <a:rPr lang="en-US" sz="2800" b="1" dirty="0" smtClean="0">
                <a:solidFill>
                  <a:srgbClr val="000000"/>
                </a:solidFill>
                <a:effectLst>
                  <a:outerShdw blurRad="38100" dist="38100" dir="2700000" algn="tl">
                    <a:srgbClr val="000000">
                      <a:alpha val="43137"/>
                    </a:srgbClr>
                  </a:outerShdw>
                </a:effectLst>
              </a:rPr>
              <a:t>ollection (</a:t>
            </a:r>
            <a:r>
              <a:rPr lang="en-US" sz="2800" b="1" dirty="0" smtClean="0">
                <a:solidFill>
                  <a:srgbClr val="FFC000"/>
                </a:solidFill>
                <a:effectLst>
                  <a:outerShdw blurRad="38100" dist="38100" dir="2700000" algn="tl">
                    <a:srgbClr val="000000">
                      <a:alpha val="43137"/>
                    </a:srgbClr>
                  </a:outerShdw>
                </a:effectLst>
              </a:rPr>
              <a:t>ETC</a:t>
            </a:r>
            <a:r>
              <a:rPr lang="en-US" sz="2800" b="1" dirty="0" smtClean="0">
                <a:solidFill>
                  <a:srgbClr val="000000"/>
                </a:solidFill>
                <a:effectLst>
                  <a:outerShdw blurRad="38100" dist="38100" dir="2700000" algn="tl">
                    <a:srgbClr val="000000">
                      <a:alpha val="43137"/>
                    </a:srgbClr>
                  </a:outerShdw>
                </a:effectLst>
              </a:rPr>
              <a:t>)</a:t>
            </a:r>
            <a:endParaRPr lang="en-IN" sz="2800" b="1" dirty="0">
              <a:solidFill>
                <a:srgbClr val="000000"/>
              </a:solidFill>
              <a:effectLst>
                <a:outerShdw blurRad="38100" dist="38100" dir="2700000" algn="tl">
                  <a:srgbClr val="000000">
                    <a:alpha val="43137"/>
                  </a:srgbClr>
                </a:outerShdw>
              </a:effectLst>
              <a:latin typeface="Garamond"/>
              <a:ea typeface="Calibri"/>
              <a:cs typeface="Times New Roman"/>
            </a:endParaRPr>
          </a:p>
        </p:txBody>
      </p:sp>
    </p:spTree>
    <p:extLst>
      <p:ext uri="{BB962C8B-B14F-4D97-AF65-F5344CB8AC3E}">
        <p14:creationId xmlns:p14="http://schemas.microsoft.com/office/powerpoint/2010/main" xmlns="" val="1529428561"/>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90500"/>
            <a:ext cx="7391400" cy="5105400"/>
          </a:xfrm>
        </p:spPr>
        <p:txBody>
          <a:bodyPr>
            <a:noAutofit/>
          </a:bodyPr>
          <a:lstStyle/>
          <a:p>
            <a:r>
              <a:rPr lang="en-US" sz="6600" b="1" dirty="0">
                <a:solidFill>
                  <a:srgbClr val="FFC000"/>
                </a:solidFill>
                <a:effectLst>
                  <a:outerShdw blurRad="38100" dist="38100" dir="2700000" algn="tl">
                    <a:srgbClr val="000000">
                      <a:alpha val="43137"/>
                    </a:srgbClr>
                  </a:outerShdw>
                </a:effectLst>
              </a:rPr>
              <a:t>A</a:t>
            </a:r>
            <a:r>
              <a:rPr lang="en-US" sz="6600" b="1" dirty="0">
                <a:effectLst>
                  <a:outerShdw blurRad="38100" dist="38100" dir="2700000" algn="tl">
                    <a:srgbClr val="000000">
                      <a:alpha val="43137"/>
                    </a:srgbClr>
                  </a:outerShdw>
                </a:effectLst>
              </a:rPr>
              <a:t>dvanced </a:t>
            </a:r>
            <a:r>
              <a:rPr lang="en-US" sz="6600" b="1" dirty="0" smtClean="0">
                <a:effectLst>
                  <a:outerShdw blurRad="38100" dist="38100" dir="2700000" algn="tl">
                    <a:srgbClr val="000000">
                      <a:alpha val="43137"/>
                    </a:srgbClr>
                  </a:outerShdw>
                </a:effectLst>
              </a:rPr>
              <a:t>      	</a:t>
            </a:r>
            <a:r>
              <a:rPr lang="en-US" sz="6600" b="1" dirty="0" smtClean="0">
                <a:solidFill>
                  <a:srgbClr val="FFC000"/>
                </a:solidFill>
                <a:effectLst>
                  <a:outerShdw blurRad="38100" dist="38100" dir="2700000" algn="tl">
                    <a:srgbClr val="000000">
                      <a:alpha val="43137"/>
                    </a:srgbClr>
                  </a:outerShdw>
                </a:effectLst>
              </a:rPr>
              <a:t>T</a:t>
            </a:r>
            <a:r>
              <a:rPr lang="en-US" sz="6600" b="1" dirty="0" smtClean="0">
                <a:effectLst>
                  <a:outerShdw blurRad="38100" dist="38100" dir="2700000" algn="tl">
                    <a:srgbClr val="000000">
                      <a:alpha val="43137"/>
                    </a:srgbClr>
                  </a:outerShdw>
                </a:effectLst>
              </a:rPr>
              <a:t>ransportation 		</a:t>
            </a:r>
            <a:r>
              <a:rPr lang="en-US" sz="6600" b="1" dirty="0" smtClean="0">
                <a:solidFill>
                  <a:srgbClr val="FFC000"/>
                </a:solidFill>
                <a:effectLst>
                  <a:outerShdw blurRad="38100" dist="38100" dir="2700000" algn="tl">
                    <a:srgbClr val="000000">
                      <a:alpha val="43137"/>
                    </a:srgbClr>
                  </a:outerShdw>
                </a:effectLst>
              </a:rPr>
              <a:t>M</a:t>
            </a:r>
            <a:r>
              <a:rPr lang="en-US" sz="6600" b="1" dirty="0" smtClean="0">
                <a:effectLst>
                  <a:outerShdw blurRad="38100" dist="38100" dir="2700000" algn="tl">
                    <a:srgbClr val="000000">
                      <a:alpha val="43137"/>
                    </a:srgbClr>
                  </a:outerShdw>
                </a:effectLst>
              </a:rPr>
              <a:t>anagement </a:t>
            </a:r>
            <a:br>
              <a:rPr lang="en-US" sz="6600" b="1" dirty="0" smtClean="0">
                <a:effectLst>
                  <a:outerShdw blurRad="38100" dist="38100" dir="2700000" algn="tl">
                    <a:srgbClr val="000000">
                      <a:alpha val="43137"/>
                    </a:srgbClr>
                  </a:outerShdw>
                </a:effectLst>
              </a:rPr>
            </a:br>
            <a:r>
              <a:rPr lang="en-US" sz="6600" b="1" dirty="0" smtClean="0">
                <a:effectLst>
                  <a:outerShdw blurRad="38100" dist="38100" dir="2700000" algn="tl">
                    <a:srgbClr val="000000">
                      <a:alpha val="43137"/>
                    </a:srgbClr>
                  </a:outerShdw>
                </a:effectLst>
              </a:rPr>
              <a:t>			</a:t>
            </a:r>
            <a:r>
              <a:rPr lang="en-US" sz="6600" b="1" dirty="0" smtClean="0">
                <a:solidFill>
                  <a:srgbClr val="FFC000"/>
                </a:solidFill>
                <a:effectLst>
                  <a:outerShdw blurRad="38100" dist="38100" dir="2700000" algn="tl">
                    <a:srgbClr val="000000">
                      <a:alpha val="43137"/>
                    </a:srgbClr>
                  </a:outerShdw>
                </a:effectLst>
              </a:rPr>
              <a:t>S</a:t>
            </a:r>
            <a:r>
              <a:rPr lang="en-US" sz="6600" b="1" dirty="0" smtClean="0">
                <a:effectLst>
                  <a:outerShdw blurRad="38100" dist="38100" dir="2700000" algn="tl">
                    <a:srgbClr val="000000">
                      <a:alpha val="43137"/>
                    </a:srgbClr>
                  </a:outerShdw>
                </a:effectLst>
              </a:rPr>
              <a:t>ystems </a:t>
            </a:r>
            <a:br>
              <a:rPr lang="en-US" sz="6600" b="1" dirty="0" smtClean="0">
                <a:effectLst>
                  <a:outerShdw blurRad="38100" dist="38100" dir="2700000" algn="tl">
                    <a:srgbClr val="000000">
                      <a:alpha val="43137"/>
                    </a:srgbClr>
                  </a:outerShdw>
                </a:effectLst>
              </a:rPr>
            </a:br>
            <a:r>
              <a:rPr lang="en-US" sz="6600" b="1" dirty="0" smtClean="0">
                <a:effectLst>
                  <a:outerShdw blurRad="38100" dist="38100" dir="2700000" algn="tl">
                    <a:srgbClr val="000000">
                      <a:alpha val="43137"/>
                    </a:srgbClr>
                  </a:outerShdw>
                </a:effectLst>
              </a:rPr>
              <a:t>				(</a:t>
            </a:r>
            <a:r>
              <a:rPr lang="en-US" sz="6600" b="1" dirty="0">
                <a:solidFill>
                  <a:srgbClr val="FFC000"/>
                </a:solidFill>
                <a:effectLst>
                  <a:outerShdw blurRad="38100" dist="38100" dir="2700000" algn="tl">
                    <a:srgbClr val="000000">
                      <a:alpha val="43137"/>
                    </a:srgbClr>
                  </a:outerShdw>
                </a:effectLst>
              </a:rPr>
              <a:t>ATMS</a:t>
            </a:r>
            <a:r>
              <a:rPr lang="en-US" sz="6600" b="1" dirty="0" smtClean="0">
                <a:effectLst>
                  <a:outerShdw blurRad="38100" dist="38100" dir="2700000" algn="tl">
                    <a:srgbClr val="000000">
                      <a:alpha val="43137"/>
                    </a:srgbClr>
                  </a:outerShdw>
                </a:effectLst>
              </a:rPr>
              <a:t>)</a:t>
            </a:r>
            <a:endParaRPr lang="en-IN" sz="66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513592092"/>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Down Arrow 19"/>
          <p:cNvSpPr/>
          <p:nvPr/>
        </p:nvSpPr>
        <p:spPr>
          <a:xfrm>
            <a:off x="4114800" y="2356265"/>
            <a:ext cx="381000" cy="546541"/>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IN"/>
          </a:p>
        </p:txBody>
      </p:sp>
      <p:sp>
        <p:nvSpPr>
          <p:cNvPr id="3" name="Rounded Rectangle 2"/>
          <p:cNvSpPr/>
          <p:nvPr/>
        </p:nvSpPr>
        <p:spPr>
          <a:xfrm>
            <a:off x="2275765" y="1813743"/>
            <a:ext cx="4207926" cy="60960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US" sz="2000" b="1" i="1" dirty="0" smtClean="0">
                <a:solidFill>
                  <a:srgbClr val="000000"/>
                </a:solidFill>
                <a:effectLst>
                  <a:outerShdw blurRad="38100" dist="38100" dir="2700000" algn="tl">
                    <a:srgbClr val="000000">
                      <a:alpha val="43137"/>
                    </a:srgbClr>
                  </a:outerShdw>
                </a:effectLst>
              </a:rPr>
              <a:t>Sensors ,Vehicle Probes &amp; Cameras</a:t>
            </a:r>
            <a:endParaRPr lang="en-IN" sz="2000" b="1" i="1" dirty="0">
              <a:solidFill>
                <a:srgbClr val="000000"/>
              </a:solidFill>
              <a:effectLst>
                <a:outerShdw blurRad="38100" dist="38100" dir="2700000" algn="tl">
                  <a:srgbClr val="000000">
                    <a:alpha val="43137"/>
                  </a:srgbClr>
                </a:outerShdw>
              </a:effectLst>
            </a:endParaRPr>
          </a:p>
        </p:txBody>
      </p:sp>
      <p:sp>
        <p:nvSpPr>
          <p:cNvPr id="4" name="Oval 3"/>
          <p:cNvSpPr/>
          <p:nvPr/>
        </p:nvSpPr>
        <p:spPr>
          <a:xfrm rot="19382517">
            <a:off x="-164561" y="968837"/>
            <a:ext cx="2107113" cy="838200"/>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2000" b="1" i="1" dirty="0" smtClean="0">
                <a:effectLst>
                  <a:outerShdw blurRad="38100" dist="38100" dir="2700000" algn="tl">
                    <a:srgbClr val="000000">
                      <a:alpha val="43137"/>
                    </a:srgbClr>
                  </a:outerShdw>
                </a:effectLst>
              </a:rPr>
              <a:t>Traffic </a:t>
            </a:r>
            <a:r>
              <a:rPr lang="en-US" sz="2000" b="1" i="1" dirty="0">
                <a:effectLst>
                  <a:outerShdw blurRad="38100" dist="38100" dir="2700000" algn="tl">
                    <a:srgbClr val="000000">
                      <a:alpha val="43137"/>
                    </a:srgbClr>
                  </a:outerShdw>
                </a:effectLst>
              </a:rPr>
              <a:t>flow</a:t>
            </a:r>
            <a:endParaRPr lang="en-IN" sz="2000" b="1" i="1" dirty="0">
              <a:effectLst>
                <a:outerShdw blurRad="38100" dist="38100" dir="2700000" algn="tl">
                  <a:srgbClr val="000000">
                    <a:alpha val="43137"/>
                  </a:srgbClr>
                </a:outerShdw>
              </a:effectLst>
            </a:endParaRPr>
          </a:p>
        </p:txBody>
      </p:sp>
      <p:sp>
        <p:nvSpPr>
          <p:cNvPr id="5" name="Right Arrow 4"/>
          <p:cNvSpPr/>
          <p:nvPr/>
        </p:nvSpPr>
        <p:spPr>
          <a:xfrm rot="1594523">
            <a:off x="1249971" y="1653089"/>
            <a:ext cx="1083204" cy="381000"/>
          </a:xfrm>
          <a:prstGeom prst="rightArrow">
            <a:avLst>
              <a:gd name="adj1" fmla="val 14312"/>
              <a:gd name="adj2" fmla="val 50000"/>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IN"/>
          </a:p>
        </p:txBody>
      </p:sp>
      <p:sp>
        <p:nvSpPr>
          <p:cNvPr id="6" name="Oval 5"/>
          <p:cNvSpPr/>
          <p:nvPr/>
        </p:nvSpPr>
        <p:spPr>
          <a:xfrm rot="21369138">
            <a:off x="1655708" y="77554"/>
            <a:ext cx="2817711" cy="762000"/>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2000" b="1" i="1" dirty="0" smtClean="0">
                <a:effectLst>
                  <a:outerShdw blurRad="38100" dist="38100" dir="2700000" algn="tl">
                    <a:srgbClr val="000000">
                      <a:alpha val="43137"/>
                    </a:srgbClr>
                  </a:outerShdw>
                </a:effectLst>
              </a:rPr>
              <a:t>Weather events</a:t>
            </a:r>
            <a:endParaRPr lang="en-IN" sz="2000" b="1" i="1" dirty="0">
              <a:effectLst>
                <a:outerShdw blurRad="38100" dist="38100" dir="2700000" algn="tl">
                  <a:srgbClr val="000000">
                    <a:alpha val="43137"/>
                  </a:srgbClr>
                </a:outerShdw>
              </a:effectLst>
            </a:endParaRPr>
          </a:p>
        </p:txBody>
      </p:sp>
      <p:sp>
        <p:nvSpPr>
          <p:cNvPr id="9" name="Right Arrow 8"/>
          <p:cNvSpPr/>
          <p:nvPr/>
        </p:nvSpPr>
        <p:spPr>
          <a:xfrm rot="5057414">
            <a:off x="2101455" y="1147474"/>
            <a:ext cx="947995" cy="381000"/>
          </a:xfrm>
          <a:prstGeom prst="rightArrow">
            <a:avLst>
              <a:gd name="adj1" fmla="val 14312"/>
              <a:gd name="adj2" fmla="val 50000"/>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IN"/>
          </a:p>
        </p:txBody>
      </p:sp>
      <p:sp>
        <p:nvSpPr>
          <p:cNvPr id="10" name="Oval 9"/>
          <p:cNvSpPr/>
          <p:nvPr/>
        </p:nvSpPr>
        <p:spPr>
          <a:xfrm rot="399276">
            <a:off x="4806880" y="58586"/>
            <a:ext cx="2675524" cy="722057"/>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2000" b="1" i="1" dirty="0" smtClean="0">
                <a:effectLst>
                  <a:outerShdw blurRad="38100" dist="38100" dir="2700000" algn="tl">
                    <a:srgbClr val="000000">
                      <a:alpha val="43137"/>
                    </a:srgbClr>
                  </a:outerShdw>
                </a:effectLst>
              </a:rPr>
              <a:t>Roadway hazards</a:t>
            </a:r>
            <a:endParaRPr lang="en-IN" sz="2000" b="1" i="1" dirty="0">
              <a:effectLst>
                <a:outerShdw blurRad="38100" dist="38100" dir="2700000" algn="tl">
                  <a:srgbClr val="000000">
                    <a:alpha val="43137"/>
                  </a:srgbClr>
                </a:outerShdw>
              </a:effectLst>
            </a:endParaRPr>
          </a:p>
        </p:txBody>
      </p:sp>
      <p:sp>
        <p:nvSpPr>
          <p:cNvPr id="11" name="Right Arrow 10"/>
          <p:cNvSpPr/>
          <p:nvPr/>
        </p:nvSpPr>
        <p:spPr>
          <a:xfrm rot="5840700">
            <a:off x="5128163" y="1086262"/>
            <a:ext cx="1093920" cy="381000"/>
          </a:xfrm>
          <a:prstGeom prst="rightArrow">
            <a:avLst>
              <a:gd name="adj1" fmla="val 14312"/>
              <a:gd name="adj2" fmla="val 50000"/>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IN"/>
          </a:p>
        </p:txBody>
      </p:sp>
      <p:sp>
        <p:nvSpPr>
          <p:cNvPr id="12" name="Rounded Rectangle 11"/>
          <p:cNvSpPr/>
          <p:nvPr/>
        </p:nvSpPr>
        <p:spPr>
          <a:xfrm rot="20227942">
            <a:off x="5644012" y="4345801"/>
            <a:ext cx="3429000" cy="53340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spcAft>
                <a:spcPts val="0"/>
              </a:spcAft>
            </a:pPr>
            <a:r>
              <a:rPr lang="en-US" sz="2000" b="1" i="1" dirty="0" smtClean="0">
                <a:solidFill>
                  <a:srgbClr val="000000"/>
                </a:solidFill>
                <a:effectLst>
                  <a:outerShdw blurRad="38100" dist="38100" dir="2700000" algn="tl">
                    <a:srgbClr val="000000">
                      <a:alpha val="43137"/>
                    </a:srgbClr>
                  </a:outerShdw>
                </a:effectLst>
              </a:rPr>
              <a:t>Adaptive traffic signal control</a:t>
            </a:r>
            <a:endParaRPr lang="en-IN" sz="2000" b="1" i="1" dirty="0">
              <a:solidFill>
                <a:srgbClr val="000000"/>
              </a:solidFill>
              <a:effectLst>
                <a:outerShdw blurRad="38100" dist="38100" dir="2700000" algn="tl">
                  <a:srgbClr val="000000">
                    <a:alpha val="43137"/>
                  </a:srgbClr>
                </a:outerShdw>
              </a:effectLst>
              <a:latin typeface="Garamond"/>
              <a:ea typeface="Calibri"/>
              <a:cs typeface="Times New Roman"/>
            </a:endParaRPr>
          </a:p>
        </p:txBody>
      </p:sp>
      <p:sp>
        <p:nvSpPr>
          <p:cNvPr id="13" name="Rounded Rectangle 12"/>
          <p:cNvSpPr/>
          <p:nvPr/>
        </p:nvSpPr>
        <p:spPr>
          <a:xfrm rot="840947">
            <a:off x="166642" y="4577312"/>
            <a:ext cx="2804937" cy="630198"/>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spcAft>
                <a:spcPts val="0"/>
              </a:spcAft>
            </a:pPr>
            <a:r>
              <a:rPr lang="en-US" sz="2000" b="1" i="1" dirty="0">
                <a:solidFill>
                  <a:srgbClr val="000000"/>
                </a:solidFill>
                <a:effectLst>
                  <a:outerShdw blurRad="38100" dist="38100" dir="2700000" algn="tl">
                    <a:srgbClr val="000000">
                      <a:alpha val="43137"/>
                    </a:srgbClr>
                  </a:outerShdw>
                </a:effectLst>
              </a:rPr>
              <a:t>Dynamic Message </a:t>
            </a:r>
            <a:r>
              <a:rPr lang="en-US" sz="2000" b="1" i="1" dirty="0" smtClean="0">
                <a:solidFill>
                  <a:srgbClr val="000000"/>
                </a:solidFill>
                <a:effectLst>
                  <a:outerShdw blurRad="38100" dist="38100" dir="2700000" algn="tl">
                    <a:srgbClr val="000000">
                      <a:alpha val="43137"/>
                    </a:srgbClr>
                  </a:outerShdw>
                </a:effectLst>
              </a:rPr>
              <a:t>Signs</a:t>
            </a:r>
            <a:endParaRPr lang="en-IN" sz="2000" b="1" i="1" dirty="0">
              <a:solidFill>
                <a:srgbClr val="000000"/>
              </a:solidFill>
              <a:effectLst>
                <a:outerShdw blurRad="38100" dist="38100" dir="2700000" algn="tl">
                  <a:srgbClr val="000000">
                    <a:alpha val="43137"/>
                  </a:srgbClr>
                </a:outerShdw>
              </a:effectLst>
              <a:latin typeface="Garamond"/>
              <a:ea typeface="Calibri"/>
              <a:cs typeface="Times New Roman"/>
            </a:endParaRPr>
          </a:p>
        </p:txBody>
      </p:sp>
      <p:sp>
        <p:nvSpPr>
          <p:cNvPr id="14" name="Rounded Rectangle 13"/>
          <p:cNvSpPr/>
          <p:nvPr/>
        </p:nvSpPr>
        <p:spPr>
          <a:xfrm>
            <a:off x="3358860" y="4974265"/>
            <a:ext cx="2057400" cy="53340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spcAft>
                <a:spcPts val="0"/>
              </a:spcAft>
            </a:pPr>
            <a:r>
              <a:rPr lang="en-US" sz="2000" b="1" i="1" dirty="0">
                <a:solidFill>
                  <a:srgbClr val="000000"/>
                </a:solidFill>
                <a:effectLst>
                  <a:outerShdw blurRad="38100" dist="38100" dir="2700000" algn="tl">
                    <a:srgbClr val="000000">
                      <a:alpha val="43137"/>
                    </a:srgbClr>
                  </a:outerShdw>
                </a:effectLst>
              </a:rPr>
              <a:t>Ramp Metering</a:t>
            </a:r>
            <a:endParaRPr lang="en-IN" sz="2000" b="1" i="1" dirty="0">
              <a:solidFill>
                <a:srgbClr val="000000"/>
              </a:solidFill>
              <a:effectLst>
                <a:outerShdw blurRad="38100" dist="38100" dir="2700000" algn="tl">
                  <a:srgbClr val="000000">
                    <a:alpha val="43137"/>
                  </a:srgbClr>
                </a:outerShdw>
              </a:effectLst>
              <a:latin typeface="Garamond"/>
              <a:ea typeface="Calibri"/>
              <a:cs typeface="Times New Roman"/>
            </a:endParaRPr>
          </a:p>
        </p:txBody>
      </p:sp>
      <p:sp>
        <p:nvSpPr>
          <p:cNvPr id="16" name="Oval 15"/>
          <p:cNvSpPr/>
          <p:nvPr/>
        </p:nvSpPr>
        <p:spPr>
          <a:xfrm rot="1733295">
            <a:off x="7178749" y="1163108"/>
            <a:ext cx="1981200" cy="762000"/>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2000" b="1" i="1" dirty="0" smtClean="0">
                <a:effectLst>
                  <a:outerShdw blurRad="38100" dist="38100" dir="2700000" algn="tl">
                    <a:srgbClr val="000000">
                      <a:alpha val="43137"/>
                    </a:srgbClr>
                  </a:outerShdw>
                </a:effectLst>
              </a:rPr>
              <a:t>Accidents</a:t>
            </a:r>
            <a:endParaRPr lang="en-IN" sz="2000" b="1" i="1" dirty="0">
              <a:effectLst>
                <a:outerShdw blurRad="38100" dist="38100" dir="2700000" algn="tl">
                  <a:srgbClr val="000000">
                    <a:alpha val="43137"/>
                  </a:srgbClr>
                </a:outerShdw>
              </a:effectLst>
            </a:endParaRPr>
          </a:p>
        </p:txBody>
      </p:sp>
      <p:sp>
        <p:nvSpPr>
          <p:cNvPr id="22" name="Down Arrow 21"/>
          <p:cNvSpPr/>
          <p:nvPr/>
        </p:nvSpPr>
        <p:spPr>
          <a:xfrm rot="18781640">
            <a:off x="6699518" y="3230319"/>
            <a:ext cx="381000" cy="1279161"/>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IN"/>
          </a:p>
        </p:txBody>
      </p:sp>
      <p:sp>
        <p:nvSpPr>
          <p:cNvPr id="21" name="Down Arrow 20"/>
          <p:cNvSpPr/>
          <p:nvPr/>
        </p:nvSpPr>
        <p:spPr>
          <a:xfrm rot="1421390">
            <a:off x="1926489" y="3359843"/>
            <a:ext cx="381000" cy="1286995"/>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IN"/>
          </a:p>
        </p:txBody>
      </p:sp>
      <p:sp>
        <p:nvSpPr>
          <p:cNvPr id="18" name="Rounded Rectangle 17"/>
          <p:cNvSpPr/>
          <p:nvPr/>
        </p:nvSpPr>
        <p:spPr>
          <a:xfrm>
            <a:off x="2275766" y="2902801"/>
            <a:ext cx="4429834" cy="60960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US" sz="2000" b="1" i="1" dirty="0">
                <a:solidFill>
                  <a:srgbClr val="FFC000"/>
                </a:solidFill>
                <a:effectLst>
                  <a:outerShdw blurRad="38100" dist="38100" dir="2700000" algn="tl">
                    <a:srgbClr val="000000">
                      <a:alpha val="43137"/>
                    </a:srgbClr>
                  </a:outerShdw>
                </a:effectLst>
              </a:rPr>
              <a:t>T</a:t>
            </a:r>
            <a:r>
              <a:rPr lang="en-US" sz="2000" b="1" i="1" dirty="0">
                <a:solidFill>
                  <a:srgbClr val="000000"/>
                </a:solidFill>
                <a:effectLst>
                  <a:outerShdw blurRad="38100" dist="38100" dir="2700000" algn="tl">
                    <a:srgbClr val="000000">
                      <a:alpha val="43137"/>
                    </a:srgbClr>
                  </a:outerShdw>
                </a:effectLst>
              </a:rPr>
              <a:t>raffic </a:t>
            </a:r>
            <a:r>
              <a:rPr lang="en-US" sz="2000" b="1" i="1" dirty="0">
                <a:solidFill>
                  <a:srgbClr val="FFC000"/>
                </a:solidFill>
                <a:effectLst>
                  <a:outerShdw blurRad="38100" dist="38100" dir="2700000" algn="tl">
                    <a:srgbClr val="000000">
                      <a:alpha val="43137"/>
                    </a:srgbClr>
                  </a:outerShdw>
                </a:effectLst>
              </a:rPr>
              <a:t>O</a:t>
            </a:r>
            <a:r>
              <a:rPr lang="en-US" sz="2000" b="1" i="1" dirty="0">
                <a:solidFill>
                  <a:srgbClr val="000000"/>
                </a:solidFill>
                <a:effectLst>
                  <a:outerShdw blurRad="38100" dist="38100" dir="2700000" algn="tl">
                    <a:srgbClr val="000000">
                      <a:alpha val="43137"/>
                    </a:srgbClr>
                  </a:outerShdw>
                </a:effectLst>
              </a:rPr>
              <a:t>perations </a:t>
            </a:r>
            <a:r>
              <a:rPr lang="en-US" sz="2000" b="1" i="1" dirty="0">
                <a:solidFill>
                  <a:srgbClr val="FFC000"/>
                </a:solidFill>
                <a:effectLst>
                  <a:outerShdw blurRad="38100" dist="38100" dir="2700000" algn="tl">
                    <a:srgbClr val="000000">
                      <a:alpha val="43137"/>
                    </a:srgbClr>
                  </a:outerShdw>
                </a:effectLst>
              </a:rPr>
              <a:t>C</a:t>
            </a:r>
            <a:r>
              <a:rPr lang="en-US" sz="2000" b="1" i="1" dirty="0">
                <a:solidFill>
                  <a:srgbClr val="000000"/>
                </a:solidFill>
                <a:effectLst>
                  <a:outerShdw blurRad="38100" dist="38100" dir="2700000" algn="tl">
                    <a:srgbClr val="000000">
                      <a:alpha val="43137"/>
                    </a:srgbClr>
                  </a:outerShdw>
                </a:effectLst>
              </a:rPr>
              <a:t>enters (</a:t>
            </a:r>
            <a:r>
              <a:rPr lang="en-US" sz="2000" b="1" i="1" dirty="0">
                <a:solidFill>
                  <a:srgbClr val="FFC000"/>
                </a:solidFill>
                <a:effectLst>
                  <a:outerShdw blurRad="38100" dist="38100" dir="2700000" algn="tl">
                    <a:srgbClr val="000000">
                      <a:alpha val="43137"/>
                    </a:srgbClr>
                  </a:outerShdw>
                </a:effectLst>
              </a:rPr>
              <a:t>TOC</a:t>
            </a:r>
            <a:r>
              <a:rPr lang="en-US" sz="2000" b="1" i="1" dirty="0">
                <a:solidFill>
                  <a:srgbClr val="000000"/>
                </a:solidFill>
                <a:effectLst>
                  <a:outerShdw blurRad="38100" dist="38100" dir="2700000" algn="tl">
                    <a:srgbClr val="000000">
                      <a:alpha val="43137"/>
                    </a:srgbClr>
                  </a:outerShdw>
                </a:effectLst>
              </a:rPr>
              <a:t>s</a:t>
            </a:r>
            <a:r>
              <a:rPr lang="en-US" sz="2000" b="1" i="1" dirty="0" smtClean="0">
                <a:solidFill>
                  <a:srgbClr val="000000"/>
                </a:solidFill>
                <a:effectLst>
                  <a:outerShdw blurRad="38100" dist="38100" dir="2700000" algn="tl">
                    <a:srgbClr val="000000">
                      <a:alpha val="43137"/>
                    </a:srgbClr>
                  </a:outerShdw>
                </a:effectLst>
              </a:rPr>
              <a:t>)</a:t>
            </a:r>
            <a:endParaRPr lang="en-IN" sz="2000" dirty="0"/>
          </a:p>
        </p:txBody>
      </p:sp>
      <p:sp>
        <p:nvSpPr>
          <p:cNvPr id="23" name="Down Arrow 22"/>
          <p:cNvSpPr/>
          <p:nvPr/>
        </p:nvSpPr>
        <p:spPr>
          <a:xfrm>
            <a:off x="4114800" y="3512401"/>
            <a:ext cx="381000" cy="1461864"/>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IN"/>
          </a:p>
        </p:txBody>
      </p:sp>
      <p:sp>
        <p:nvSpPr>
          <p:cNvPr id="19" name="Right Arrow 18"/>
          <p:cNvSpPr/>
          <p:nvPr/>
        </p:nvSpPr>
        <p:spPr>
          <a:xfrm rot="9710492">
            <a:off x="6474935" y="1716546"/>
            <a:ext cx="1241137" cy="381000"/>
          </a:xfrm>
          <a:prstGeom prst="rightArrow">
            <a:avLst>
              <a:gd name="adj1" fmla="val 14312"/>
              <a:gd name="adj2" fmla="val 50000"/>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IN"/>
          </a:p>
        </p:txBody>
      </p:sp>
    </p:spTree>
    <p:extLst>
      <p:ext uri="{BB962C8B-B14F-4D97-AF65-F5344CB8AC3E}">
        <p14:creationId xmlns="" xmlns:p14="http://schemas.microsoft.com/office/powerpoint/2010/main" val="28733781"/>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39000" b="-39000"/>
          </a:stretch>
        </a:blipFill>
        <a:effectLst/>
      </p:bgPr>
    </p:bg>
    <p:spTree>
      <p:nvGrpSpPr>
        <p:cNvPr id="1" name=""/>
        <p:cNvGrpSpPr/>
        <p:nvPr/>
      </p:nvGrpSpPr>
      <p:grpSpPr>
        <a:xfrm>
          <a:off x="0" y="0"/>
          <a:ext cx="0" cy="0"/>
          <a:chOff x="0" y="0"/>
          <a:chExt cx="0" cy="0"/>
        </a:xfrm>
      </p:grpSpPr>
      <p:sp>
        <p:nvSpPr>
          <p:cNvPr id="2" name="Rectangle 1"/>
          <p:cNvSpPr/>
          <p:nvPr/>
        </p:nvSpPr>
        <p:spPr>
          <a:xfrm rot="21182225">
            <a:off x="215857" y="1278282"/>
            <a:ext cx="8595021" cy="1569660"/>
          </a:xfrm>
          <a:prstGeom prst="rect">
            <a:avLst/>
          </a:prstGeom>
        </p:spPr>
        <p:txBody>
          <a:bodyPr wrap="square">
            <a:spAutoFit/>
          </a:bodyPr>
          <a:lstStyle/>
          <a:p>
            <a:r>
              <a:rPr lang="en-US" sz="4800" b="1" i="1" dirty="0" smtClean="0">
                <a:ln w="18415" cmpd="sng">
                  <a:solidFill>
                    <a:sysClr val="windowText" lastClr="000000"/>
                  </a:solidFill>
                  <a:prstDash val="solid"/>
                </a:ln>
                <a:solidFill>
                  <a:sysClr val="windowText" lastClr="000000"/>
                </a:solidFill>
                <a:effectLst>
                  <a:outerShdw blurRad="38100" dist="38100" dir="2700000" algn="tl">
                    <a:srgbClr val="000000">
                      <a:alpha val="43137"/>
                    </a:srgbClr>
                  </a:outerShdw>
                  <a:reflection endPos="0" dist="50800" dir="5400000" sy="-100000" algn="bl" rotWithShape="0"/>
                </a:effectLst>
                <a:latin typeface="Book Antiqua" pitchFamily="18" charset="0"/>
                <a:ea typeface="Adobe Ming Std L" pitchFamily="18" charset="-128"/>
              </a:rPr>
              <a:t>IT &amp; Software Technology In Transportation</a:t>
            </a:r>
            <a:endParaRPr lang="en-IN" sz="4800" b="1" i="1" dirty="0">
              <a:ln w="18415" cmpd="sng">
                <a:solidFill>
                  <a:sysClr val="windowText" lastClr="000000"/>
                </a:solidFill>
                <a:prstDash val="solid"/>
              </a:ln>
              <a:solidFill>
                <a:sysClr val="windowText" lastClr="000000"/>
              </a:solidFill>
              <a:effectLst>
                <a:outerShdw blurRad="38100" dist="38100" dir="2700000" algn="tl">
                  <a:srgbClr val="000000">
                    <a:alpha val="43137"/>
                  </a:srgbClr>
                </a:outerShdw>
                <a:reflection endPos="0" dist="50800" dir="5400000" sy="-100000" algn="bl" rotWithShape="0"/>
              </a:effectLst>
              <a:latin typeface="Book Antiqua" pitchFamily="18" charset="0"/>
              <a:ea typeface="Adobe Ming Std L" pitchFamily="18" charset="-128"/>
            </a:endParaRPr>
          </a:p>
        </p:txBody>
      </p:sp>
      <p:sp>
        <p:nvSpPr>
          <p:cNvPr id="3" name="TextBox 2"/>
          <p:cNvSpPr txBox="1"/>
          <p:nvPr/>
        </p:nvSpPr>
        <p:spPr>
          <a:xfrm>
            <a:off x="3048000" y="4514673"/>
            <a:ext cx="2971800" cy="1200329"/>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Brush Script Std" pitchFamily="66" charset="0"/>
                <a:cs typeface="Adobe Hebrew" pitchFamily="18" charset="-79"/>
              </a:rPr>
              <a:t>By</a:t>
            </a:r>
          </a:p>
          <a:p>
            <a:r>
              <a:rPr lang="en-US" sz="2400" dirty="0" smtClean="0">
                <a:effectLst>
                  <a:outerShdw blurRad="38100" dist="38100" dir="2700000" algn="tl">
                    <a:srgbClr val="000000">
                      <a:alpha val="43137"/>
                    </a:srgbClr>
                  </a:outerShdw>
                </a:effectLst>
                <a:latin typeface="Brush Script Std" pitchFamily="66" charset="0"/>
                <a:cs typeface="Adobe Hebrew" pitchFamily="18" charset="-79"/>
              </a:rPr>
              <a:t>Cdt.Abdul wahab</a:t>
            </a:r>
          </a:p>
          <a:p>
            <a:r>
              <a:rPr lang="en-US" sz="2400" dirty="0" smtClean="0">
                <a:effectLst>
                  <a:outerShdw blurRad="38100" dist="38100" dir="2700000" algn="tl">
                    <a:srgbClr val="000000">
                      <a:alpha val="43137"/>
                    </a:srgbClr>
                  </a:outerShdw>
                </a:effectLst>
                <a:latin typeface="Brush Script Std" pitchFamily="66" charset="0"/>
                <a:cs typeface="Adobe Hebrew" pitchFamily="18" charset="-79"/>
              </a:rPr>
              <a:t>Cdt.Karthik deepan</a:t>
            </a:r>
            <a:endParaRPr lang="en-IN" sz="2400" dirty="0">
              <a:effectLst>
                <a:outerShdw blurRad="38100" dist="38100" dir="2700000" algn="tl">
                  <a:srgbClr val="000000">
                    <a:alpha val="43137"/>
                  </a:srgbClr>
                </a:outerShdw>
              </a:effectLst>
              <a:latin typeface="Brush Script Std" pitchFamily="66" charset="0"/>
              <a:cs typeface="Adobe Hebrew" pitchFamily="18" charset="-79"/>
            </a:endParaRPr>
          </a:p>
        </p:txBody>
      </p:sp>
    </p:spTree>
    <p:extLst>
      <p:ext uri="{BB962C8B-B14F-4D97-AF65-F5344CB8AC3E}">
        <p14:creationId xmlns:p14="http://schemas.microsoft.com/office/powerpoint/2010/main" xmlns="" val="1065623766"/>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01713861"/>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489254" y="4"/>
            <a:ext cx="4654747" cy="3390901"/>
          </a:xfrm>
          <a:prstGeom prst="rect">
            <a:avLst/>
          </a:prstGeom>
          <a:ln>
            <a:noFill/>
          </a:ln>
          <a:effectLst>
            <a:softEdge rad="112500"/>
          </a:effectLst>
        </p:spPr>
      </p:pic>
      <p:sp>
        <p:nvSpPr>
          <p:cNvPr id="4" name="Rectangle 3"/>
          <p:cNvSpPr/>
          <p:nvPr/>
        </p:nvSpPr>
        <p:spPr>
          <a:xfrm>
            <a:off x="5269100" y="2224530"/>
            <a:ext cx="2819400" cy="400110"/>
          </a:xfrm>
          <a:prstGeom prst="rect">
            <a:avLst/>
          </a:prstGeom>
        </p:spPr>
        <p:txBody>
          <a:bodyPr wrap="square">
            <a:spAutoFit/>
          </a:bodyPr>
          <a:lstStyle/>
          <a:p>
            <a:pPr>
              <a:spcAft>
                <a:spcPts val="0"/>
              </a:spcAft>
            </a:pPr>
            <a:r>
              <a:rPr lang="en-US" sz="2000" b="1" i="1" dirty="0" smtClean="0">
                <a:solidFill>
                  <a:schemeClr val="bg1"/>
                </a:solidFill>
                <a:effectLst>
                  <a:glow rad="228600">
                    <a:schemeClr val="bg1">
                      <a:alpha val="40000"/>
                    </a:schemeClr>
                  </a:glow>
                  <a:outerShdw blurRad="38100" dist="38100" dir="2700000" algn="tl">
                    <a:srgbClr val="000000">
                      <a:alpha val="43137"/>
                    </a:srgbClr>
                  </a:outerShdw>
                </a:effectLst>
              </a:rPr>
              <a:t>Dynamic Message Signs</a:t>
            </a:r>
            <a:endParaRPr lang="en-IN" sz="2000" b="1" i="1" dirty="0">
              <a:solidFill>
                <a:schemeClr val="bg1"/>
              </a:solidFill>
              <a:effectLst>
                <a:glow rad="228600">
                  <a:schemeClr val="bg1">
                    <a:alpha val="40000"/>
                  </a:schemeClr>
                </a:glow>
                <a:outerShdw blurRad="38100" dist="38100" dir="2700000" algn="tl">
                  <a:srgbClr val="000000">
                    <a:alpha val="43137"/>
                  </a:srgbClr>
                </a:outerShdw>
              </a:effectLst>
              <a:latin typeface="Garamond"/>
              <a:ea typeface="Calibri"/>
              <a:cs typeface="Times New Roman"/>
            </a:endParaRPr>
          </a:p>
        </p:txBody>
      </p:sp>
      <p:pic>
        <p:nvPicPr>
          <p:cNvPr id="6" name="Picture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 y="3086100"/>
            <a:ext cx="9144000" cy="2628900"/>
          </a:xfrm>
          <a:prstGeom prst="rect">
            <a:avLst/>
          </a:prstGeom>
          <a:ln>
            <a:noFill/>
          </a:ln>
          <a:effectLst>
            <a:softEdge rad="112500"/>
          </a:effectLst>
        </p:spPr>
      </p:pic>
      <p:sp>
        <p:nvSpPr>
          <p:cNvPr id="3" name="Rectangle 2"/>
          <p:cNvSpPr/>
          <p:nvPr/>
        </p:nvSpPr>
        <p:spPr>
          <a:xfrm>
            <a:off x="2672145" y="5314890"/>
            <a:ext cx="3447809" cy="400110"/>
          </a:xfrm>
          <a:prstGeom prst="rect">
            <a:avLst/>
          </a:prstGeom>
        </p:spPr>
        <p:txBody>
          <a:bodyPr wrap="square">
            <a:spAutoFit/>
          </a:bodyPr>
          <a:lstStyle/>
          <a:p>
            <a:pPr algn="just">
              <a:spcAft>
                <a:spcPts val="0"/>
              </a:spcAft>
            </a:pPr>
            <a:r>
              <a:rPr lang="en-US" sz="2000" b="1" i="1" dirty="0">
                <a:solidFill>
                  <a:srgbClr val="000000"/>
                </a:solidFill>
                <a:effectLst>
                  <a:glow rad="228600">
                    <a:schemeClr val="accent2">
                      <a:satMod val="175000"/>
                      <a:alpha val="40000"/>
                    </a:schemeClr>
                  </a:glow>
                  <a:outerShdw blurRad="38100" dist="38100" dir="2700000" algn="tl">
                    <a:srgbClr val="000000">
                      <a:alpha val="43137"/>
                    </a:srgbClr>
                  </a:outerShdw>
                </a:effectLst>
              </a:rPr>
              <a:t>Adaptive Traffic Signal </a:t>
            </a:r>
            <a:r>
              <a:rPr lang="en-US" sz="2000" b="1" i="1" dirty="0" smtClean="0">
                <a:solidFill>
                  <a:srgbClr val="000000"/>
                </a:solidFill>
                <a:effectLst>
                  <a:glow rad="228600">
                    <a:schemeClr val="accent2">
                      <a:satMod val="175000"/>
                      <a:alpha val="40000"/>
                    </a:schemeClr>
                  </a:glow>
                  <a:outerShdw blurRad="38100" dist="38100" dir="2700000" algn="tl">
                    <a:srgbClr val="000000">
                      <a:alpha val="43137"/>
                    </a:srgbClr>
                  </a:outerShdw>
                </a:effectLst>
              </a:rPr>
              <a:t>Control</a:t>
            </a:r>
            <a:endParaRPr lang="en-IN" sz="2000" b="1" i="1" dirty="0">
              <a:solidFill>
                <a:srgbClr val="000000"/>
              </a:solidFill>
              <a:effectLst>
                <a:glow rad="228600">
                  <a:schemeClr val="accent2">
                    <a:satMod val="175000"/>
                    <a:alpha val="40000"/>
                  </a:schemeClr>
                </a:glow>
                <a:outerShdw blurRad="38100" dist="38100" dir="2700000" algn="tl">
                  <a:srgbClr val="000000">
                    <a:alpha val="43137"/>
                  </a:srgbClr>
                </a:outerShdw>
              </a:effectLst>
              <a:latin typeface="Garamond"/>
              <a:ea typeface="Calibri"/>
              <a:cs typeface="Times New Roman"/>
            </a:endParaRPr>
          </a:p>
        </p:txBody>
      </p:sp>
      <p:pic>
        <p:nvPicPr>
          <p:cNvPr id="7" name="Picture 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545" y="0"/>
            <a:ext cx="4485708" cy="3162300"/>
          </a:xfrm>
          <a:prstGeom prst="rect">
            <a:avLst/>
          </a:prstGeom>
          <a:ln>
            <a:noFill/>
          </a:ln>
          <a:effectLst>
            <a:softEdge rad="112500"/>
          </a:effectLst>
        </p:spPr>
      </p:pic>
      <p:sp>
        <p:nvSpPr>
          <p:cNvPr id="5" name="Rectangle 4"/>
          <p:cNvSpPr/>
          <p:nvPr/>
        </p:nvSpPr>
        <p:spPr>
          <a:xfrm>
            <a:off x="1547468" y="199839"/>
            <a:ext cx="1838965" cy="400110"/>
          </a:xfrm>
          <a:prstGeom prst="rect">
            <a:avLst/>
          </a:prstGeom>
        </p:spPr>
        <p:txBody>
          <a:bodyPr wrap="none">
            <a:spAutoFit/>
          </a:bodyPr>
          <a:lstStyle/>
          <a:p>
            <a:pPr algn="just">
              <a:spcAft>
                <a:spcPts val="0"/>
              </a:spcAft>
            </a:pPr>
            <a:r>
              <a:rPr lang="en-US" sz="2000" b="1" i="1" dirty="0">
                <a:solidFill>
                  <a:srgbClr val="000000"/>
                </a:solidFill>
                <a:effectLst>
                  <a:glow rad="228600">
                    <a:schemeClr val="accent5">
                      <a:satMod val="175000"/>
                      <a:alpha val="40000"/>
                    </a:schemeClr>
                  </a:glow>
                  <a:outerShdw blurRad="38100" dist="38100" dir="2700000" algn="tl">
                    <a:srgbClr val="000000">
                      <a:alpha val="43137"/>
                    </a:srgbClr>
                  </a:outerShdw>
                </a:effectLst>
              </a:rPr>
              <a:t>Ramp Metering</a:t>
            </a:r>
            <a:endParaRPr lang="en-IN" sz="2000" b="1" i="1" dirty="0">
              <a:solidFill>
                <a:srgbClr val="000000"/>
              </a:solidFill>
              <a:effectLst>
                <a:glow rad="228600">
                  <a:schemeClr val="accent5">
                    <a:satMod val="175000"/>
                    <a:alpha val="40000"/>
                  </a:schemeClr>
                </a:glow>
                <a:outerShdw blurRad="38100" dist="38100" dir="2700000" algn="tl">
                  <a:srgbClr val="000000">
                    <a:alpha val="43137"/>
                  </a:srgbClr>
                </a:outerShdw>
              </a:effectLst>
              <a:latin typeface="Garamond"/>
              <a:ea typeface="Calibri"/>
              <a:cs typeface="Times New Roman"/>
            </a:endParaRPr>
          </a:p>
        </p:txBody>
      </p:sp>
    </p:spTree>
    <p:extLst>
      <p:ext uri="{BB962C8B-B14F-4D97-AF65-F5344CB8AC3E}">
        <p14:creationId xmlns="" xmlns:p14="http://schemas.microsoft.com/office/powerpoint/2010/main" val="705418716"/>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90500"/>
            <a:ext cx="8591550" cy="5334000"/>
          </a:xfrm>
        </p:spPr>
        <p:txBody>
          <a:bodyPr>
            <a:noAutofit/>
          </a:bodyPr>
          <a:lstStyle/>
          <a:p>
            <a:r>
              <a:rPr lang="en-US" sz="6600" b="1" dirty="0">
                <a:solidFill>
                  <a:srgbClr val="FFC000"/>
                </a:solidFill>
                <a:effectLst>
                  <a:outerShdw blurRad="38100" dist="38100" dir="2700000" algn="tl">
                    <a:srgbClr val="000000">
                      <a:alpha val="43137"/>
                    </a:srgbClr>
                  </a:outerShdw>
                </a:effectLst>
              </a:rPr>
              <a:t>A</a:t>
            </a:r>
            <a:r>
              <a:rPr lang="en-US" sz="6600" b="1" dirty="0">
                <a:effectLst>
                  <a:outerShdw blurRad="38100" dist="38100" dir="2700000" algn="tl">
                    <a:srgbClr val="000000">
                      <a:alpha val="43137"/>
                    </a:srgbClr>
                  </a:outerShdw>
                </a:effectLst>
              </a:rPr>
              <a:t>dvanced </a:t>
            </a:r>
            <a:r>
              <a:rPr lang="en-US" sz="6600" b="1" dirty="0" smtClean="0">
                <a:effectLst>
                  <a:outerShdw blurRad="38100" dist="38100" dir="2700000" algn="tl">
                    <a:srgbClr val="000000">
                      <a:alpha val="43137"/>
                    </a:srgbClr>
                  </a:outerShdw>
                </a:effectLst>
              </a:rPr>
              <a:t/>
            </a:r>
            <a:br>
              <a:rPr lang="en-US" sz="6600" b="1" dirty="0" smtClean="0">
                <a:effectLst>
                  <a:outerShdw blurRad="38100" dist="38100" dir="2700000" algn="tl">
                    <a:srgbClr val="000000">
                      <a:alpha val="43137"/>
                    </a:srgbClr>
                  </a:outerShdw>
                </a:effectLst>
              </a:rPr>
            </a:br>
            <a:r>
              <a:rPr lang="en-US" sz="6600" b="1" dirty="0" smtClean="0">
                <a:effectLst>
                  <a:outerShdw blurRad="38100" dist="38100" dir="2700000" algn="tl">
                    <a:srgbClr val="000000">
                      <a:alpha val="43137"/>
                    </a:srgbClr>
                  </a:outerShdw>
                </a:effectLst>
              </a:rPr>
              <a:t>	</a:t>
            </a:r>
            <a:r>
              <a:rPr lang="en-US" sz="6600" b="1" dirty="0" smtClean="0">
                <a:solidFill>
                  <a:srgbClr val="FFC000"/>
                </a:solidFill>
                <a:effectLst>
                  <a:outerShdw blurRad="38100" dist="38100" dir="2700000" algn="tl">
                    <a:srgbClr val="000000">
                      <a:alpha val="43137"/>
                    </a:srgbClr>
                  </a:outerShdw>
                </a:effectLst>
              </a:rPr>
              <a:t>P</a:t>
            </a:r>
            <a:r>
              <a:rPr lang="en-US" sz="6600" b="1" dirty="0" smtClean="0">
                <a:effectLst>
                  <a:outerShdw blurRad="38100" dist="38100" dir="2700000" algn="tl">
                    <a:srgbClr val="000000">
                      <a:alpha val="43137"/>
                    </a:srgbClr>
                  </a:outerShdw>
                </a:effectLst>
              </a:rPr>
              <a:t>ublic </a:t>
            </a:r>
            <a:br>
              <a:rPr lang="en-US" sz="6600" b="1" dirty="0" smtClean="0">
                <a:effectLst>
                  <a:outerShdw blurRad="38100" dist="38100" dir="2700000" algn="tl">
                    <a:srgbClr val="000000">
                      <a:alpha val="43137"/>
                    </a:srgbClr>
                  </a:outerShdw>
                </a:effectLst>
              </a:rPr>
            </a:br>
            <a:r>
              <a:rPr lang="en-US" sz="6600" b="1" dirty="0" smtClean="0">
                <a:effectLst>
                  <a:outerShdw blurRad="38100" dist="38100" dir="2700000" algn="tl">
                    <a:srgbClr val="000000">
                      <a:alpha val="43137"/>
                    </a:srgbClr>
                  </a:outerShdw>
                </a:effectLst>
              </a:rPr>
              <a:t>		</a:t>
            </a:r>
            <a:r>
              <a:rPr lang="en-US" sz="6600" b="1" dirty="0" smtClean="0">
                <a:solidFill>
                  <a:srgbClr val="FFC000"/>
                </a:solidFill>
                <a:effectLst>
                  <a:outerShdw blurRad="38100" dist="38100" dir="2700000" algn="tl">
                    <a:srgbClr val="000000">
                      <a:alpha val="43137"/>
                    </a:srgbClr>
                  </a:outerShdw>
                </a:effectLst>
              </a:rPr>
              <a:t>T</a:t>
            </a:r>
            <a:r>
              <a:rPr lang="en-US" sz="6600" b="1" dirty="0" smtClean="0">
                <a:effectLst>
                  <a:outerShdw blurRad="38100" dist="38100" dir="2700000" algn="tl">
                    <a:srgbClr val="000000">
                      <a:alpha val="43137"/>
                    </a:srgbClr>
                  </a:outerShdw>
                </a:effectLst>
              </a:rPr>
              <a:t>ransportation 				</a:t>
            </a:r>
            <a:r>
              <a:rPr lang="en-US" sz="6600" b="1" dirty="0" smtClean="0">
                <a:solidFill>
                  <a:srgbClr val="FFC000"/>
                </a:solidFill>
                <a:effectLst>
                  <a:outerShdw blurRad="38100" dist="38100" dir="2700000" algn="tl">
                    <a:srgbClr val="000000">
                      <a:alpha val="43137"/>
                    </a:srgbClr>
                  </a:outerShdw>
                </a:effectLst>
              </a:rPr>
              <a:t>S</a:t>
            </a:r>
            <a:r>
              <a:rPr lang="en-US" sz="6600" b="1" dirty="0" smtClean="0">
                <a:effectLst>
                  <a:outerShdw blurRad="38100" dist="38100" dir="2700000" algn="tl">
                    <a:srgbClr val="000000">
                      <a:alpha val="43137"/>
                    </a:srgbClr>
                  </a:outerShdw>
                </a:effectLst>
              </a:rPr>
              <a:t>ystems </a:t>
            </a:r>
            <a:br>
              <a:rPr lang="en-US" sz="6600" b="1" dirty="0" smtClean="0">
                <a:effectLst>
                  <a:outerShdw blurRad="38100" dist="38100" dir="2700000" algn="tl">
                    <a:srgbClr val="000000">
                      <a:alpha val="43137"/>
                    </a:srgbClr>
                  </a:outerShdw>
                </a:effectLst>
              </a:rPr>
            </a:br>
            <a:r>
              <a:rPr lang="en-US" sz="6600" b="1" dirty="0" smtClean="0">
                <a:effectLst>
                  <a:outerShdw blurRad="38100" dist="38100" dir="2700000" algn="tl">
                    <a:srgbClr val="000000">
                      <a:alpha val="43137"/>
                    </a:srgbClr>
                  </a:outerShdw>
                </a:effectLst>
              </a:rPr>
              <a:t>				(</a:t>
            </a:r>
            <a:r>
              <a:rPr lang="en-US" sz="6600" b="1" dirty="0">
                <a:solidFill>
                  <a:srgbClr val="FFC000"/>
                </a:solidFill>
                <a:effectLst>
                  <a:outerShdw blurRad="38100" dist="38100" dir="2700000" algn="tl">
                    <a:srgbClr val="000000">
                      <a:alpha val="43137"/>
                    </a:srgbClr>
                  </a:outerShdw>
                </a:effectLst>
              </a:rPr>
              <a:t>APTS</a:t>
            </a:r>
            <a:r>
              <a:rPr lang="en-US" sz="6600" b="1" dirty="0">
                <a:effectLst>
                  <a:outerShdw blurRad="38100" dist="38100" dir="2700000" algn="tl">
                    <a:srgbClr val="000000">
                      <a:alpha val="43137"/>
                    </a:srgbClr>
                  </a:outerShdw>
                </a:effectLst>
              </a:rPr>
              <a:t>)</a:t>
            </a:r>
            <a:endParaRPr lang="en-IN" sz="66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546857646"/>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14306"/>
            <a:ext cx="6248400" cy="533399"/>
          </a:xfrm>
        </p:spPr>
        <p:txBody>
          <a:bodyPr>
            <a:normAutofit fontScale="90000"/>
          </a:bodyPr>
          <a:lstStyle/>
          <a:p>
            <a:r>
              <a:rPr lang="en-US" b="1" dirty="0">
                <a:effectLst>
                  <a:outerShdw blurRad="38100" dist="38100" dir="2700000" algn="tl">
                    <a:srgbClr val="000000">
                      <a:alpha val="43137"/>
                    </a:srgbClr>
                  </a:outerShdw>
                </a:effectLst>
              </a:rPr>
              <a:t>Automatic Vehicle Location (AVL</a:t>
            </a:r>
            <a:r>
              <a:rPr lang="en-US" b="1" dirty="0" smtClean="0">
                <a:effectLst>
                  <a:outerShdw blurRad="38100" dist="38100" dir="2700000" algn="tl">
                    <a:srgbClr val="000000">
                      <a:alpha val="43137"/>
                    </a:srgbClr>
                  </a:outerShdw>
                </a:effectLst>
              </a:rPr>
              <a:t>)</a:t>
            </a:r>
            <a:endParaRPr lang="en-IN"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060007" y="-140893"/>
            <a:ext cx="2117034" cy="2117034"/>
          </a:xfrm>
          <a:prstGeom prst="rect">
            <a:avLst/>
          </a:prstGeom>
          <a:ln>
            <a:noFill/>
          </a:ln>
          <a:effectLst>
            <a:softEdge rad="317500"/>
          </a:effectLst>
        </p:spPr>
      </p:pic>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2410" y="1866900"/>
            <a:ext cx="8839199" cy="368971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3665654982"/>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225" y="114305"/>
            <a:ext cx="8591550" cy="965201"/>
          </a:xfrm>
        </p:spPr>
        <p:txBody>
          <a:bodyPr>
            <a:normAutofit fontScale="90000"/>
          </a:bodyPr>
          <a:lstStyle/>
          <a:p>
            <a:r>
              <a:rPr lang="en-US" b="1" dirty="0">
                <a:effectLst>
                  <a:outerShdw blurRad="38100" dist="38100" dir="2700000" algn="tl">
                    <a:srgbClr val="000000">
                      <a:alpha val="43137"/>
                    </a:srgbClr>
                  </a:outerShdw>
                </a:effectLst>
              </a:rPr>
              <a:t>Real-time Status Information for Public Transit System (e.g. Bus, Subway, Rail</a:t>
            </a:r>
            <a:r>
              <a:rPr lang="en-US" b="1" dirty="0" smtClean="0">
                <a:effectLst>
                  <a:outerShdw blurRad="38100" dist="38100" dir="2700000" algn="tl">
                    <a:srgbClr val="000000">
                      <a:alpha val="43137"/>
                    </a:srgbClr>
                  </a:outerShdw>
                </a:effectLst>
              </a:rPr>
              <a:t>)</a:t>
            </a:r>
            <a:endParaRPr lang="en-IN" b="1" dirty="0">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88370" y="1104901"/>
            <a:ext cx="8535592" cy="4429744"/>
          </a:xfrm>
          <a:prstGeom prst="rect">
            <a:avLst/>
          </a:prstGeom>
          <a:ln>
            <a:noFill/>
          </a:ln>
          <a:effectLst>
            <a:softEdge rad="112500"/>
          </a:effectLst>
        </p:spPr>
      </p:pic>
    </p:spTree>
    <p:extLst>
      <p:ext uri="{BB962C8B-B14F-4D97-AF65-F5344CB8AC3E}">
        <p14:creationId xmlns="" xmlns:p14="http://schemas.microsoft.com/office/powerpoint/2010/main" val="3227778571"/>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225" y="190500"/>
            <a:ext cx="8591550" cy="1676400"/>
          </a:xfrm>
        </p:spPr>
        <p:txBody>
          <a:bodyPr>
            <a:normAutofit fontScale="90000"/>
          </a:bodyPr>
          <a:lstStyle/>
          <a:p>
            <a:r>
              <a:rPr lang="en-US" b="1" dirty="0">
                <a:effectLst>
                  <a:outerShdw blurRad="38100" dist="38100" dir="2700000" algn="tl">
                    <a:srgbClr val="000000">
                      <a:alpha val="43137"/>
                    </a:srgbClr>
                  </a:outerShdw>
                </a:effectLst>
              </a:rPr>
              <a:t>Electronic Fare Payment </a:t>
            </a:r>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a:t>
            </a:r>
            <a:r>
              <a:rPr lang="en-US" b="1" dirty="0">
                <a:effectLst>
                  <a:outerShdw blurRad="38100" dist="38100" dir="2700000" algn="tl">
                    <a:srgbClr val="000000">
                      <a:alpha val="43137"/>
                    </a:srgbClr>
                  </a:outerShdw>
                </a:effectLst>
              </a:rPr>
              <a:t>for example, </a:t>
            </a:r>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Smart </a:t>
            </a:r>
            <a:r>
              <a:rPr lang="en-US" b="1" dirty="0">
                <a:effectLst>
                  <a:outerShdw blurRad="38100" dist="38100" dir="2700000" algn="tl">
                    <a:srgbClr val="000000">
                      <a:alpha val="43137"/>
                    </a:srgbClr>
                  </a:outerShdw>
                </a:effectLst>
              </a:rPr>
              <a:t>Cards</a:t>
            </a:r>
            <a:r>
              <a:rPr lang="en-US" b="1" dirty="0" smtClean="0">
                <a:effectLst>
                  <a:outerShdw blurRad="38100" dist="38100" dir="2700000" algn="tl">
                    <a:srgbClr val="000000">
                      <a:alpha val="43137"/>
                    </a:srgbClr>
                  </a:outerShdw>
                </a:effectLst>
              </a:rPr>
              <a:t>)</a:t>
            </a:r>
            <a:endParaRPr lang="en-IN" b="1" dirty="0">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682445" y="2400301"/>
            <a:ext cx="5461556" cy="3378248"/>
          </a:xfrm>
          <a:prstGeom prst="rect">
            <a:avLst/>
          </a:prstGeom>
          <a:ln>
            <a:noFill/>
          </a:ln>
          <a:effectLst>
            <a:softEdge rad="112500"/>
          </a:effectLst>
        </p:spPr>
      </p:pic>
      <p:pic>
        <p:nvPicPr>
          <p:cNvPr id="7" name="Picture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876800" y="2"/>
            <a:ext cx="4267200" cy="2573467"/>
          </a:xfrm>
          <a:prstGeom prst="rect">
            <a:avLst/>
          </a:prstGeom>
          <a:ln>
            <a:noFill/>
          </a:ln>
          <a:effectLst>
            <a:softEdge rad="112500"/>
          </a:effectLst>
        </p:spPr>
      </p:pic>
      <p:pic>
        <p:nvPicPr>
          <p:cNvPr id="8" name="Picture 7"/>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0" y="2219960"/>
            <a:ext cx="4267200" cy="3495040"/>
          </a:xfrm>
          <a:prstGeom prst="rect">
            <a:avLst/>
          </a:prstGeom>
          <a:ln>
            <a:noFill/>
          </a:ln>
          <a:effectLst>
            <a:softEdge rad="112500"/>
          </a:effectLst>
        </p:spPr>
      </p:pic>
    </p:spTree>
    <p:extLst>
      <p:ext uri="{BB962C8B-B14F-4D97-AF65-F5344CB8AC3E}">
        <p14:creationId xmlns="" xmlns:p14="http://schemas.microsoft.com/office/powerpoint/2010/main" val="994397177"/>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826000"/>
            <a:ext cx="8591550" cy="889000"/>
          </a:xfrm>
        </p:spPr>
        <p:txBody>
          <a:bodyPr>
            <a:noAutofit/>
          </a:bodyPr>
          <a:lstStyle/>
          <a:p>
            <a:r>
              <a:rPr lang="en-US" sz="6600" b="1" dirty="0" smtClean="0">
                <a:effectLst>
                  <a:outerShdw blurRad="38100" dist="38100" dir="2700000" algn="tl">
                    <a:srgbClr val="000000">
                      <a:alpha val="43137"/>
                    </a:srgbClr>
                  </a:outerShdw>
                </a:effectLst>
              </a:rPr>
              <a:t>IT aiding INTERMODALITY</a:t>
            </a:r>
            <a:endParaRPr lang="en-IN" sz="6600" b="1" dirty="0">
              <a:effectLst>
                <a:outerShdw blurRad="38100" dist="38100" dir="2700000" algn="tl">
                  <a:srgbClr val="000000">
                    <a:alpha val="43137"/>
                  </a:srgbClr>
                </a:outerShdw>
              </a:effectLst>
            </a:endParaRPr>
          </a:p>
        </p:txBody>
      </p:sp>
      <p:pic>
        <p:nvPicPr>
          <p:cNvPr id="55298" name="Picture 2" descr="C:\Users\Aditya\Desktop\1121.JPG"/>
          <p:cNvPicPr>
            <a:picLocks noChangeAspect="1" noChangeArrowheads="1"/>
          </p:cNvPicPr>
          <p:nvPr/>
        </p:nvPicPr>
        <p:blipFill>
          <a:blip r:embed="rId2" cstate="print"/>
          <a:srcRect/>
          <a:stretch>
            <a:fillRect/>
          </a:stretch>
        </p:blipFill>
        <p:spPr bwMode="auto">
          <a:xfrm>
            <a:off x="0" y="495300"/>
            <a:ext cx="9144000" cy="3074737"/>
          </a:xfrm>
          <a:prstGeom prst="rect">
            <a:avLst/>
          </a:prstGeom>
          <a:noFill/>
        </p:spPr>
      </p:pic>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18261"/>
            <a:ext cx="9144000" cy="60170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fontAlgn="base">
              <a:spcBef>
                <a:spcPct val="0"/>
              </a:spcBef>
              <a:spcAft>
                <a:spcPct val="0"/>
              </a:spcAft>
            </a:pPr>
            <a:r>
              <a:rPr lang="en-US" sz="2400" b="1" dirty="0" smtClean="0">
                <a:solidFill>
                  <a:srgbClr val="FFC000"/>
                </a:solidFill>
                <a:effectLst>
                  <a:outerShdw blurRad="38100" dist="38100" dir="2700000" algn="tl">
                    <a:srgbClr val="000000">
                      <a:alpha val="43137"/>
                    </a:srgbClr>
                  </a:outerShdw>
                </a:effectLst>
              </a:rPr>
              <a:t>Creating e-markets in intermodal freight transport</a:t>
            </a:r>
          </a:p>
          <a:p>
            <a:pPr lvl="0" fontAlgn="base">
              <a:spcBef>
                <a:spcPct val="0"/>
              </a:spcBef>
              <a:spcAft>
                <a:spcPct val="0"/>
              </a:spcAft>
            </a:pPr>
            <a:endParaRPr lang="en-US" sz="2400" b="1" dirty="0" smtClean="0">
              <a:solidFill>
                <a:srgbClr val="FFC000"/>
              </a:solidFill>
              <a:effectLst>
                <a:outerShdw blurRad="38100" dist="38100" dir="2700000" algn="tl">
                  <a:srgbClr val="000000">
                    <a:alpha val="43137"/>
                  </a:srgbClr>
                </a:outerShdw>
              </a:effectLst>
            </a:endParaRPr>
          </a:p>
          <a:p>
            <a:pPr lvl="0" fontAlgn="base">
              <a:spcBef>
                <a:spcPct val="0"/>
              </a:spcBef>
              <a:spcAft>
                <a:spcPct val="0"/>
              </a:spcAft>
            </a:pPr>
            <a:r>
              <a:rPr kumimoji="0" lang="en-US" sz="2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To make intermodal transport more attractive, seamless information exchange is needed between operators and to/from their customers. Since many different parties are involved in intermodal transport chains, </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Electronic Data Interchange (EDI)</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sz="2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and </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Telecommunications</a:t>
            </a:r>
            <a:r>
              <a:rPr kumimoji="0" lang="en-US" sz="2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are essential to facilitate and integrate operations.</a:t>
            </a:r>
            <a:endParaRPr kumimoji="0" lang="en-US" sz="2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Research has demonstrated the feasibility of e-business practices in the intermodal market. Various systems, including Internet-based solutions, have been successfully piloted. These support the pre-contract stage of intermodal transport and provide clients with status information on their shipments.</a:t>
            </a:r>
            <a:endParaRPr kumimoji="0" lang="en-US" sz="2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1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Vessel traffic management and information services (VTMIS)</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sz="2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and</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River information services (RIS)</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sz="2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are ITS concepts that will support maritime and inland waterway traffic and the associated multi-modal transport logistics.</a:t>
            </a:r>
            <a:endParaRPr kumimoji="0" lang="en-US" sz="2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xmlns="" val="2632049532"/>
              </p:ext>
            </p:extLst>
          </p:nvPr>
        </p:nvGraphicFramePr>
        <p:xfrm>
          <a:off x="0" y="571500"/>
          <a:ext cx="9144000" cy="5143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228600" y="254000"/>
            <a:ext cx="8534400" cy="707886"/>
          </a:xfrm>
          <a:prstGeom prst="rect">
            <a:avLst/>
          </a:prstGeom>
          <a:noFill/>
        </p:spPr>
        <p:txBody>
          <a:bodyPr wrap="square" rtlCol="0">
            <a:spAutoFit/>
          </a:bodyPr>
          <a:lstStyle/>
          <a:p>
            <a:r>
              <a:rPr lang="en-US" sz="4000" dirty="0" smtClean="0">
                <a:effectLst>
                  <a:outerShdw blurRad="38100" dist="38100" dir="2700000" algn="tl">
                    <a:srgbClr val="000000">
                      <a:alpha val="43137"/>
                    </a:srgbClr>
                  </a:outerShdw>
                </a:effectLst>
                <a:latin typeface="Andalus" pitchFamily="18" charset="-78"/>
                <a:cs typeface="Andalus" pitchFamily="18" charset="-78"/>
              </a:rPr>
              <a:t>Benefits</a:t>
            </a:r>
            <a:endParaRPr lang="en-US" sz="4000" dirty="0">
              <a:effectLst>
                <a:outerShdw blurRad="38100" dist="38100" dir="2700000" algn="tl">
                  <a:srgbClr val="000000">
                    <a:alpha val="43137"/>
                  </a:srgbClr>
                </a:outerShdw>
              </a:effectLst>
              <a:latin typeface="Andalus" pitchFamily="18" charset="-78"/>
              <a:cs typeface="Andalus" pitchFamily="18" charset="-78"/>
            </a:endParaRPr>
          </a:p>
        </p:txBody>
      </p:sp>
    </p:spTree>
    <p:extLst>
      <p:ext uri="{BB962C8B-B14F-4D97-AF65-F5344CB8AC3E}">
        <p14:creationId xmlns:p14="http://schemas.microsoft.com/office/powerpoint/2010/main" xmlns="" val="240331695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graphicEl>
                                              <a:dgm id="{5A9394A5-7402-48D7-B5DC-0B0EB07EB0AA}"/>
                                            </p:graphicEl>
                                          </p:spTgt>
                                        </p:tgtEl>
                                        <p:attrNameLst>
                                          <p:attrName>style.visibility</p:attrName>
                                        </p:attrNameLst>
                                      </p:cBhvr>
                                      <p:to>
                                        <p:strVal val="visible"/>
                                      </p:to>
                                    </p:set>
                                    <p:animEffect transition="in" filter="wipe(down)">
                                      <p:cBhvr>
                                        <p:cTn id="7" dur="203">
                                          <p:stCondLst>
                                            <p:cond delay="0"/>
                                          </p:stCondLst>
                                        </p:cTn>
                                        <p:tgtEl>
                                          <p:spTgt spid="3">
                                            <p:graphicEl>
                                              <a:dgm id="{5A9394A5-7402-48D7-B5DC-0B0EB07EB0AA}"/>
                                            </p:graphicEl>
                                          </p:spTgt>
                                        </p:tgtEl>
                                      </p:cBhvr>
                                    </p:animEffect>
                                    <p:anim calcmode="lin" valueType="num">
                                      <p:cBhvr>
                                        <p:cTn id="8" dur="638" tmFilter="0,0; 0.14,0.36; 0.43,0.73; 0.71,0.91; 1.0,1.0">
                                          <p:stCondLst>
                                            <p:cond delay="0"/>
                                          </p:stCondLst>
                                        </p:cTn>
                                        <p:tgtEl>
                                          <p:spTgt spid="3">
                                            <p:graphicEl>
                                              <a:dgm id="{5A9394A5-7402-48D7-B5DC-0B0EB07EB0AA}"/>
                                            </p:graphicEl>
                                          </p:spTgt>
                                        </p:tgtEl>
                                        <p:attrNameLst>
                                          <p:attrName>ppt_x</p:attrName>
                                        </p:attrNameLst>
                                      </p:cBhvr>
                                      <p:tavLst>
                                        <p:tav tm="0">
                                          <p:val>
                                            <p:strVal val="#ppt_x-0.25"/>
                                          </p:val>
                                        </p:tav>
                                        <p:tav tm="100000">
                                          <p:val>
                                            <p:strVal val="#ppt_x"/>
                                          </p:val>
                                        </p:tav>
                                      </p:tavLst>
                                    </p:anim>
                                    <p:anim calcmode="lin" valueType="num">
                                      <p:cBhvr>
                                        <p:cTn id="9" dur="232" tmFilter="0.0,0.0; 0.25,0.07; 0.50,0.2; 0.75,0.467; 1.0,1.0">
                                          <p:stCondLst>
                                            <p:cond delay="0"/>
                                          </p:stCondLst>
                                        </p:cTn>
                                        <p:tgtEl>
                                          <p:spTgt spid="3">
                                            <p:graphicEl>
                                              <a:dgm id="{5A9394A5-7402-48D7-B5DC-0B0EB07EB0AA}"/>
                                            </p:graphicEl>
                                          </p:spTgt>
                                        </p:tgtEl>
                                        <p:attrNameLst>
                                          <p:attrName>ppt_y</p:attrName>
                                        </p:attrNameLst>
                                      </p:cBhvr>
                                      <p:tavLst>
                                        <p:tav tm="0" fmla="#ppt_y-sin(pi*$)/3">
                                          <p:val>
                                            <p:fltVal val="0.5"/>
                                          </p:val>
                                        </p:tav>
                                        <p:tav tm="100000">
                                          <p:val>
                                            <p:fltVal val="1"/>
                                          </p:val>
                                        </p:tav>
                                      </p:tavLst>
                                    </p:anim>
                                    <p:anim calcmode="lin" valueType="num">
                                      <p:cBhvr>
                                        <p:cTn id="10" dur="232" tmFilter="0, 0; 0.125,0.2665; 0.25,0.4; 0.375,0.465; 0.5,0.5;  0.625,0.535; 0.75,0.6; 0.875,0.7335; 1,1">
                                          <p:stCondLst>
                                            <p:cond delay="232"/>
                                          </p:stCondLst>
                                        </p:cTn>
                                        <p:tgtEl>
                                          <p:spTgt spid="3">
                                            <p:graphicEl>
                                              <a:dgm id="{5A9394A5-7402-48D7-B5DC-0B0EB07EB0AA}"/>
                                            </p:graphicEl>
                                          </p:spTgt>
                                        </p:tgtEl>
                                        <p:attrNameLst>
                                          <p:attrName>ppt_y</p:attrName>
                                        </p:attrNameLst>
                                      </p:cBhvr>
                                      <p:tavLst>
                                        <p:tav tm="0" fmla="#ppt_y-sin(pi*$)/9">
                                          <p:val>
                                            <p:fltVal val="0"/>
                                          </p:val>
                                        </p:tav>
                                        <p:tav tm="100000">
                                          <p:val>
                                            <p:fltVal val="1"/>
                                          </p:val>
                                        </p:tav>
                                      </p:tavLst>
                                    </p:anim>
                                    <p:anim calcmode="lin" valueType="num">
                                      <p:cBhvr>
                                        <p:cTn id="11" dur="116" tmFilter="0, 0; 0.125,0.2665; 0.25,0.4; 0.375,0.465; 0.5,0.5;  0.625,0.535; 0.75,0.6; 0.875,0.7335; 1,1">
                                          <p:stCondLst>
                                            <p:cond delay="463"/>
                                          </p:stCondLst>
                                        </p:cTn>
                                        <p:tgtEl>
                                          <p:spTgt spid="3">
                                            <p:graphicEl>
                                              <a:dgm id="{5A9394A5-7402-48D7-B5DC-0B0EB07EB0AA}"/>
                                            </p:graphicEl>
                                          </p:spTgt>
                                        </p:tgtEl>
                                        <p:attrNameLst>
                                          <p:attrName>ppt_y</p:attrName>
                                        </p:attrNameLst>
                                      </p:cBhvr>
                                      <p:tavLst>
                                        <p:tav tm="0" fmla="#ppt_y-sin(pi*$)/27">
                                          <p:val>
                                            <p:fltVal val="0"/>
                                          </p:val>
                                        </p:tav>
                                        <p:tav tm="100000">
                                          <p:val>
                                            <p:fltVal val="1"/>
                                          </p:val>
                                        </p:tav>
                                      </p:tavLst>
                                    </p:anim>
                                    <p:anim calcmode="lin" valueType="num">
                                      <p:cBhvr>
                                        <p:cTn id="12" dur="57" tmFilter="0, 0; 0.125,0.2665; 0.25,0.4; 0.375,0.465; 0.5,0.5;  0.625,0.535; 0.75,0.6; 0.875,0.7335; 1,1">
                                          <p:stCondLst>
                                            <p:cond delay="580"/>
                                          </p:stCondLst>
                                        </p:cTn>
                                        <p:tgtEl>
                                          <p:spTgt spid="3">
                                            <p:graphicEl>
                                              <a:dgm id="{5A9394A5-7402-48D7-B5DC-0B0EB07EB0AA}"/>
                                            </p:graphicEl>
                                          </p:spTgt>
                                        </p:tgtEl>
                                        <p:attrNameLst>
                                          <p:attrName>ppt_y</p:attrName>
                                        </p:attrNameLst>
                                      </p:cBhvr>
                                      <p:tavLst>
                                        <p:tav tm="0" fmla="#ppt_y-sin(pi*$)/81">
                                          <p:val>
                                            <p:fltVal val="0"/>
                                          </p:val>
                                        </p:tav>
                                        <p:tav tm="100000">
                                          <p:val>
                                            <p:fltVal val="1"/>
                                          </p:val>
                                        </p:tav>
                                      </p:tavLst>
                                    </p:anim>
                                    <p:animScale>
                                      <p:cBhvr>
                                        <p:cTn id="13" dur="9">
                                          <p:stCondLst>
                                            <p:cond delay="227"/>
                                          </p:stCondLst>
                                        </p:cTn>
                                        <p:tgtEl>
                                          <p:spTgt spid="3">
                                            <p:graphicEl>
                                              <a:dgm id="{5A9394A5-7402-48D7-B5DC-0B0EB07EB0AA}"/>
                                            </p:graphicEl>
                                          </p:spTgt>
                                        </p:tgtEl>
                                      </p:cBhvr>
                                      <p:to x="100000" y="60000"/>
                                    </p:animScale>
                                    <p:animScale>
                                      <p:cBhvr>
                                        <p:cTn id="14" dur="58" decel="50000">
                                          <p:stCondLst>
                                            <p:cond delay="237"/>
                                          </p:stCondLst>
                                        </p:cTn>
                                        <p:tgtEl>
                                          <p:spTgt spid="3">
                                            <p:graphicEl>
                                              <a:dgm id="{5A9394A5-7402-48D7-B5DC-0B0EB07EB0AA}"/>
                                            </p:graphicEl>
                                          </p:spTgt>
                                        </p:tgtEl>
                                      </p:cBhvr>
                                      <p:to x="100000" y="100000"/>
                                    </p:animScale>
                                    <p:animScale>
                                      <p:cBhvr>
                                        <p:cTn id="15" dur="9">
                                          <p:stCondLst>
                                            <p:cond delay="459"/>
                                          </p:stCondLst>
                                        </p:cTn>
                                        <p:tgtEl>
                                          <p:spTgt spid="3">
                                            <p:graphicEl>
                                              <a:dgm id="{5A9394A5-7402-48D7-B5DC-0B0EB07EB0AA}"/>
                                            </p:graphicEl>
                                          </p:spTgt>
                                        </p:tgtEl>
                                      </p:cBhvr>
                                      <p:to x="100000" y="80000"/>
                                    </p:animScale>
                                    <p:animScale>
                                      <p:cBhvr>
                                        <p:cTn id="16" dur="58" decel="50000">
                                          <p:stCondLst>
                                            <p:cond delay="468"/>
                                          </p:stCondLst>
                                        </p:cTn>
                                        <p:tgtEl>
                                          <p:spTgt spid="3">
                                            <p:graphicEl>
                                              <a:dgm id="{5A9394A5-7402-48D7-B5DC-0B0EB07EB0AA}"/>
                                            </p:graphicEl>
                                          </p:spTgt>
                                        </p:tgtEl>
                                      </p:cBhvr>
                                      <p:to x="100000" y="100000"/>
                                    </p:animScale>
                                    <p:animScale>
                                      <p:cBhvr>
                                        <p:cTn id="17" dur="9">
                                          <p:stCondLst>
                                            <p:cond delay="575"/>
                                          </p:stCondLst>
                                        </p:cTn>
                                        <p:tgtEl>
                                          <p:spTgt spid="3">
                                            <p:graphicEl>
                                              <a:dgm id="{5A9394A5-7402-48D7-B5DC-0B0EB07EB0AA}"/>
                                            </p:graphicEl>
                                          </p:spTgt>
                                        </p:tgtEl>
                                      </p:cBhvr>
                                      <p:to x="100000" y="90000"/>
                                    </p:animScale>
                                    <p:animScale>
                                      <p:cBhvr>
                                        <p:cTn id="18" dur="58" decel="50000">
                                          <p:stCondLst>
                                            <p:cond delay="584"/>
                                          </p:stCondLst>
                                        </p:cTn>
                                        <p:tgtEl>
                                          <p:spTgt spid="3">
                                            <p:graphicEl>
                                              <a:dgm id="{5A9394A5-7402-48D7-B5DC-0B0EB07EB0AA}"/>
                                            </p:graphicEl>
                                          </p:spTgt>
                                        </p:tgtEl>
                                      </p:cBhvr>
                                      <p:to x="100000" y="100000"/>
                                    </p:animScale>
                                    <p:animScale>
                                      <p:cBhvr>
                                        <p:cTn id="19" dur="9">
                                          <p:stCondLst>
                                            <p:cond delay="633"/>
                                          </p:stCondLst>
                                        </p:cTn>
                                        <p:tgtEl>
                                          <p:spTgt spid="3">
                                            <p:graphicEl>
                                              <a:dgm id="{5A9394A5-7402-48D7-B5DC-0B0EB07EB0AA}"/>
                                            </p:graphicEl>
                                          </p:spTgt>
                                        </p:tgtEl>
                                      </p:cBhvr>
                                      <p:to x="100000" y="95000"/>
                                    </p:animScale>
                                    <p:animScale>
                                      <p:cBhvr>
                                        <p:cTn id="20" dur="58" decel="50000">
                                          <p:stCondLst>
                                            <p:cond delay="642"/>
                                          </p:stCondLst>
                                        </p:cTn>
                                        <p:tgtEl>
                                          <p:spTgt spid="3">
                                            <p:graphicEl>
                                              <a:dgm id="{5A9394A5-7402-48D7-B5DC-0B0EB07EB0AA}"/>
                                            </p:graphic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graphicEl>
                                              <a:dgm id="{8565A3CF-112F-4D1D-B2D9-493EC945776A}"/>
                                            </p:graphicEl>
                                          </p:spTgt>
                                        </p:tgtEl>
                                        <p:attrNameLst>
                                          <p:attrName>style.visibility</p:attrName>
                                        </p:attrNameLst>
                                      </p:cBhvr>
                                      <p:to>
                                        <p:strVal val="visible"/>
                                      </p:to>
                                    </p:set>
                                    <p:anim calcmode="lin" valueType="num">
                                      <p:cBhvr additive="base">
                                        <p:cTn id="25" dur="500" fill="hold"/>
                                        <p:tgtEl>
                                          <p:spTgt spid="3">
                                            <p:graphicEl>
                                              <a:dgm id="{8565A3CF-112F-4D1D-B2D9-493EC945776A}"/>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graphicEl>
                                              <a:dgm id="{8565A3CF-112F-4D1D-B2D9-493EC945776A}"/>
                                            </p:graphic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graphicEl>
                                              <a:dgm id="{36D9C92E-807F-4599-92C7-F765DEA0C003}"/>
                                            </p:graphicEl>
                                          </p:spTgt>
                                        </p:tgtEl>
                                        <p:attrNameLst>
                                          <p:attrName>style.visibility</p:attrName>
                                        </p:attrNameLst>
                                      </p:cBhvr>
                                      <p:to>
                                        <p:strVal val="visible"/>
                                      </p:to>
                                    </p:set>
                                    <p:anim calcmode="lin" valueType="num">
                                      <p:cBhvr additive="base">
                                        <p:cTn id="29" dur="500" fill="hold"/>
                                        <p:tgtEl>
                                          <p:spTgt spid="3">
                                            <p:graphicEl>
                                              <a:dgm id="{36D9C92E-807F-4599-92C7-F765DEA0C003}"/>
                                            </p:graphic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graphicEl>
                                              <a:dgm id="{36D9C92E-807F-4599-92C7-F765DEA0C003}"/>
                                            </p:graphic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graphicEl>
                                              <a:dgm id="{97776E46-5B2E-4A2B-8E67-469FBF332EF6}"/>
                                            </p:graphicEl>
                                          </p:spTgt>
                                        </p:tgtEl>
                                        <p:attrNameLst>
                                          <p:attrName>style.visibility</p:attrName>
                                        </p:attrNameLst>
                                      </p:cBhvr>
                                      <p:to>
                                        <p:strVal val="visible"/>
                                      </p:to>
                                    </p:set>
                                    <p:anim calcmode="lin" valueType="num">
                                      <p:cBhvr additive="base">
                                        <p:cTn id="35" dur="500" fill="hold"/>
                                        <p:tgtEl>
                                          <p:spTgt spid="3">
                                            <p:graphicEl>
                                              <a:dgm id="{97776E46-5B2E-4A2B-8E67-469FBF332EF6}"/>
                                            </p:graphic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graphicEl>
                                              <a:dgm id="{97776E46-5B2E-4A2B-8E67-469FBF332EF6}"/>
                                            </p:graphic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graphicEl>
                                              <a:dgm id="{AA1A8618-57D3-4407-BC21-2C3AFBD9371E}"/>
                                            </p:graphicEl>
                                          </p:spTgt>
                                        </p:tgtEl>
                                        <p:attrNameLst>
                                          <p:attrName>style.visibility</p:attrName>
                                        </p:attrNameLst>
                                      </p:cBhvr>
                                      <p:to>
                                        <p:strVal val="visible"/>
                                      </p:to>
                                    </p:set>
                                    <p:anim calcmode="lin" valueType="num">
                                      <p:cBhvr additive="base">
                                        <p:cTn id="39" dur="500" fill="hold"/>
                                        <p:tgtEl>
                                          <p:spTgt spid="3">
                                            <p:graphicEl>
                                              <a:dgm id="{AA1A8618-57D3-4407-BC21-2C3AFBD9371E}"/>
                                            </p:graphic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graphicEl>
                                              <a:dgm id="{AA1A8618-57D3-4407-BC21-2C3AFBD9371E}"/>
                                            </p:graphic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graphicEl>
                                              <a:dgm id="{1B7D8FE4-E17F-4A93-8394-78893BBB3F09}"/>
                                            </p:graphicEl>
                                          </p:spTgt>
                                        </p:tgtEl>
                                        <p:attrNameLst>
                                          <p:attrName>style.visibility</p:attrName>
                                        </p:attrNameLst>
                                      </p:cBhvr>
                                      <p:to>
                                        <p:strVal val="visible"/>
                                      </p:to>
                                    </p:set>
                                    <p:anim calcmode="lin" valueType="num">
                                      <p:cBhvr additive="base">
                                        <p:cTn id="45" dur="500" fill="hold"/>
                                        <p:tgtEl>
                                          <p:spTgt spid="3">
                                            <p:graphicEl>
                                              <a:dgm id="{1B7D8FE4-E17F-4A93-8394-78893BBB3F09}"/>
                                            </p:graphic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graphicEl>
                                              <a:dgm id="{1B7D8FE4-E17F-4A93-8394-78893BBB3F09}"/>
                                            </p:graphic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
                                            <p:graphicEl>
                                              <a:dgm id="{2E45DD49-9AB4-4345-9DDF-8C8552B5D4FB}"/>
                                            </p:graphicEl>
                                          </p:spTgt>
                                        </p:tgtEl>
                                        <p:attrNameLst>
                                          <p:attrName>style.visibility</p:attrName>
                                        </p:attrNameLst>
                                      </p:cBhvr>
                                      <p:to>
                                        <p:strVal val="visible"/>
                                      </p:to>
                                    </p:set>
                                    <p:anim calcmode="lin" valueType="num">
                                      <p:cBhvr additive="base">
                                        <p:cTn id="49" dur="500" fill="hold"/>
                                        <p:tgtEl>
                                          <p:spTgt spid="3">
                                            <p:graphicEl>
                                              <a:dgm id="{2E45DD49-9AB4-4345-9DDF-8C8552B5D4FB}"/>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graphicEl>
                                              <a:dgm id="{2E45DD49-9AB4-4345-9DDF-8C8552B5D4FB}"/>
                                            </p:graphic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graphicEl>
                                              <a:dgm id="{290C2537-21A2-4F75-8171-0F2998F2C369}"/>
                                            </p:graphicEl>
                                          </p:spTgt>
                                        </p:tgtEl>
                                        <p:attrNameLst>
                                          <p:attrName>style.visibility</p:attrName>
                                        </p:attrNameLst>
                                      </p:cBhvr>
                                      <p:to>
                                        <p:strVal val="visible"/>
                                      </p:to>
                                    </p:set>
                                    <p:anim calcmode="lin" valueType="num">
                                      <p:cBhvr additive="base">
                                        <p:cTn id="55" dur="500" fill="hold"/>
                                        <p:tgtEl>
                                          <p:spTgt spid="3">
                                            <p:graphicEl>
                                              <a:dgm id="{290C2537-21A2-4F75-8171-0F2998F2C369}"/>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graphicEl>
                                              <a:dgm id="{290C2537-21A2-4F75-8171-0F2998F2C369}"/>
                                            </p:graphic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
                                            <p:graphicEl>
                                              <a:dgm id="{4CAF8042-EC18-44FC-87B4-CC3C4FCF5032}"/>
                                            </p:graphicEl>
                                          </p:spTgt>
                                        </p:tgtEl>
                                        <p:attrNameLst>
                                          <p:attrName>style.visibility</p:attrName>
                                        </p:attrNameLst>
                                      </p:cBhvr>
                                      <p:to>
                                        <p:strVal val="visible"/>
                                      </p:to>
                                    </p:set>
                                    <p:anim calcmode="lin" valueType="num">
                                      <p:cBhvr additive="base">
                                        <p:cTn id="59" dur="500" fill="hold"/>
                                        <p:tgtEl>
                                          <p:spTgt spid="3">
                                            <p:graphicEl>
                                              <a:dgm id="{4CAF8042-EC18-44FC-87B4-CC3C4FCF5032}"/>
                                            </p:graphic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graphicEl>
                                              <a:dgm id="{4CAF8042-EC18-44FC-87B4-CC3C4FCF5032}"/>
                                            </p:graphic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3">
                                            <p:graphicEl>
                                              <a:dgm id="{1C8801CE-CDED-4001-A51F-473471306595}"/>
                                            </p:graphicEl>
                                          </p:spTgt>
                                        </p:tgtEl>
                                        <p:attrNameLst>
                                          <p:attrName>style.visibility</p:attrName>
                                        </p:attrNameLst>
                                      </p:cBhvr>
                                      <p:to>
                                        <p:strVal val="visible"/>
                                      </p:to>
                                    </p:set>
                                    <p:anim calcmode="lin" valueType="num">
                                      <p:cBhvr additive="base">
                                        <p:cTn id="65" dur="500" fill="hold"/>
                                        <p:tgtEl>
                                          <p:spTgt spid="3">
                                            <p:graphicEl>
                                              <a:dgm id="{1C8801CE-CDED-4001-A51F-473471306595}"/>
                                            </p:graphic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graphicEl>
                                              <a:dgm id="{1C8801CE-CDED-4001-A51F-473471306595}"/>
                                            </p:graphic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
                                            <p:graphicEl>
                                              <a:dgm id="{78F55A62-6F1A-433D-9202-2D2ABD66DB79}"/>
                                            </p:graphicEl>
                                          </p:spTgt>
                                        </p:tgtEl>
                                        <p:attrNameLst>
                                          <p:attrName>style.visibility</p:attrName>
                                        </p:attrNameLst>
                                      </p:cBhvr>
                                      <p:to>
                                        <p:strVal val="visible"/>
                                      </p:to>
                                    </p:set>
                                    <p:anim calcmode="lin" valueType="num">
                                      <p:cBhvr additive="base">
                                        <p:cTn id="69" dur="500" fill="hold"/>
                                        <p:tgtEl>
                                          <p:spTgt spid="3">
                                            <p:graphicEl>
                                              <a:dgm id="{78F55A62-6F1A-433D-9202-2D2ABD66DB79}"/>
                                            </p:graphicEl>
                                          </p:spTgt>
                                        </p:tgtEl>
                                        <p:attrNameLst>
                                          <p:attrName>ppt_x</p:attrName>
                                        </p:attrNameLst>
                                      </p:cBhvr>
                                      <p:tavLst>
                                        <p:tav tm="0">
                                          <p:val>
                                            <p:strVal val="#ppt_x"/>
                                          </p:val>
                                        </p:tav>
                                        <p:tav tm="100000">
                                          <p:val>
                                            <p:strVal val="#ppt_x"/>
                                          </p:val>
                                        </p:tav>
                                      </p:tavLst>
                                    </p:anim>
                                    <p:anim calcmode="lin" valueType="num">
                                      <p:cBhvr additive="base">
                                        <p:cTn id="70" dur="500" fill="hold"/>
                                        <p:tgtEl>
                                          <p:spTgt spid="3">
                                            <p:graphicEl>
                                              <a:dgm id="{78F55A62-6F1A-433D-9202-2D2ABD66DB79}"/>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375"/>
            <a:ext cx="8591550" cy="685799"/>
          </a:xfrm>
        </p:spPr>
        <p:txBody>
          <a:bodyPr>
            <a:normAutofit/>
          </a:bodyPr>
          <a:lstStyle/>
          <a:p>
            <a:r>
              <a:rPr lang="en-US" b="1" dirty="0"/>
              <a:t>Key Underlying technologies for </a:t>
            </a:r>
            <a:r>
              <a:rPr lang="en-US" b="1" dirty="0" smtClean="0"/>
              <a:t>ITS</a:t>
            </a:r>
            <a:endParaRPr lang="en-IN" dirty="0"/>
          </a:p>
        </p:txBody>
      </p:sp>
      <p:graphicFrame>
        <p:nvGraphicFramePr>
          <p:cNvPr id="5" name="Diagram 4"/>
          <p:cNvGraphicFramePr/>
          <p:nvPr>
            <p:extLst>
              <p:ext uri="{D42A27DB-BD31-4B8C-83A1-F6EECF244321}">
                <p14:modId xmlns="" xmlns:p14="http://schemas.microsoft.com/office/powerpoint/2010/main" val="3076650497"/>
              </p:ext>
            </p:extLst>
          </p:nvPr>
        </p:nvGraphicFramePr>
        <p:xfrm>
          <a:off x="152400" y="723900"/>
          <a:ext cx="86868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053715034"/>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20809954">
            <a:off x="405894" y="409078"/>
            <a:ext cx="4056932" cy="4031873"/>
          </a:xfrm>
          <a:prstGeom prst="rect">
            <a:avLst/>
          </a:prstGeom>
        </p:spPr>
        <p:txBody>
          <a:bodyPr wrap="square">
            <a:spAutoFit/>
          </a:bodyPr>
          <a:lstStyle/>
          <a:p>
            <a:r>
              <a:rPr lang="en-US" sz="2400" dirty="0" smtClean="0">
                <a:ln>
                  <a:solidFill>
                    <a:schemeClr val="tx1"/>
                  </a:solidFill>
                </a:ln>
                <a:effectLst>
                  <a:outerShdw blurRad="38100" dist="38100" dir="2700000" algn="tl">
                    <a:srgbClr val="000000">
                      <a:alpha val="43137"/>
                    </a:srgbClr>
                  </a:outerShdw>
                </a:effectLst>
                <a:latin typeface="Andalus" pitchFamily="18" charset="-78"/>
                <a:cs typeface="Andalus" pitchFamily="18" charset="-78"/>
              </a:rPr>
              <a:t>“</a:t>
            </a:r>
            <a:r>
              <a:rPr lang="en-US" sz="3200" dirty="0" smtClean="0">
                <a:ln w="18415" cmpd="sng">
                  <a:solidFill>
                    <a:schemeClr val="bg2">
                      <a:lumMod val="10000"/>
                    </a:schemeClr>
                  </a:solidFill>
                  <a:prstDash val="solid"/>
                </a:ln>
                <a:solidFill>
                  <a:schemeClr val="bg2">
                    <a:lumMod val="10000"/>
                  </a:schemeClr>
                </a:solidFill>
                <a:effectLst>
                  <a:outerShdw blurRad="63500" dir="3600000" algn="tl" rotWithShape="0">
                    <a:srgbClr val="000000">
                      <a:alpha val="70000"/>
                    </a:srgbClr>
                  </a:outerShdw>
                </a:effectLst>
                <a:latin typeface="Andalus" pitchFamily="18" charset="-78"/>
                <a:cs typeface="Andalus" pitchFamily="18" charset="-78"/>
              </a:rPr>
              <a:t>Technology was Invented to make Man’s Life Simpler … For Hundreds Of Years Technology has brought a REMARKABLE CHANGE…</a:t>
            </a:r>
          </a:p>
        </p:txBody>
      </p:sp>
      <p:pic>
        <p:nvPicPr>
          <p:cNvPr id="2050"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rot="20656140">
            <a:off x="4709998" y="189734"/>
            <a:ext cx="3942816" cy="41680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04800" y="4838700"/>
            <a:ext cx="8534400" cy="830997"/>
          </a:xfrm>
          <a:prstGeom prst="rect">
            <a:avLst/>
          </a:prstGeom>
        </p:spPr>
        <p:txBody>
          <a:bodyPr wrap="square">
            <a:spAutoFit/>
          </a:bodyPr>
          <a:lstStyle/>
          <a:p>
            <a:pPr marL="342900" indent="-342900">
              <a:buFont typeface="Arial" pitchFamily="34" charset="0"/>
              <a:buChar char="•"/>
            </a:pPr>
            <a:r>
              <a:rPr lang="en-US" sz="2400" b="1" dirty="0" smtClean="0">
                <a:solidFill>
                  <a:schemeClr val="accent6">
                    <a:lumMod val="50000"/>
                  </a:schemeClr>
                </a:solidFill>
                <a:effectLst>
                  <a:outerShdw blurRad="38100" dist="38100" dir="2700000" algn="tl">
                    <a:srgbClr val="000000">
                      <a:alpha val="43137"/>
                    </a:srgbClr>
                  </a:outerShdw>
                </a:effectLst>
                <a:latin typeface="Andalus" pitchFamily="18" charset="-78"/>
                <a:cs typeface="Andalus" pitchFamily="18" charset="-78"/>
              </a:rPr>
              <a:t>IT for sustainable mobility will pave the way for sustainable development of the national economy.</a:t>
            </a:r>
            <a:endParaRPr lang="en-US" sz="2400" b="1" dirty="0">
              <a:solidFill>
                <a:schemeClr val="accent6">
                  <a:lumMod val="50000"/>
                </a:schemeClr>
              </a:solidFill>
              <a:effectLst>
                <a:outerShdw blurRad="38100" dist="38100" dir="2700000" algn="tl">
                  <a:srgbClr val="000000">
                    <a:alpha val="43137"/>
                  </a:srgbClr>
                </a:outerShdw>
              </a:effectLst>
              <a:latin typeface="Andalus" pitchFamily="18" charset="-78"/>
              <a:cs typeface="Andalus" pitchFamily="18" charset="-78"/>
            </a:endParaRPr>
          </a:p>
        </p:txBody>
      </p:sp>
    </p:spTree>
    <p:extLst>
      <p:ext uri="{BB962C8B-B14F-4D97-AF65-F5344CB8AC3E}">
        <p14:creationId xmlns="" xmlns:p14="http://schemas.microsoft.com/office/powerpoint/2010/main" val="3717582203"/>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6700"/>
            <a:ext cx="8591550" cy="457199"/>
          </a:xfrm>
        </p:spPr>
        <p:txBody>
          <a:bodyPr>
            <a:normAutofit fontScale="90000"/>
          </a:bodyPr>
          <a:lstStyle/>
          <a:p>
            <a:pPr algn="ctr"/>
            <a:r>
              <a:rPr lang="en-US" b="1" dirty="0" smtClean="0">
                <a:effectLst>
                  <a:outerShdw blurRad="38100" dist="38100" dir="2700000" algn="tl">
                    <a:srgbClr val="000000">
                      <a:alpha val="43137"/>
                    </a:srgbClr>
                  </a:outerShdw>
                </a:effectLst>
              </a:rPr>
              <a:t>      </a:t>
            </a:r>
            <a:r>
              <a:rPr lang="en-US" sz="4000" b="1" dirty="0" smtClean="0">
                <a:effectLst>
                  <a:outerShdw blurRad="38100" dist="38100" dir="2700000" algn="tl">
                    <a:srgbClr val="000000">
                      <a:alpha val="43137"/>
                    </a:srgbClr>
                  </a:outerShdw>
                </a:effectLst>
              </a:rPr>
              <a:t>Challenges </a:t>
            </a:r>
            <a:r>
              <a:rPr lang="en-US" sz="4000" b="1" dirty="0">
                <a:effectLst>
                  <a:outerShdw blurRad="38100" dist="38100" dir="2700000" algn="tl">
                    <a:srgbClr val="000000">
                      <a:alpha val="43137"/>
                    </a:srgbClr>
                  </a:outerShdw>
                </a:effectLst>
              </a:rPr>
              <a:t>in Implementing </a:t>
            </a:r>
            <a:r>
              <a:rPr lang="en-US" sz="4000" b="1" dirty="0" smtClean="0">
                <a:effectLst>
                  <a:outerShdw blurRad="38100" dist="38100" dir="2700000" algn="tl">
                    <a:srgbClr val="000000">
                      <a:alpha val="43137"/>
                    </a:srgbClr>
                  </a:outerShdw>
                </a:effectLst>
              </a:rPr>
              <a:t>ITS</a:t>
            </a:r>
            <a:endParaRPr lang="en-IN" sz="4000" dirty="0">
              <a:effectLst>
                <a:outerShdw blurRad="38100" dist="38100" dir="2700000" algn="tl">
                  <a:srgbClr val="000000">
                    <a:alpha val="43137"/>
                  </a:srgbClr>
                </a:outerShdw>
              </a:effectLst>
            </a:endParaRPr>
          </a:p>
        </p:txBody>
      </p:sp>
      <p:sp>
        <p:nvSpPr>
          <p:cNvPr id="3" name="Rectangle 2"/>
          <p:cNvSpPr/>
          <p:nvPr/>
        </p:nvSpPr>
        <p:spPr>
          <a:xfrm>
            <a:off x="0" y="723900"/>
            <a:ext cx="8991600" cy="4832092"/>
          </a:xfrm>
          <a:prstGeom prst="rect">
            <a:avLst/>
          </a:prstGeom>
        </p:spPr>
        <p:txBody>
          <a:bodyPr wrap="square">
            <a:spAutoFit/>
          </a:bodyPr>
          <a:lstStyle/>
          <a:p>
            <a:r>
              <a:rPr lang="en-US" sz="2200" dirty="0" smtClean="0"/>
              <a:t>Given the technical feasibility and significant benefit-cost ratios, </a:t>
            </a:r>
          </a:p>
          <a:p>
            <a:r>
              <a:rPr lang="en-US" sz="2200" b="1" dirty="0" smtClean="0">
                <a:effectLst>
                  <a:outerShdw blurRad="38100" dist="38100" dir="2700000" algn="tl">
                    <a:srgbClr val="000000">
                      <a:alpha val="43137"/>
                    </a:srgbClr>
                  </a:outerShdw>
                </a:effectLst>
              </a:rPr>
              <a:t>            </a:t>
            </a:r>
            <a:r>
              <a:rPr lang="en-US" sz="2200" b="1" dirty="0" smtClean="0"/>
              <a:t>Why have ITS systems not been deployed more broadly, especially in lagging nations</a:t>
            </a:r>
            <a:r>
              <a:rPr lang="en-US" sz="2200" dirty="0" smtClean="0"/>
              <a:t>? </a:t>
            </a:r>
          </a:p>
          <a:p>
            <a:r>
              <a:rPr lang="en-US" sz="2200" dirty="0" smtClean="0"/>
              <a:t>One reason is that there are a number of challenges involved in developing and deploying intelligent transportation systems. ITS face a range of challenges, including system interdependency, scale, funding, political, institutional and other challenges. Some challenges are inherent to intelligent transportation systems across all countries; others are specific challenges faced with regard to deploying intelligent transporta­tion systems in India.</a:t>
            </a:r>
          </a:p>
          <a:p>
            <a:r>
              <a:rPr lang="en-IN" sz="2200" dirty="0" smtClean="0"/>
              <a:t>     </a:t>
            </a:r>
            <a:r>
              <a:rPr lang="en-US" sz="2200" dirty="0" smtClean="0"/>
              <a:t>The implementation initiative for ITS is divided into two major Categories: 	</a:t>
            </a:r>
          </a:p>
          <a:p>
            <a:pPr lvl="3">
              <a:buFont typeface="Wingdings" pitchFamily="2" charset="2"/>
              <a:buChar char="q"/>
            </a:pPr>
            <a:r>
              <a:rPr lang="en-US" sz="2200" b="1" dirty="0" smtClean="0"/>
              <a:t>First-generation, or autonomous, systems.</a:t>
            </a:r>
            <a:endParaRPr lang="en-IN" sz="2200" b="1" dirty="0" smtClean="0"/>
          </a:p>
          <a:p>
            <a:pPr lvl="3">
              <a:buFont typeface="Wingdings" pitchFamily="2" charset="2"/>
              <a:buChar char="q"/>
            </a:pPr>
            <a:r>
              <a:rPr lang="en-US" sz="2200" b="1" dirty="0" smtClean="0"/>
              <a:t>Second-generation, or cooperative, systems.</a:t>
            </a:r>
            <a:endParaRPr lang="en-IN" sz="2200" b="1" dirty="0"/>
          </a:p>
        </p:txBody>
      </p:sp>
    </p:spTree>
    <p:extLst>
      <p:ext uri="{BB962C8B-B14F-4D97-AF65-F5344CB8AC3E}">
        <p14:creationId xmlns="" xmlns:p14="http://schemas.microsoft.com/office/powerpoint/2010/main" val="3776307474"/>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42900"/>
            <a:ext cx="9144000" cy="1446550"/>
          </a:xfrm>
          <a:prstGeom prst="rect">
            <a:avLst/>
          </a:prstGeom>
        </p:spPr>
        <p:txBody>
          <a:bodyPr wrap="square">
            <a:spAutoFit/>
          </a:bodyPr>
          <a:lstStyle/>
          <a:p>
            <a:r>
              <a:rPr lang="en-US" sz="3200" b="1" dirty="0" smtClean="0">
                <a:solidFill>
                  <a:srgbClr val="FFC000"/>
                </a:solidFill>
                <a:effectLst>
                  <a:outerShdw blurRad="38100" dist="38100" dir="2700000" algn="tl">
                    <a:srgbClr val="000000">
                      <a:alpha val="43137"/>
                    </a:srgbClr>
                  </a:outerShdw>
                </a:effectLst>
              </a:rPr>
              <a:t>First-generation systems</a:t>
            </a:r>
            <a:r>
              <a:rPr lang="en-US" sz="3200" b="1" i="1" dirty="0" smtClean="0">
                <a:effectLst>
                  <a:outerShdw blurRad="38100" dist="38100" dir="2700000" algn="tl">
                    <a:srgbClr val="000000">
                      <a:alpha val="43137"/>
                    </a:srgbClr>
                  </a:outerShdw>
                </a:effectLst>
              </a:rPr>
              <a:t> </a:t>
            </a:r>
            <a:r>
              <a:rPr lang="en-US" sz="2800" dirty="0" smtClean="0"/>
              <a:t>focus </a:t>
            </a:r>
            <a:r>
              <a:rPr lang="en-US" sz="2800" dirty="0"/>
              <a:t>more on the vehicle as an isolated unit capable of gathering some external inputs but operating mostly within its own sphere of information.  </a:t>
            </a:r>
            <a:endParaRPr lang="en-IN" sz="2800" dirty="0"/>
          </a:p>
        </p:txBody>
      </p:sp>
      <p:sp>
        <p:nvSpPr>
          <p:cNvPr id="4" name="Rectangle 3"/>
          <p:cNvSpPr/>
          <p:nvPr/>
        </p:nvSpPr>
        <p:spPr>
          <a:xfrm>
            <a:off x="0" y="2400300"/>
            <a:ext cx="8839200" cy="3108543"/>
          </a:xfrm>
          <a:prstGeom prst="rect">
            <a:avLst/>
          </a:prstGeom>
        </p:spPr>
        <p:txBody>
          <a:bodyPr wrap="square">
            <a:spAutoFit/>
          </a:bodyPr>
          <a:lstStyle/>
          <a:p>
            <a:r>
              <a:rPr lang="en-US" sz="2400" dirty="0" smtClean="0"/>
              <a:t> To move forward</a:t>
            </a:r>
            <a:r>
              <a:rPr lang="en-US" sz="2400" b="1" dirty="0" smtClean="0"/>
              <a:t>,</a:t>
            </a:r>
            <a:endParaRPr lang="en-US" sz="2400" dirty="0" smtClean="0"/>
          </a:p>
          <a:p>
            <a:r>
              <a:rPr lang="en-US" sz="3200" b="1" dirty="0" smtClean="0">
                <a:solidFill>
                  <a:srgbClr val="FFC000"/>
                </a:solidFill>
                <a:effectLst>
                  <a:outerShdw blurRad="38100" dist="38100" dir="2700000" algn="tl">
                    <a:srgbClr val="000000">
                      <a:alpha val="43137"/>
                    </a:srgbClr>
                  </a:outerShdw>
                </a:effectLst>
              </a:rPr>
              <a:t>Second-generation systems</a:t>
            </a:r>
            <a:endParaRPr lang="en-US" sz="2400" b="1" dirty="0" smtClean="0">
              <a:solidFill>
                <a:srgbClr val="FFC000"/>
              </a:solidFill>
              <a:effectLst>
                <a:outerShdw blurRad="38100" dist="38100" dir="2700000" algn="tl">
                  <a:srgbClr val="000000">
                    <a:alpha val="43137"/>
                  </a:srgbClr>
                </a:outerShdw>
              </a:effectLst>
            </a:endParaRPr>
          </a:p>
          <a:p>
            <a:r>
              <a:rPr lang="en-IN" sz="2400" dirty="0" smtClean="0"/>
              <a:t> </a:t>
            </a:r>
            <a:r>
              <a:rPr lang="en-US" sz="2800" dirty="0" smtClean="0"/>
              <a:t>The </a:t>
            </a:r>
            <a:r>
              <a:rPr lang="en-US" sz="2800" dirty="0"/>
              <a:t>vehicle is no longer seen as a singular element in the roadway environment; instead, all elements (including other vehicles and the infrastructure itself) work together as a system. </a:t>
            </a:r>
            <a:endParaRPr lang="en-US" sz="2800" dirty="0" smtClean="0"/>
          </a:p>
          <a:p>
            <a:r>
              <a:rPr lang="en-US" sz="2800" dirty="0" smtClean="0"/>
              <a:t>    </a:t>
            </a:r>
          </a:p>
        </p:txBody>
      </p:sp>
    </p:spTree>
    <p:extLst>
      <p:ext uri="{BB962C8B-B14F-4D97-AF65-F5344CB8AC3E}">
        <p14:creationId xmlns="" xmlns:p14="http://schemas.microsoft.com/office/powerpoint/2010/main" val="855261095"/>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
            <a:ext cx="9144000" cy="1257299"/>
          </a:xfrm>
        </p:spPr>
        <p:txBody>
          <a:bodyPr>
            <a:normAutofit/>
          </a:bodyPr>
          <a:lstStyle/>
          <a:p>
            <a:r>
              <a:rPr lang="en-US" sz="3200" b="1" dirty="0" smtClean="0"/>
              <a:t>Lessons for nations that seek to be ITS leaders: </a:t>
            </a:r>
            <a:br>
              <a:rPr lang="en-US" sz="3200" b="1" dirty="0" smtClean="0"/>
            </a:br>
            <a:r>
              <a:rPr lang="en-US" sz="3200" b="1" dirty="0" smtClean="0"/>
              <a:t>Ten policy principles</a:t>
            </a:r>
            <a:endParaRPr lang="en-IN" sz="3200" dirty="0"/>
          </a:p>
        </p:txBody>
      </p:sp>
      <p:sp>
        <p:nvSpPr>
          <p:cNvPr id="3" name="Rectangle 2"/>
          <p:cNvSpPr/>
          <p:nvPr/>
        </p:nvSpPr>
        <p:spPr>
          <a:xfrm>
            <a:off x="0" y="1181104"/>
            <a:ext cx="9038112" cy="4678204"/>
          </a:xfrm>
          <a:prstGeom prst="rect">
            <a:avLst/>
          </a:prstGeom>
        </p:spPr>
        <p:txBody>
          <a:bodyPr wrap="square">
            <a:spAutoFit/>
          </a:bodyPr>
          <a:lstStyle/>
          <a:p>
            <a:r>
              <a:rPr lang="en-US" sz="2000" dirty="0" smtClean="0"/>
              <a:t>This </a:t>
            </a:r>
            <a:r>
              <a:rPr lang="en-US" sz="2000" dirty="0"/>
              <a:t>section lays out ten policy principles for ITS that transportation policymakers the world over should follow, and identifies where the India, in the aggregate, stands vis-à-vis world leaders in exemplifying these principles</a:t>
            </a:r>
            <a:r>
              <a:rPr lang="en-US" sz="2000" dirty="0" smtClean="0"/>
              <a:t>.</a:t>
            </a:r>
          </a:p>
          <a:p>
            <a:endParaRPr lang="en-IN" sz="2000" dirty="0"/>
          </a:p>
          <a:p>
            <a:pPr marL="342900" indent="-342900"/>
            <a:r>
              <a:rPr lang="en-US" sz="2000" b="1" dirty="0" smtClean="0">
                <a:effectLst>
                  <a:outerShdw blurRad="38100" dist="38100" dir="2700000" algn="tl">
                    <a:srgbClr val="000000">
                      <a:alpha val="43137"/>
                    </a:srgbClr>
                  </a:outerShdw>
                </a:effectLst>
              </a:rPr>
              <a:t>1.   </a:t>
            </a:r>
            <a:r>
              <a:rPr lang="en-US" sz="2000" dirty="0" smtClean="0"/>
              <a:t>Recognize </a:t>
            </a:r>
            <a:r>
              <a:rPr lang="en-US" sz="2000" dirty="0"/>
              <a:t>intelligent transportations systems as a “force multiplier” for the transportation network. </a:t>
            </a:r>
            <a:endParaRPr lang="en-US" sz="2000" dirty="0" smtClean="0"/>
          </a:p>
          <a:p>
            <a:endParaRPr lang="en-IN" sz="2000" dirty="0"/>
          </a:p>
          <a:p>
            <a:r>
              <a:rPr lang="en-US" sz="2000" b="1" dirty="0">
                <a:solidFill>
                  <a:srgbClr val="000000"/>
                </a:solidFill>
                <a:effectLst>
                  <a:outerShdw blurRad="38100" dist="38100" dir="2700000" algn="tl">
                    <a:srgbClr val="000000">
                      <a:alpha val="43137"/>
                    </a:srgbClr>
                  </a:outerShdw>
                </a:effectLst>
              </a:rPr>
              <a:t>2.</a:t>
            </a:r>
            <a:r>
              <a:rPr lang="en-US" sz="2000" dirty="0"/>
              <a:t> </a:t>
            </a:r>
            <a:r>
              <a:rPr lang="en-US" sz="2000" dirty="0" smtClean="0"/>
              <a:t>  ITS </a:t>
            </a:r>
            <a:r>
              <a:rPr lang="en-US" sz="2000" dirty="0"/>
              <a:t>enable countries to shift to performance-based transportation systems by </a:t>
            </a:r>
            <a:r>
              <a:rPr lang="en-US" sz="2000" dirty="0" smtClean="0"/>
              <a:t>    facilitating </a:t>
            </a:r>
            <a:r>
              <a:rPr lang="en-US" sz="2000" dirty="0"/>
              <a:t>better collection of data to measure </a:t>
            </a:r>
            <a:r>
              <a:rPr lang="en-US" sz="2000" dirty="0" smtClean="0"/>
              <a:t>performance</a:t>
            </a:r>
          </a:p>
          <a:p>
            <a:endParaRPr lang="en-IN" sz="2000" dirty="0"/>
          </a:p>
          <a:p>
            <a:r>
              <a:rPr lang="en-US" sz="2000" b="1" dirty="0">
                <a:solidFill>
                  <a:srgbClr val="000000"/>
                </a:solidFill>
                <a:effectLst>
                  <a:outerShdw blurRad="38100" dist="38100" dir="2700000" algn="tl">
                    <a:srgbClr val="000000">
                      <a:alpha val="43137"/>
                    </a:srgbClr>
                  </a:outerShdw>
                </a:effectLst>
              </a:rPr>
              <a:t>3. </a:t>
            </a:r>
            <a:r>
              <a:rPr lang="en-US" sz="2000" b="1" dirty="0" smtClean="0">
                <a:solidFill>
                  <a:srgbClr val="000000"/>
                </a:solidFill>
                <a:effectLst>
                  <a:outerShdw blurRad="38100" dist="38100" dir="2700000" algn="tl">
                    <a:srgbClr val="000000">
                      <a:alpha val="43137"/>
                    </a:srgbClr>
                  </a:outerShdw>
                </a:effectLst>
              </a:rPr>
              <a:t>   </a:t>
            </a:r>
            <a:r>
              <a:rPr lang="en-US" sz="2000" dirty="0" smtClean="0"/>
              <a:t>Governments </a:t>
            </a:r>
            <a:r>
              <a:rPr lang="en-US" sz="2000" dirty="0"/>
              <a:t>have an important role to play in convening and co-developing platforms that enable industry, academic, asso­ciation, and government entities at the federal, state, and local levels to collaborate on the development of intelligent transporta­tion systems and </a:t>
            </a:r>
            <a:r>
              <a:rPr lang="en-US" sz="2000" dirty="0" smtClean="0"/>
              <a:t>technology</a:t>
            </a:r>
          </a:p>
          <a:p>
            <a:endParaRPr lang="en-IN" sz="2000" dirty="0"/>
          </a:p>
        </p:txBody>
      </p:sp>
    </p:spTree>
    <p:extLst>
      <p:ext uri="{BB962C8B-B14F-4D97-AF65-F5344CB8AC3E}">
        <p14:creationId xmlns="" xmlns:p14="http://schemas.microsoft.com/office/powerpoint/2010/main" val="3855318980"/>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457199"/>
            <a:ext cx="9143999" cy="5257801"/>
          </a:xfrm>
        </p:spPr>
        <p:txBody>
          <a:bodyPr>
            <a:noAutofit/>
          </a:bodyPr>
          <a:lstStyle/>
          <a:p>
            <a:r>
              <a:rPr lang="en-US" sz="1800" b="1" dirty="0" smtClean="0">
                <a:solidFill>
                  <a:srgbClr val="000000"/>
                </a:solidFill>
                <a:effectLst>
                  <a:outerShdw blurRad="38100" dist="38100" dir="2700000" algn="tl">
                    <a:srgbClr val="000000">
                      <a:alpha val="43137"/>
                    </a:srgbClr>
                  </a:outerShdw>
                </a:effectLst>
              </a:rPr>
              <a:t/>
            </a:r>
            <a:br>
              <a:rPr lang="en-US" sz="1800" b="1" dirty="0" smtClean="0">
                <a:solidFill>
                  <a:srgbClr val="000000"/>
                </a:solidFill>
                <a:effectLst>
                  <a:outerShdw blurRad="38100" dist="38100" dir="2700000" algn="tl">
                    <a:srgbClr val="000000">
                      <a:alpha val="43137"/>
                    </a:srgbClr>
                  </a:outerShdw>
                </a:effectLst>
              </a:rPr>
            </a:br>
            <a:r>
              <a:rPr lang="en-US" sz="1800" b="1" dirty="0" smtClean="0">
                <a:solidFill>
                  <a:srgbClr val="000000"/>
                </a:solidFill>
                <a:effectLst>
                  <a:outerShdw blurRad="38100" dist="38100" dir="2700000" algn="tl">
                    <a:srgbClr val="000000">
                      <a:alpha val="43137"/>
                    </a:srgbClr>
                  </a:outerShdw>
                </a:effectLst>
              </a:rPr>
              <a:t/>
            </a:r>
            <a:br>
              <a:rPr lang="en-US" sz="1800" b="1" dirty="0" smtClean="0">
                <a:solidFill>
                  <a:srgbClr val="000000"/>
                </a:solidFill>
                <a:effectLst>
                  <a:outerShdw blurRad="38100" dist="38100" dir="2700000" algn="tl">
                    <a:srgbClr val="000000">
                      <a:alpha val="43137"/>
                    </a:srgbClr>
                  </a:outerShdw>
                </a:effectLst>
              </a:rPr>
            </a:br>
            <a:r>
              <a:rPr lang="en-US" sz="1800" b="1" dirty="0" smtClean="0">
                <a:solidFill>
                  <a:srgbClr val="000000"/>
                </a:solidFill>
                <a:effectLst>
                  <a:outerShdw blurRad="38100" dist="38100" dir="2700000" algn="tl">
                    <a:srgbClr val="000000">
                      <a:alpha val="43137"/>
                    </a:srgbClr>
                  </a:outerShdw>
                </a:effectLst>
              </a:rPr>
              <a:t/>
            </a:r>
            <a:br>
              <a:rPr lang="en-US" sz="1800" b="1" dirty="0" smtClean="0">
                <a:solidFill>
                  <a:srgbClr val="000000"/>
                </a:solidFill>
                <a:effectLst>
                  <a:outerShdw blurRad="38100" dist="38100" dir="2700000" algn="tl">
                    <a:srgbClr val="000000">
                      <a:alpha val="43137"/>
                    </a:srgbClr>
                  </a:outerShdw>
                </a:effectLst>
              </a:rPr>
            </a:br>
            <a:r>
              <a:rPr lang="en-US" sz="1800" b="1" dirty="0" smtClean="0">
                <a:solidFill>
                  <a:srgbClr val="000000"/>
                </a:solidFill>
                <a:effectLst>
                  <a:outerShdw blurRad="38100" dist="38100" dir="2700000" algn="tl">
                    <a:srgbClr val="000000">
                      <a:alpha val="43137"/>
                    </a:srgbClr>
                  </a:outerShdw>
                </a:effectLst>
              </a:rPr>
              <a:t/>
            </a:r>
            <a:br>
              <a:rPr lang="en-US" sz="1800" b="1" dirty="0" smtClean="0">
                <a:solidFill>
                  <a:srgbClr val="000000"/>
                </a:solidFill>
                <a:effectLst>
                  <a:outerShdw blurRad="38100" dist="38100" dir="2700000" algn="tl">
                    <a:srgbClr val="000000">
                      <a:alpha val="43137"/>
                    </a:srgbClr>
                  </a:outerShdw>
                </a:effectLst>
              </a:rPr>
            </a:br>
            <a:r>
              <a:rPr lang="en-US" sz="1800" b="1" dirty="0" smtClean="0">
                <a:solidFill>
                  <a:srgbClr val="000000"/>
                </a:solidFill>
                <a:effectLst>
                  <a:outerShdw blurRad="38100" dist="38100" dir="2700000" algn="tl">
                    <a:srgbClr val="000000">
                      <a:alpha val="43137"/>
                    </a:srgbClr>
                  </a:outerShdw>
                </a:effectLst>
              </a:rPr>
              <a:t/>
            </a:r>
            <a:br>
              <a:rPr lang="en-US" sz="1800" b="1" dirty="0" smtClean="0">
                <a:solidFill>
                  <a:srgbClr val="000000"/>
                </a:solidFill>
                <a:effectLst>
                  <a:outerShdw blurRad="38100" dist="38100" dir="2700000" algn="tl">
                    <a:srgbClr val="000000">
                      <a:alpha val="43137"/>
                    </a:srgbClr>
                  </a:outerShdw>
                </a:effectLst>
              </a:rPr>
            </a:br>
            <a:r>
              <a:rPr lang="en-US" sz="1800" b="1" dirty="0" smtClean="0">
                <a:solidFill>
                  <a:srgbClr val="000000"/>
                </a:solidFill>
                <a:effectLst>
                  <a:outerShdw blurRad="38100" dist="38100" dir="2700000" algn="tl">
                    <a:srgbClr val="000000">
                      <a:alpha val="43137"/>
                    </a:srgbClr>
                  </a:outerShdw>
                </a:effectLst>
              </a:rPr>
              <a:t/>
            </a:r>
            <a:br>
              <a:rPr lang="en-US" sz="1800" b="1" dirty="0" smtClean="0">
                <a:solidFill>
                  <a:srgbClr val="000000"/>
                </a:solidFill>
                <a:effectLst>
                  <a:outerShdw blurRad="38100" dist="38100" dir="2700000" algn="tl">
                    <a:srgbClr val="000000">
                      <a:alpha val="43137"/>
                    </a:srgbClr>
                  </a:outerShdw>
                </a:effectLst>
              </a:rPr>
            </a:br>
            <a:r>
              <a:rPr lang="en-US" sz="1800" b="1" dirty="0" smtClean="0">
                <a:solidFill>
                  <a:srgbClr val="000000"/>
                </a:solidFill>
                <a:effectLst>
                  <a:outerShdw blurRad="38100" dist="38100" dir="2700000" algn="tl">
                    <a:srgbClr val="000000">
                      <a:alpha val="43137"/>
                    </a:srgbClr>
                  </a:outerShdw>
                </a:effectLst>
              </a:rPr>
              <a:t/>
            </a:r>
            <a:br>
              <a:rPr lang="en-US" sz="1800" b="1" dirty="0" smtClean="0">
                <a:solidFill>
                  <a:srgbClr val="000000"/>
                </a:solidFill>
                <a:effectLst>
                  <a:outerShdw blurRad="38100" dist="38100" dir="2700000" algn="tl">
                    <a:srgbClr val="000000">
                      <a:alpha val="43137"/>
                    </a:srgbClr>
                  </a:outerShdw>
                </a:effectLst>
              </a:rPr>
            </a:br>
            <a:r>
              <a:rPr lang="en-US" sz="1800" b="1" dirty="0" smtClean="0">
                <a:solidFill>
                  <a:srgbClr val="000000"/>
                </a:solidFill>
                <a:effectLst>
                  <a:outerShdw blurRad="38100" dist="38100" dir="2700000" algn="tl">
                    <a:srgbClr val="000000">
                      <a:alpha val="43137"/>
                    </a:srgbClr>
                  </a:outerShdw>
                </a:effectLst>
              </a:rPr>
              <a:t>4. </a:t>
            </a:r>
            <a:r>
              <a:rPr lang="en-US" sz="1800" dirty="0" smtClean="0"/>
              <a:t>Governments need to articulate an ITS vision for their country.</a:t>
            </a:r>
            <a:r>
              <a:rPr lang="en-IN" sz="1800" dirty="0" smtClean="0"/>
              <a:t/>
            </a:r>
            <a:br>
              <a:rPr lang="en-IN" sz="1800" dirty="0" smtClean="0"/>
            </a:br>
            <a:r>
              <a:rPr lang="en-US" sz="1800" b="1" dirty="0" smtClean="0">
                <a:solidFill>
                  <a:srgbClr val="000000"/>
                </a:solidFill>
                <a:effectLst>
                  <a:outerShdw blurRad="38100" dist="38100" dir="2700000" algn="tl">
                    <a:srgbClr val="000000">
                      <a:alpha val="43137"/>
                    </a:srgbClr>
                  </a:outerShdw>
                </a:effectLst>
              </a:rPr>
              <a:t/>
            </a:r>
            <a:br>
              <a:rPr lang="en-US" sz="1800" b="1" dirty="0" smtClean="0">
                <a:solidFill>
                  <a:srgbClr val="000000"/>
                </a:solidFill>
                <a:effectLst>
                  <a:outerShdw blurRad="38100" dist="38100" dir="2700000" algn="tl">
                    <a:srgbClr val="000000">
                      <a:alpha val="43137"/>
                    </a:srgbClr>
                  </a:outerShdw>
                </a:effectLst>
              </a:rPr>
            </a:br>
            <a:r>
              <a:rPr lang="en-US" sz="1800" b="1" dirty="0" smtClean="0">
                <a:solidFill>
                  <a:srgbClr val="000000"/>
                </a:solidFill>
                <a:effectLst>
                  <a:outerShdw blurRad="38100" dist="38100" dir="2700000" algn="tl">
                    <a:srgbClr val="000000">
                      <a:alpha val="43137"/>
                    </a:srgbClr>
                  </a:outerShdw>
                </a:effectLst>
              </a:rPr>
              <a:t>5</a:t>
            </a:r>
            <a:r>
              <a:rPr lang="en-US" sz="1800" b="1" dirty="0">
                <a:solidFill>
                  <a:srgbClr val="000000"/>
                </a:solidFill>
                <a:effectLst>
                  <a:outerShdw blurRad="38100" dist="38100" dir="2700000" algn="tl">
                    <a:srgbClr val="000000">
                      <a:alpha val="43137"/>
                    </a:srgbClr>
                  </a:outerShdw>
                </a:effectLst>
              </a:rPr>
              <a:t>. </a:t>
            </a:r>
            <a:r>
              <a:rPr lang="en-US" sz="1800" dirty="0"/>
              <a:t>Governments must provide funding for both ITS R&amp;D and </a:t>
            </a:r>
            <a:r>
              <a:rPr lang="en-US" sz="1800" dirty="0" smtClean="0"/>
              <a:t>deployment.</a:t>
            </a:r>
            <a:br>
              <a:rPr lang="en-US" sz="1800" dirty="0" smtClean="0"/>
            </a:br>
            <a:r>
              <a:rPr lang="en-IN" sz="1800" dirty="0"/>
              <a:t/>
            </a:r>
            <a:br>
              <a:rPr lang="en-IN" sz="1800" dirty="0"/>
            </a:br>
            <a:r>
              <a:rPr lang="en-US" sz="1800" b="1" dirty="0" smtClean="0">
                <a:solidFill>
                  <a:srgbClr val="000000"/>
                </a:solidFill>
                <a:effectLst>
                  <a:outerShdw blurRad="38100" dist="38100" dir="2700000" algn="tl">
                    <a:srgbClr val="000000">
                      <a:alpha val="43137"/>
                    </a:srgbClr>
                  </a:outerShdw>
                </a:effectLst>
              </a:rPr>
              <a:t>6</a:t>
            </a:r>
            <a:r>
              <a:rPr lang="en-US" sz="1800" b="1" dirty="0">
                <a:solidFill>
                  <a:srgbClr val="000000"/>
                </a:solidFill>
                <a:effectLst>
                  <a:outerShdw blurRad="38100" dist="38100" dir="2700000" algn="tl">
                    <a:srgbClr val="000000">
                      <a:alpha val="43137"/>
                    </a:srgbClr>
                  </a:outerShdw>
                </a:effectLst>
              </a:rPr>
              <a:t>. </a:t>
            </a:r>
            <a:r>
              <a:rPr lang="en-US" sz="1800" dirty="0"/>
              <a:t>The most successful countries view their ITS investments as creating a platform through which the private sector can develop value-added products and </a:t>
            </a:r>
            <a:r>
              <a:rPr lang="en-US" sz="1800" dirty="0" smtClean="0"/>
              <a:t>services.</a:t>
            </a:r>
            <a:br>
              <a:rPr lang="en-US" sz="1800" dirty="0" smtClean="0"/>
            </a:br>
            <a:r>
              <a:rPr lang="en-IN" sz="1800" dirty="0"/>
              <a:t/>
            </a:r>
            <a:br>
              <a:rPr lang="en-IN" sz="1800" dirty="0"/>
            </a:br>
            <a:r>
              <a:rPr lang="en-US" sz="1800" b="1" dirty="0">
                <a:solidFill>
                  <a:srgbClr val="000000"/>
                </a:solidFill>
                <a:effectLst>
                  <a:outerShdw blurRad="38100" dist="38100" dir="2700000" algn="tl">
                    <a:srgbClr val="000000">
                      <a:alpha val="43137"/>
                    </a:srgbClr>
                  </a:outerShdw>
                </a:effectLst>
              </a:rPr>
              <a:t>7. </a:t>
            </a:r>
            <a:r>
              <a:rPr lang="en-US" sz="1800" dirty="0"/>
              <a:t>Governments have a critical role to play in spearheading the co-development of interoperable standards for intelligent </a:t>
            </a:r>
            <a:r>
              <a:rPr lang="en-US" sz="1800" dirty="0" smtClean="0"/>
              <a:t>transportation </a:t>
            </a:r>
            <a:r>
              <a:rPr lang="en-US" sz="1800" dirty="0"/>
              <a:t>systems and </a:t>
            </a:r>
            <a:r>
              <a:rPr lang="en-US" sz="1800" dirty="0" smtClean="0"/>
              <a:t>platforms.</a:t>
            </a:r>
            <a:br>
              <a:rPr lang="en-US" sz="1800" dirty="0" smtClean="0"/>
            </a:br>
            <a:r>
              <a:rPr lang="en-IN" sz="1800" dirty="0"/>
              <a:t/>
            </a:r>
            <a:br>
              <a:rPr lang="en-IN" sz="1800" dirty="0"/>
            </a:br>
            <a:r>
              <a:rPr lang="en-US" sz="1800" b="1" dirty="0">
                <a:solidFill>
                  <a:srgbClr val="000000"/>
                </a:solidFill>
                <a:effectLst>
                  <a:outerShdw blurRad="38100" dist="38100" dir="2700000" algn="tl">
                    <a:srgbClr val="000000">
                      <a:alpha val="43137"/>
                    </a:srgbClr>
                  </a:outerShdw>
                </a:effectLst>
              </a:rPr>
              <a:t>8. </a:t>
            </a:r>
            <a:r>
              <a:rPr lang="en-US" sz="1800" dirty="0"/>
              <a:t>Leading countries have fostered close alignment between transportation and telecommunications regulatory agencies and technology communities in their </a:t>
            </a:r>
            <a:r>
              <a:rPr lang="en-US" sz="1800" dirty="0" smtClean="0"/>
              <a:t/>
            </a:r>
            <a:br>
              <a:rPr lang="en-US" sz="1800" dirty="0" smtClean="0"/>
            </a:br>
            <a:r>
              <a:rPr lang="en-US" sz="1800" dirty="0" smtClean="0"/>
              <a:t>countries</a:t>
            </a:r>
            <a:r>
              <a:rPr lang="en-US" sz="1800" dirty="0"/>
              <a:t>, recognizing the critical importance of allocating wireless spectrum or radio frequen­cies for intelligent transportation </a:t>
            </a:r>
            <a:r>
              <a:rPr lang="en-US" sz="1800" dirty="0" smtClean="0"/>
              <a:t>systems.</a:t>
            </a:r>
            <a:br>
              <a:rPr lang="en-US" sz="1800" dirty="0" smtClean="0"/>
            </a:br>
            <a:r>
              <a:rPr lang="en-IN" sz="1800" dirty="0"/>
              <a:t/>
            </a:r>
            <a:br>
              <a:rPr lang="en-IN" sz="1800" dirty="0"/>
            </a:br>
            <a:r>
              <a:rPr lang="en-US" sz="1800" b="1" dirty="0">
                <a:solidFill>
                  <a:srgbClr val="000000"/>
                </a:solidFill>
                <a:effectLst>
                  <a:outerShdw blurRad="38100" dist="38100" dir="2700000" algn="tl">
                    <a:srgbClr val="000000">
                      <a:alpha val="43137"/>
                    </a:srgbClr>
                  </a:outerShdw>
                </a:effectLst>
              </a:rPr>
              <a:t>9. </a:t>
            </a:r>
            <a:r>
              <a:rPr lang="en-US" sz="1800" dirty="0"/>
              <a:t>Governments should fund deployment of infrastructure to collect real time-traffic information. </a:t>
            </a:r>
            <a:r>
              <a:rPr lang="en-US" sz="1800" dirty="0" smtClean="0"/>
              <a:t/>
            </a:r>
            <a:br>
              <a:rPr lang="en-US" sz="1800" dirty="0" smtClean="0"/>
            </a:br>
            <a:r>
              <a:rPr lang="en-IN" sz="1800" dirty="0"/>
              <a:t/>
            </a:r>
            <a:br>
              <a:rPr lang="en-IN" sz="1800" dirty="0"/>
            </a:br>
            <a:r>
              <a:rPr lang="en-US" sz="1800" b="1" dirty="0">
                <a:solidFill>
                  <a:srgbClr val="000000"/>
                </a:solidFill>
                <a:effectLst>
                  <a:outerShdw blurRad="38100" dist="38100" dir="2700000" algn="tl">
                    <a:srgbClr val="000000">
                      <a:alpha val="43137"/>
                    </a:srgbClr>
                  </a:outerShdw>
                </a:effectLst>
              </a:rPr>
              <a:t>10. </a:t>
            </a:r>
            <a:r>
              <a:rPr lang="en-US" sz="1800" dirty="0"/>
              <a:t>Develop a national ITS technical architecture that can serve as the template for the implementation of ITS at federal, state or provincial, and regional, community, or local levels. </a:t>
            </a:r>
            <a:endParaRPr lang="en-IN" sz="1800" dirty="0"/>
          </a:p>
        </p:txBody>
      </p:sp>
    </p:spTree>
    <p:extLst>
      <p:ext uri="{BB962C8B-B14F-4D97-AF65-F5344CB8AC3E}">
        <p14:creationId xmlns="" xmlns:p14="http://schemas.microsoft.com/office/powerpoint/2010/main" val="1102205302"/>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591550" cy="889000"/>
          </a:xfrm>
        </p:spPr>
        <p:txBody>
          <a:bodyPr/>
          <a:lstStyle/>
          <a:p>
            <a:r>
              <a:rPr lang="en-US" b="1" dirty="0"/>
              <a:t>Conclusion</a:t>
            </a:r>
            <a:endParaRPr lang="en-IN" dirty="0"/>
          </a:p>
        </p:txBody>
      </p:sp>
      <p:sp>
        <p:nvSpPr>
          <p:cNvPr id="3" name="Rectangle 2"/>
          <p:cNvSpPr/>
          <p:nvPr/>
        </p:nvSpPr>
        <p:spPr>
          <a:xfrm>
            <a:off x="0" y="800100"/>
            <a:ext cx="8610600" cy="5632311"/>
          </a:xfrm>
          <a:prstGeom prst="rect">
            <a:avLst/>
          </a:prstGeom>
        </p:spPr>
        <p:txBody>
          <a:bodyPr wrap="square">
            <a:spAutoFit/>
          </a:bodyPr>
          <a:lstStyle/>
          <a:p>
            <a:r>
              <a:rPr lang="en-US" sz="2400" dirty="0"/>
              <a:t/>
            </a:r>
            <a:br>
              <a:rPr lang="en-US" sz="2400" dirty="0"/>
            </a:br>
            <a:r>
              <a:rPr lang="en-US" sz="2400" dirty="0" smtClean="0"/>
              <a:t>ITS </a:t>
            </a:r>
            <a:r>
              <a:rPr lang="en-US" sz="2400" dirty="0"/>
              <a:t>is likely to emerge as the </a:t>
            </a:r>
            <a:r>
              <a:rPr lang="en-US" sz="2400" dirty="0" smtClean="0"/>
              <a:t>major </a:t>
            </a:r>
            <a:r>
              <a:rPr lang="en-US" sz="2400" dirty="0"/>
              <a:t>tool to solve surface transportation challenges over the next several </a:t>
            </a:r>
            <a:r>
              <a:rPr lang="en-US" sz="2400" dirty="0" smtClean="0"/>
              <a:t>decades</a:t>
            </a:r>
            <a:r>
              <a:rPr lang="en-US" sz="2400" dirty="0"/>
              <a:t>, as an “</a:t>
            </a:r>
            <a:r>
              <a:rPr lang="en-US" sz="2400" b="1" i="1" dirty="0"/>
              <a:t>INFO STRUCTURE</a:t>
            </a:r>
            <a:r>
              <a:rPr lang="en-US" sz="2400" dirty="0" smtClean="0"/>
              <a:t>”</a:t>
            </a:r>
          </a:p>
          <a:p>
            <a:endParaRPr lang="en-IN" sz="2400" dirty="0"/>
          </a:p>
          <a:p>
            <a:r>
              <a:rPr lang="en-US" sz="2400" dirty="0"/>
              <a:t>In fact, the </a:t>
            </a:r>
            <a:r>
              <a:rPr lang="en-US" sz="2400" dirty="0" smtClean="0"/>
              <a:t>scenarios </a:t>
            </a:r>
            <a:r>
              <a:rPr lang="en-US" sz="2400" dirty="0"/>
              <a:t>described above are not </a:t>
            </a:r>
            <a:r>
              <a:rPr lang="en-US" sz="2400" dirty="0" smtClean="0"/>
              <a:t>visionary </a:t>
            </a:r>
            <a:r>
              <a:rPr lang="en-US" sz="2400" dirty="0"/>
              <a:t>or futuristic; they are real, already exist in several countries today, and are Systems available to </a:t>
            </a:r>
            <a:r>
              <a:rPr lang="en-US" sz="2400" dirty="0" smtClean="0"/>
              <a:t>our country </a:t>
            </a:r>
            <a:r>
              <a:rPr lang="en-US" sz="2400" dirty="0"/>
              <a:t>that focus on developing and deploying them.</a:t>
            </a:r>
            <a:endParaRPr lang="en-IN" sz="2400" dirty="0"/>
          </a:p>
          <a:p>
            <a:r>
              <a:rPr lang="en-US" sz="2400" dirty="0"/>
              <a:t>            </a:t>
            </a:r>
            <a:endParaRPr lang="en-US" sz="2400" dirty="0" smtClean="0"/>
          </a:p>
          <a:p>
            <a:r>
              <a:rPr lang="en-US" sz="2400" dirty="0" smtClean="0"/>
              <a:t>                        </a:t>
            </a:r>
            <a:r>
              <a:rPr lang="en-US" sz="2400" dirty="0"/>
              <a:t>So the question for India is not </a:t>
            </a:r>
            <a:r>
              <a:rPr lang="en-US" sz="3200" dirty="0"/>
              <a:t>“</a:t>
            </a:r>
            <a:r>
              <a:rPr lang="en-US" sz="3200" b="1" dirty="0"/>
              <a:t>How</a:t>
            </a:r>
            <a:r>
              <a:rPr lang="en-US" sz="3200" dirty="0"/>
              <a:t>?” </a:t>
            </a:r>
            <a:r>
              <a:rPr lang="en-US" sz="2400" dirty="0"/>
              <a:t>but it is </a:t>
            </a:r>
            <a:r>
              <a:rPr lang="en-US" sz="3200" dirty="0"/>
              <a:t>“</a:t>
            </a:r>
            <a:r>
              <a:rPr lang="en-US" sz="3200" b="1" dirty="0"/>
              <a:t>How soon</a:t>
            </a:r>
            <a:r>
              <a:rPr lang="en-US" sz="3200" dirty="0"/>
              <a:t>?”</a:t>
            </a:r>
            <a:endParaRPr lang="en-IN" sz="3200" dirty="0"/>
          </a:p>
          <a:p>
            <a:r>
              <a:rPr lang="en-US" sz="3200" dirty="0"/>
              <a:t> </a:t>
            </a:r>
            <a:endParaRPr lang="en-IN" sz="3200" dirty="0"/>
          </a:p>
          <a:p>
            <a:r>
              <a:rPr lang="en-US" sz="2400" dirty="0"/>
              <a:t> </a:t>
            </a:r>
            <a:endParaRPr lang="en-IN" sz="2400" dirty="0"/>
          </a:p>
        </p:txBody>
      </p:sp>
    </p:spTree>
    <p:extLst>
      <p:ext uri="{BB962C8B-B14F-4D97-AF65-F5344CB8AC3E}">
        <p14:creationId xmlns:p14="http://schemas.microsoft.com/office/powerpoint/2010/main" xmlns="" val="2272208349"/>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2400300"/>
            <a:ext cx="8591550" cy="889000"/>
          </a:xfrm>
        </p:spPr>
        <p:txBody>
          <a:bodyPr>
            <a:noAutofit/>
          </a:bodyPr>
          <a:lstStyle/>
          <a:p>
            <a:r>
              <a:rPr lang="en-US" sz="6600" dirty="0" smtClean="0"/>
              <a:t>THANK YOU</a:t>
            </a:r>
            <a:endParaRPr lang="en-US" sz="6600" dirty="0"/>
          </a:p>
        </p:txBody>
      </p:sp>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38300"/>
            <a:ext cx="8591550" cy="889000"/>
          </a:xfrm>
        </p:spPr>
        <p:txBody>
          <a:bodyPr>
            <a:noAutofit/>
          </a:bodyPr>
          <a:lstStyle/>
          <a:p>
            <a:r>
              <a:rPr lang="en-US" sz="6600" dirty="0" smtClean="0"/>
              <a:t>QUERIES ????</a:t>
            </a:r>
            <a:endParaRPr lang="en-US" sz="6600" dirty="0"/>
          </a:p>
        </p:txBody>
      </p:sp>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95300"/>
            <a:ext cx="8284186" cy="1238841"/>
          </a:xfrm>
        </p:spPr>
        <p:txBody>
          <a:bodyPr>
            <a:noAutofit/>
          </a:bodyPr>
          <a:lstStyle/>
          <a:p>
            <a:pPr algn="just"/>
            <a:r>
              <a:rPr lang="en-US" sz="2400" dirty="0">
                <a:solidFill>
                  <a:srgbClr val="002060"/>
                </a:solidFill>
                <a:effectLst>
                  <a:outerShdw blurRad="38100" dist="38100" dir="2700000" algn="tl">
                    <a:srgbClr val="000000">
                      <a:alpha val="43137"/>
                    </a:srgbClr>
                  </a:outerShdw>
                </a:effectLst>
                <a:latin typeface="Andalus" pitchFamily="18" charset="-78"/>
                <a:cs typeface="Andalus" pitchFamily="18" charset="-78"/>
              </a:rPr>
              <a:t>While many think improving a country’s transportation system solely means </a:t>
            </a:r>
            <a:r>
              <a:rPr lang="en-US" sz="2400" dirty="0" smtClean="0">
                <a:solidFill>
                  <a:srgbClr val="002060"/>
                </a:solidFill>
                <a:effectLst>
                  <a:outerShdw blurRad="38100" dist="38100" dir="2700000" algn="tl">
                    <a:srgbClr val="000000">
                      <a:alpha val="43137"/>
                    </a:srgbClr>
                  </a:outerShdw>
                </a:effectLst>
                <a:latin typeface="Andalus" pitchFamily="18" charset="-78"/>
                <a:cs typeface="Andalus" pitchFamily="18" charset="-78"/>
              </a:rPr>
              <a:t>building </a:t>
            </a:r>
            <a:r>
              <a:rPr lang="en-US" sz="2400" dirty="0">
                <a:solidFill>
                  <a:srgbClr val="002060"/>
                </a:solidFill>
                <a:effectLst>
                  <a:outerShdw blurRad="38100" dist="38100" dir="2700000" algn="tl">
                    <a:srgbClr val="000000">
                      <a:alpha val="43137"/>
                    </a:srgbClr>
                  </a:outerShdw>
                </a:effectLst>
                <a:latin typeface="Andalus" pitchFamily="18" charset="-78"/>
                <a:cs typeface="Andalus" pitchFamily="18" charset="-78"/>
              </a:rPr>
              <a:t>new roads or repairing ageing infrastructures, the future of </a:t>
            </a:r>
            <a:r>
              <a:rPr lang="en-US" sz="2400" dirty="0" smtClean="0">
                <a:solidFill>
                  <a:srgbClr val="002060"/>
                </a:solidFill>
                <a:effectLst>
                  <a:outerShdw blurRad="38100" dist="38100" dir="2700000" algn="tl">
                    <a:srgbClr val="000000">
                      <a:alpha val="43137"/>
                    </a:srgbClr>
                  </a:outerShdw>
                </a:effectLst>
                <a:latin typeface="Andalus" pitchFamily="18" charset="-78"/>
                <a:cs typeface="Andalus" pitchFamily="18" charset="-78"/>
              </a:rPr>
              <a:t>transportation </a:t>
            </a:r>
            <a:r>
              <a:rPr lang="en-US" sz="2400" dirty="0">
                <a:solidFill>
                  <a:srgbClr val="002060"/>
                </a:solidFill>
                <a:effectLst>
                  <a:outerShdw blurRad="38100" dist="38100" dir="2700000" algn="tl">
                    <a:srgbClr val="000000">
                      <a:alpha val="43137"/>
                    </a:srgbClr>
                  </a:outerShdw>
                </a:effectLst>
                <a:latin typeface="Andalus" pitchFamily="18" charset="-78"/>
                <a:cs typeface="Andalus" pitchFamily="18" charset="-78"/>
              </a:rPr>
              <a:t>lies not only in concrete and steel, but also increasingly in using IT.</a:t>
            </a:r>
            <a:endParaRPr lang="en-US" sz="2400" dirty="0">
              <a:ln w="18415" cmpd="sng">
                <a:solidFill>
                  <a:srgbClr val="C00000"/>
                </a:solidFill>
                <a:prstDash val="solid"/>
              </a:ln>
              <a:solidFill>
                <a:srgbClr val="002060"/>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3" name="TextBox 2"/>
          <p:cNvSpPr txBox="1"/>
          <p:nvPr/>
        </p:nvSpPr>
        <p:spPr>
          <a:xfrm>
            <a:off x="228600" y="3924300"/>
            <a:ext cx="8591459" cy="1631216"/>
          </a:xfrm>
          <a:prstGeom prst="rect">
            <a:avLst/>
          </a:prstGeom>
          <a:noFill/>
        </p:spPr>
        <p:txBody>
          <a:bodyPr wrap="square" rtlCol="0">
            <a:spAutoFit/>
          </a:bodyPr>
          <a:lstStyle/>
          <a:p>
            <a:pPr algn="just"/>
            <a:r>
              <a:rPr lang="en-US" sz="2000" dirty="0" smtClean="0">
                <a:solidFill>
                  <a:srgbClr val="002060"/>
                </a:solidFill>
                <a:effectLst>
                  <a:outerShdw blurRad="38100" dist="38100" dir="2700000" algn="tl">
                    <a:srgbClr val="000000">
                      <a:alpha val="43137"/>
                    </a:srgbClr>
                  </a:outerShdw>
                </a:effectLst>
              </a:rPr>
              <a:t>Unfortunately, India lags the global leaders, particularly Singapore, Japan,  South Korea and USA in ITS deployment. For the most part, this has been the result of two key factors: a continued lack of focus on ITS and the lack of the right organizational system to drive ITS in India.</a:t>
            </a:r>
          </a:p>
          <a:p>
            <a:pPr algn="just"/>
            <a:endParaRPr lang="en-US" sz="2000" dirty="0">
              <a:ln w="18415" cmpd="sng">
                <a:solidFill>
                  <a:srgbClr val="FFC000"/>
                </a:solidFill>
                <a:prstDash val="solid"/>
              </a:ln>
              <a:solidFill>
                <a:srgbClr val="002060"/>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5" name="TextBox 4"/>
          <p:cNvSpPr txBox="1"/>
          <p:nvPr/>
        </p:nvSpPr>
        <p:spPr>
          <a:xfrm>
            <a:off x="228600" y="2019300"/>
            <a:ext cx="9149533" cy="1815882"/>
          </a:xfrm>
          <a:prstGeom prst="rect">
            <a:avLst/>
          </a:prstGeom>
          <a:noFill/>
        </p:spPr>
        <p:txBody>
          <a:bodyPr wrap="square" rtlCol="0">
            <a:spAutoFit/>
          </a:bodyPr>
          <a:lstStyle/>
          <a:p>
            <a:r>
              <a:rPr lang="en-US" sz="2400" dirty="0">
                <a:ln w="18415" cmpd="sng">
                  <a:solidFill>
                    <a:srgbClr val="002060"/>
                  </a:solidFill>
                  <a:prstDash val="solid"/>
                </a:ln>
                <a:solidFill>
                  <a:srgbClr val="0070C0"/>
                </a:solidFill>
                <a:latin typeface="Andalus" pitchFamily="18" charset="-78"/>
                <a:cs typeface="Andalus" pitchFamily="18" charset="-78"/>
              </a:rPr>
              <a:t>IT enables elements within the transportation </a:t>
            </a:r>
            <a:r>
              <a:rPr lang="en-US" sz="2400" dirty="0" smtClean="0">
                <a:ln w="18415" cmpd="sng">
                  <a:solidFill>
                    <a:srgbClr val="002060"/>
                  </a:solidFill>
                  <a:prstDash val="solid"/>
                </a:ln>
                <a:solidFill>
                  <a:srgbClr val="0070C0"/>
                </a:solidFill>
                <a:latin typeface="Andalus" pitchFamily="18" charset="-78"/>
                <a:cs typeface="Andalus" pitchFamily="18" charset="-78"/>
              </a:rPr>
              <a:t>system vehicles</a:t>
            </a:r>
            <a:r>
              <a:rPr lang="en-US" sz="2400" dirty="0">
                <a:ln w="18415" cmpd="sng">
                  <a:solidFill>
                    <a:srgbClr val="002060"/>
                  </a:solidFill>
                  <a:prstDash val="solid"/>
                </a:ln>
                <a:solidFill>
                  <a:srgbClr val="0070C0"/>
                </a:solidFill>
                <a:latin typeface="Andalus" pitchFamily="18" charset="-78"/>
                <a:cs typeface="Andalus" pitchFamily="18" charset="-78"/>
              </a:rPr>
              <a:t>, roads, traffic lights, message signs, etc.—to become</a:t>
            </a:r>
            <a:r>
              <a:rPr lang="en-US" sz="2400" dirty="0">
                <a:ln w="18415" cmpd="sng">
                  <a:solidFill>
                    <a:srgbClr val="002060"/>
                  </a:solidFill>
                  <a:prstDash val="solid"/>
                </a:ln>
                <a:solidFill>
                  <a:srgbClr val="0070C0"/>
                </a:solidFill>
                <a:effectLst>
                  <a:outerShdw blurRad="63500" dir="3600000" algn="tl" rotWithShape="0">
                    <a:srgbClr val="000000">
                      <a:alpha val="70000"/>
                    </a:srgbClr>
                  </a:outerShdw>
                </a:effectLst>
                <a:latin typeface="Andalus" pitchFamily="18" charset="-78"/>
                <a:cs typeface="Andalus" pitchFamily="18" charset="-78"/>
              </a:rPr>
              <a:t> </a:t>
            </a:r>
            <a:r>
              <a:rPr lang="en-US" sz="2400" dirty="0" smtClean="0">
                <a:ln w="18415" cmpd="sng">
                  <a:solidFill>
                    <a:srgbClr val="002060"/>
                  </a:solidFill>
                  <a:prstDash val="solid"/>
                </a:ln>
                <a:solidFill>
                  <a:srgbClr val="0070C0"/>
                </a:solidFill>
                <a:effectLst>
                  <a:outerShdw blurRad="63500" dir="3600000" algn="tl" rotWithShape="0">
                    <a:srgbClr val="000000">
                      <a:alpha val="70000"/>
                    </a:srgbClr>
                  </a:outerShdw>
                </a:effectLst>
                <a:latin typeface="Andalus" pitchFamily="18" charset="-78"/>
                <a:cs typeface="Andalus" pitchFamily="18" charset="-78"/>
              </a:rPr>
              <a:t>  </a:t>
            </a:r>
            <a:r>
              <a:rPr lang="en-US" sz="2800" b="1" i="1" dirty="0" smtClean="0">
                <a:ln w="18415" cmpd="sng">
                  <a:solidFill>
                    <a:srgbClr val="002060"/>
                  </a:solidFill>
                  <a:prstDash val="solid"/>
                </a:ln>
                <a:solidFill>
                  <a:schemeClr val="tx2">
                    <a:lumMod val="50000"/>
                  </a:schemeClr>
                </a:solidFill>
                <a:latin typeface="Andalus" pitchFamily="18" charset="-78"/>
                <a:cs typeface="Andalus" pitchFamily="18" charset="-78"/>
              </a:rPr>
              <a:t>INTELLIGENT </a:t>
            </a:r>
            <a:endParaRPr lang="en-US" sz="2800" b="1" i="1" dirty="0" smtClean="0">
              <a:ln w="18415" cmpd="sng">
                <a:solidFill>
                  <a:srgbClr val="002060"/>
                </a:solidFill>
                <a:prstDash val="solid"/>
              </a:ln>
              <a:solidFill>
                <a:srgbClr val="0070C0"/>
              </a:solidFill>
              <a:latin typeface="Andalus" pitchFamily="18" charset="-78"/>
              <a:cs typeface="Andalus" pitchFamily="18" charset="-78"/>
            </a:endParaRPr>
          </a:p>
          <a:p>
            <a:r>
              <a:rPr lang="en-US" sz="2000" dirty="0" smtClean="0"/>
              <a:t>          </a:t>
            </a:r>
            <a:r>
              <a:rPr lang="en-US" sz="2000" b="1" dirty="0" smtClean="0"/>
              <a:t> </a:t>
            </a:r>
            <a:r>
              <a:rPr lang="en-US" sz="2000" b="1" dirty="0" smtClean="0">
                <a:solidFill>
                  <a:srgbClr val="002060"/>
                </a:solidFill>
              </a:rPr>
              <a:t>Intelligent Transportation System(ITS) brings </a:t>
            </a:r>
            <a:r>
              <a:rPr lang="en-US" sz="2000" b="1" dirty="0">
                <a:solidFill>
                  <a:srgbClr val="002060"/>
                </a:solidFill>
              </a:rPr>
              <a:t>significant improvement in transportation system performance, including reduced </a:t>
            </a:r>
            <a:r>
              <a:rPr lang="en-US" sz="2000" b="1" dirty="0" smtClean="0">
                <a:solidFill>
                  <a:srgbClr val="002060"/>
                </a:solidFill>
              </a:rPr>
              <a:t>congestion, </a:t>
            </a:r>
            <a:r>
              <a:rPr lang="en-US" sz="2000" b="1" dirty="0">
                <a:solidFill>
                  <a:srgbClr val="002060"/>
                </a:solidFill>
              </a:rPr>
              <a:t>increased safety and traveler </a:t>
            </a:r>
            <a:r>
              <a:rPr lang="en-US" sz="2000" b="1" dirty="0" smtClean="0">
                <a:solidFill>
                  <a:srgbClr val="002060"/>
                </a:solidFill>
              </a:rPr>
              <a:t>convenience.</a:t>
            </a:r>
            <a:endParaRPr lang="en-US" sz="2000" b="1" i="1" dirty="0">
              <a:ln w="18415" cmpd="sng">
                <a:solidFill>
                  <a:srgbClr val="002060"/>
                </a:solidFill>
                <a:prstDash val="solid"/>
              </a:ln>
              <a:solidFill>
                <a:srgbClr val="002060"/>
              </a:solidFill>
              <a:effectLst>
                <a:outerShdw blurRad="63500" dir="3600000" algn="tl" rotWithShape="0">
                  <a:srgbClr val="000000">
                    <a:alpha val="70000"/>
                  </a:srgbClr>
                </a:outerShdw>
              </a:effectLst>
              <a:latin typeface="Andalus" pitchFamily="18" charset="-78"/>
              <a:cs typeface="Andalus" pitchFamily="18" charset="-78"/>
            </a:endParaRPr>
          </a:p>
        </p:txBody>
      </p:sp>
    </p:spTree>
    <p:extLst>
      <p:ext uri="{BB962C8B-B14F-4D97-AF65-F5344CB8AC3E}">
        <p14:creationId xmlns="" xmlns:p14="http://schemas.microsoft.com/office/powerpoint/2010/main" val="3408515231"/>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3"/>
            <p:extLst>
              <p:ext uri="{D42A27DB-BD31-4B8C-83A1-F6EECF244321}">
                <p14:modId xmlns="" xmlns:p14="http://schemas.microsoft.com/office/powerpoint/2010/main" val="2069433267"/>
              </p:ext>
            </p:extLst>
          </p:nvPr>
        </p:nvGraphicFramePr>
        <p:xfrm>
          <a:off x="0" y="342901"/>
          <a:ext cx="9144000" cy="5372107"/>
        </p:xfrm>
        <a:graphic>
          <a:graphicData uri="http://schemas.openxmlformats.org/drawingml/2006/table">
            <a:tbl>
              <a:tblPr firstRow="1" firstCol="1" bandRow="1">
                <a:tableStyleId>{0E3FDE45-AF77-4B5C-9715-49D594BDF05E}</a:tableStyleId>
              </a:tblPr>
              <a:tblGrid>
                <a:gridCol w="4572000"/>
                <a:gridCol w="4572000"/>
              </a:tblGrid>
              <a:tr h="597239">
                <a:tc>
                  <a:txBody>
                    <a:bodyPr/>
                    <a:lstStyle/>
                    <a:p>
                      <a:pPr marL="0" marR="0" algn="just">
                        <a:spcBef>
                          <a:spcPts val="500"/>
                        </a:spcBef>
                        <a:spcAft>
                          <a:spcPts val="100"/>
                        </a:spcAft>
                      </a:pPr>
                      <a:r>
                        <a:rPr lang="en-US" sz="1300" dirty="0">
                          <a:effectLst/>
                        </a:rPr>
                        <a:t>ITS Category</a:t>
                      </a:r>
                    </a:p>
                    <a:p>
                      <a:pPr marL="0" marR="0" algn="just">
                        <a:lnSpc>
                          <a:spcPct val="115000"/>
                        </a:lnSpc>
                        <a:spcBef>
                          <a:spcPts val="0"/>
                        </a:spcBef>
                        <a:spcAft>
                          <a:spcPts val="0"/>
                        </a:spcAft>
                      </a:pPr>
                      <a:r>
                        <a:rPr lang="en-US" sz="1300" dirty="0">
                          <a:effectLst/>
                        </a:rPr>
                        <a:t> </a:t>
                      </a:r>
                      <a:endParaRPr lang="en-US" sz="1200" dirty="0">
                        <a:solidFill>
                          <a:srgbClr val="365F91"/>
                        </a:solidFill>
                        <a:effectLst/>
                        <a:latin typeface="Calibri"/>
                        <a:ea typeface="Calibri"/>
                        <a:cs typeface="Times New Roman"/>
                      </a:endParaRPr>
                    </a:p>
                  </a:txBody>
                  <a:tcPr marL="68580" marR="68580" marT="0" marB="0"/>
                </a:tc>
                <a:tc>
                  <a:txBody>
                    <a:bodyPr/>
                    <a:lstStyle/>
                    <a:p>
                      <a:pPr marL="0" marR="0" algn="just">
                        <a:spcBef>
                          <a:spcPts val="500"/>
                        </a:spcBef>
                        <a:spcAft>
                          <a:spcPts val="100"/>
                        </a:spcAft>
                      </a:pPr>
                      <a:r>
                        <a:rPr lang="en-US" sz="1300">
                          <a:effectLst/>
                        </a:rPr>
                        <a:t>Specific ITS Applications</a:t>
                      </a:r>
                    </a:p>
                    <a:p>
                      <a:pPr marL="0" marR="0" algn="just">
                        <a:lnSpc>
                          <a:spcPct val="115000"/>
                        </a:lnSpc>
                        <a:spcBef>
                          <a:spcPts val="0"/>
                        </a:spcBef>
                        <a:spcAft>
                          <a:spcPts val="0"/>
                        </a:spcAft>
                      </a:pPr>
                      <a:r>
                        <a:rPr lang="en-US" sz="1300">
                          <a:effectLst/>
                        </a:rPr>
                        <a:t> </a:t>
                      </a:r>
                      <a:endParaRPr lang="en-US" sz="1200">
                        <a:solidFill>
                          <a:srgbClr val="365F91"/>
                        </a:solidFill>
                        <a:effectLst/>
                        <a:latin typeface="Calibri"/>
                        <a:ea typeface="Calibri"/>
                        <a:cs typeface="Times New Roman"/>
                      </a:endParaRPr>
                    </a:p>
                  </a:txBody>
                  <a:tcPr marL="68580" marR="68580" marT="0" marB="0"/>
                </a:tc>
              </a:tr>
              <a:tr h="206698">
                <a:tc rowSpan="4">
                  <a:txBody>
                    <a:bodyPr/>
                    <a:lstStyle/>
                    <a:p>
                      <a:pPr marL="0" marR="0" algn="just">
                        <a:spcBef>
                          <a:spcPts val="0"/>
                        </a:spcBef>
                        <a:spcAft>
                          <a:spcPts val="0"/>
                        </a:spcAft>
                      </a:pPr>
                      <a:r>
                        <a:rPr lang="en-US" sz="1300" dirty="0">
                          <a:effectLst/>
                        </a:rPr>
                        <a:t>Advanced Traveler Information Systems (ATIS)</a:t>
                      </a:r>
                      <a:r>
                        <a:rPr lang="en-US" sz="900" dirty="0">
                          <a:effectLst/>
                        </a:rPr>
                        <a:t> </a:t>
                      </a:r>
                      <a:endParaRPr lang="en-US" sz="1300" dirty="0">
                        <a:effectLst/>
                      </a:endParaRPr>
                    </a:p>
                    <a:p>
                      <a:pPr marL="0" marR="0" algn="just">
                        <a:lnSpc>
                          <a:spcPct val="115000"/>
                        </a:lnSpc>
                        <a:spcBef>
                          <a:spcPts val="0"/>
                        </a:spcBef>
                        <a:spcAft>
                          <a:spcPts val="0"/>
                        </a:spcAft>
                      </a:pPr>
                      <a:r>
                        <a:rPr lang="en-US" sz="1300" dirty="0">
                          <a:effectLst/>
                        </a:rPr>
                        <a:t> </a:t>
                      </a:r>
                      <a:endParaRPr lang="en-US" sz="1200" dirty="0">
                        <a:solidFill>
                          <a:srgbClr val="365F91"/>
                        </a:solidFill>
                        <a:effectLst/>
                        <a:latin typeface="Calibri"/>
                        <a:ea typeface="Calibri"/>
                        <a:cs typeface="Times New Roman"/>
                      </a:endParaRPr>
                    </a:p>
                  </a:txBody>
                  <a:tcPr marL="68580" marR="68580" marT="0" marB="0"/>
                </a:tc>
                <a:tc>
                  <a:txBody>
                    <a:bodyPr/>
                    <a:lstStyle/>
                    <a:p>
                      <a:pPr marL="0" marR="0" algn="just">
                        <a:spcBef>
                          <a:spcPts val="0"/>
                        </a:spcBef>
                        <a:spcAft>
                          <a:spcPts val="0"/>
                        </a:spcAft>
                      </a:pPr>
                      <a:r>
                        <a:rPr lang="en-US" sz="1300">
                          <a:effectLst/>
                        </a:rPr>
                        <a:t>Real-time Traffic Information Provision</a:t>
                      </a:r>
                      <a:endParaRPr lang="en-US" sz="1300">
                        <a:solidFill>
                          <a:srgbClr val="365F91"/>
                        </a:solidFill>
                        <a:effectLst/>
                        <a:latin typeface="Garamond"/>
                        <a:ea typeface="Calibri"/>
                        <a:cs typeface="Times New Roman"/>
                      </a:endParaRPr>
                    </a:p>
                  </a:txBody>
                  <a:tcPr marL="68580" marR="68580" marT="0" marB="0"/>
                </a:tc>
              </a:tr>
              <a:tr h="206698">
                <a:tc vMerge="1">
                  <a:txBody>
                    <a:bodyPr/>
                    <a:lstStyle/>
                    <a:p>
                      <a:endParaRPr lang="en-US"/>
                    </a:p>
                  </a:txBody>
                  <a:tcPr/>
                </a:tc>
                <a:tc>
                  <a:txBody>
                    <a:bodyPr/>
                    <a:lstStyle/>
                    <a:p>
                      <a:pPr marL="0" marR="0" algn="just">
                        <a:spcBef>
                          <a:spcPts val="0"/>
                        </a:spcBef>
                        <a:spcAft>
                          <a:spcPts val="0"/>
                        </a:spcAft>
                      </a:pPr>
                      <a:r>
                        <a:rPr lang="en-US" sz="1300">
                          <a:effectLst/>
                        </a:rPr>
                        <a:t>Route Guidance/Navigation Systems</a:t>
                      </a:r>
                      <a:endParaRPr lang="en-US" sz="1300">
                        <a:solidFill>
                          <a:srgbClr val="365F91"/>
                        </a:solidFill>
                        <a:effectLst/>
                        <a:latin typeface="Garamond"/>
                        <a:ea typeface="Calibri"/>
                        <a:cs typeface="Times New Roman"/>
                      </a:endParaRPr>
                    </a:p>
                  </a:txBody>
                  <a:tcPr marL="68580" marR="68580" marT="0" marB="0"/>
                </a:tc>
              </a:tr>
              <a:tr h="206698">
                <a:tc vMerge="1">
                  <a:txBody>
                    <a:bodyPr/>
                    <a:lstStyle/>
                    <a:p>
                      <a:endParaRPr lang="en-US"/>
                    </a:p>
                  </a:txBody>
                  <a:tcPr/>
                </a:tc>
                <a:tc>
                  <a:txBody>
                    <a:bodyPr/>
                    <a:lstStyle/>
                    <a:p>
                      <a:pPr marL="0" marR="0" algn="just">
                        <a:spcBef>
                          <a:spcPts val="0"/>
                        </a:spcBef>
                        <a:spcAft>
                          <a:spcPts val="0"/>
                        </a:spcAft>
                      </a:pPr>
                      <a:r>
                        <a:rPr lang="en-US" sz="1300">
                          <a:effectLst/>
                        </a:rPr>
                        <a:t>Parking Information</a:t>
                      </a:r>
                      <a:endParaRPr lang="en-US" sz="1300">
                        <a:solidFill>
                          <a:srgbClr val="365F91"/>
                        </a:solidFill>
                        <a:effectLst/>
                        <a:latin typeface="Garamond"/>
                        <a:ea typeface="Calibri"/>
                        <a:cs typeface="Times New Roman"/>
                      </a:endParaRPr>
                    </a:p>
                  </a:txBody>
                  <a:tcPr marL="68580" marR="68580" marT="0" marB="0"/>
                </a:tc>
              </a:tr>
              <a:tr h="206698">
                <a:tc vMerge="1">
                  <a:txBody>
                    <a:bodyPr/>
                    <a:lstStyle/>
                    <a:p>
                      <a:endParaRPr lang="en-US"/>
                    </a:p>
                  </a:txBody>
                  <a:tcPr/>
                </a:tc>
                <a:tc>
                  <a:txBody>
                    <a:bodyPr/>
                    <a:lstStyle/>
                    <a:p>
                      <a:pPr marL="0" marR="0" algn="just">
                        <a:spcBef>
                          <a:spcPts val="0"/>
                        </a:spcBef>
                        <a:spcAft>
                          <a:spcPts val="0"/>
                        </a:spcAft>
                      </a:pPr>
                      <a:r>
                        <a:rPr lang="en-US" sz="1300">
                          <a:effectLst/>
                        </a:rPr>
                        <a:t>Roadside Weather Information Systems</a:t>
                      </a:r>
                      <a:endParaRPr lang="en-US" sz="1300">
                        <a:solidFill>
                          <a:srgbClr val="365F91"/>
                        </a:solidFill>
                        <a:effectLst/>
                        <a:latin typeface="Garamond"/>
                        <a:ea typeface="Calibri"/>
                        <a:cs typeface="Times New Roman"/>
                      </a:endParaRPr>
                    </a:p>
                  </a:txBody>
                  <a:tcPr marL="68580" marR="68580" marT="0" marB="0"/>
                </a:tc>
              </a:tr>
              <a:tr h="206698">
                <a:tc rowSpan="4">
                  <a:txBody>
                    <a:bodyPr/>
                    <a:lstStyle/>
                    <a:p>
                      <a:pPr marL="0" marR="0" algn="just">
                        <a:spcBef>
                          <a:spcPts val="0"/>
                        </a:spcBef>
                        <a:spcAft>
                          <a:spcPts val="0"/>
                        </a:spcAft>
                      </a:pPr>
                      <a:r>
                        <a:rPr lang="en-US" sz="1300" dirty="0">
                          <a:effectLst/>
                        </a:rPr>
                        <a:t>Advanced Transportation Management Systems (ATMS)</a:t>
                      </a:r>
                    </a:p>
                    <a:p>
                      <a:pPr marL="0" marR="0" algn="just">
                        <a:lnSpc>
                          <a:spcPct val="115000"/>
                        </a:lnSpc>
                        <a:spcBef>
                          <a:spcPts val="0"/>
                        </a:spcBef>
                        <a:spcAft>
                          <a:spcPts val="0"/>
                        </a:spcAft>
                      </a:pPr>
                      <a:r>
                        <a:rPr lang="en-US" sz="1200" dirty="0">
                          <a:effectLst/>
                        </a:rPr>
                        <a:t> </a:t>
                      </a:r>
                    </a:p>
                    <a:p>
                      <a:pPr marL="0" marR="0" algn="just">
                        <a:lnSpc>
                          <a:spcPct val="115000"/>
                        </a:lnSpc>
                        <a:spcBef>
                          <a:spcPts val="0"/>
                        </a:spcBef>
                        <a:spcAft>
                          <a:spcPts val="0"/>
                        </a:spcAft>
                      </a:pPr>
                      <a:r>
                        <a:rPr lang="en-US" sz="1200" dirty="0">
                          <a:effectLst/>
                        </a:rPr>
                        <a:t> </a:t>
                      </a:r>
                    </a:p>
                    <a:p>
                      <a:pPr marL="0" marR="0" algn="just">
                        <a:lnSpc>
                          <a:spcPct val="115000"/>
                        </a:lnSpc>
                        <a:spcBef>
                          <a:spcPts val="0"/>
                        </a:spcBef>
                        <a:spcAft>
                          <a:spcPts val="0"/>
                        </a:spcAft>
                      </a:pPr>
                      <a:r>
                        <a:rPr lang="en-US" sz="1200" dirty="0">
                          <a:effectLst/>
                        </a:rPr>
                        <a:t> </a:t>
                      </a:r>
                      <a:endParaRPr lang="en-US" sz="1200" dirty="0">
                        <a:solidFill>
                          <a:srgbClr val="365F91"/>
                        </a:solidFill>
                        <a:effectLst/>
                        <a:latin typeface="Calibri"/>
                        <a:ea typeface="Calibri"/>
                        <a:cs typeface="Times New Roman"/>
                      </a:endParaRPr>
                    </a:p>
                  </a:txBody>
                  <a:tcPr marL="68580" marR="68580" marT="0" marB="0">
                    <a:solidFill>
                      <a:schemeClr val="bg1">
                        <a:alpha val="20000"/>
                      </a:schemeClr>
                    </a:solidFill>
                  </a:tcPr>
                </a:tc>
                <a:tc>
                  <a:txBody>
                    <a:bodyPr/>
                    <a:lstStyle/>
                    <a:p>
                      <a:pPr marL="0" marR="0" algn="just">
                        <a:spcBef>
                          <a:spcPts val="0"/>
                        </a:spcBef>
                        <a:spcAft>
                          <a:spcPts val="0"/>
                        </a:spcAft>
                      </a:pPr>
                      <a:r>
                        <a:rPr lang="en-US" sz="1300">
                          <a:effectLst/>
                        </a:rPr>
                        <a:t>Traffic Operations Centers (TOCs)</a:t>
                      </a:r>
                      <a:endParaRPr lang="en-US" sz="1300">
                        <a:solidFill>
                          <a:srgbClr val="365F91"/>
                        </a:solidFill>
                        <a:effectLst/>
                        <a:latin typeface="Garamond"/>
                        <a:ea typeface="Calibri"/>
                        <a:cs typeface="Times New Roman"/>
                      </a:endParaRPr>
                    </a:p>
                  </a:txBody>
                  <a:tcPr marL="68580" marR="68580" marT="0" marB="0"/>
                </a:tc>
              </a:tr>
              <a:tr h="206698">
                <a:tc vMerge="1">
                  <a:txBody>
                    <a:bodyPr/>
                    <a:lstStyle/>
                    <a:p>
                      <a:endParaRPr lang="en-US"/>
                    </a:p>
                  </a:txBody>
                  <a:tcPr/>
                </a:tc>
                <a:tc>
                  <a:txBody>
                    <a:bodyPr/>
                    <a:lstStyle/>
                    <a:p>
                      <a:pPr marL="0" marR="0" algn="just">
                        <a:spcBef>
                          <a:spcPts val="0"/>
                        </a:spcBef>
                        <a:spcAft>
                          <a:spcPts val="0"/>
                        </a:spcAft>
                      </a:pPr>
                      <a:r>
                        <a:rPr lang="en-US" sz="1300">
                          <a:effectLst/>
                        </a:rPr>
                        <a:t>Adaptive Traffic Signal Control</a:t>
                      </a:r>
                      <a:endParaRPr lang="en-US" sz="1300">
                        <a:solidFill>
                          <a:srgbClr val="365F91"/>
                        </a:solidFill>
                        <a:effectLst/>
                        <a:latin typeface="Garamond"/>
                        <a:ea typeface="Calibri"/>
                        <a:cs typeface="Times New Roman"/>
                      </a:endParaRPr>
                    </a:p>
                  </a:txBody>
                  <a:tcPr marL="68580" marR="68580" marT="0" marB="0"/>
                </a:tc>
              </a:tr>
              <a:tr h="413396">
                <a:tc vMerge="1">
                  <a:txBody>
                    <a:bodyPr/>
                    <a:lstStyle/>
                    <a:p>
                      <a:endParaRPr lang="en-US"/>
                    </a:p>
                  </a:txBody>
                  <a:tcPr/>
                </a:tc>
                <a:tc>
                  <a:txBody>
                    <a:bodyPr/>
                    <a:lstStyle/>
                    <a:p>
                      <a:pPr marL="0" marR="0" algn="just">
                        <a:spcBef>
                          <a:spcPts val="0"/>
                        </a:spcBef>
                        <a:spcAft>
                          <a:spcPts val="0"/>
                        </a:spcAft>
                      </a:pPr>
                      <a:r>
                        <a:rPr lang="en-US" sz="1300" dirty="0">
                          <a:effectLst/>
                        </a:rPr>
                        <a:t>Dynamic Message Signs (or “Variable” Message Signs)</a:t>
                      </a:r>
                      <a:endParaRPr lang="en-US" sz="1300" dirty="0">
                        <a:solidFill>
                          <a:srgbClr val="365F91"/>
                        </a:solidFill>
                        <a:effectLst/>
                        <a:latin typeface="Garamond"/>
                        <a:ea typeface="Calibri"/>
                        <a:cs typeface="Times New Roman"/>
                      </a:endParaRPr>
                    </a:p>
                  </a:txBody>
                  <a:tcPr marL="68580" marR="68580" marT="0" marB="0"/>
                </a:tc>
              </a:tr>
              <a:tr h="227512">
                <a:tc vMerge="1">
                  <a:txBody>
                    <a:bodyPr/>
                    <a:lstStyle/>
                    <a:p>
                      <a:endParaRPr lang="en-US"/>
                    </a:p>
                  </a:txBody>
                  <a:tcPr/>
                </a:tc>
                <a:tc>
                  <a:txBody>
                    <a:bodyPr/>
                    <a:lstStyle/>
                    <a:p>
                      <a:pPr marL="0" marR="0" algn="just">
                        <a:spcBef>
                          <a:spcPts val="0"/>
                        </a:spcBef>
                        <a:spcAft>
                          <a:spcPts val="0"/>
                        </a:spcAft>
                      </a:pPr>
                      <a:r>
                        <a:rPr lang="en-US" sz="1300" dirty="0" smtClean="0">
                          <a:effectLst/>
                        </a:rPr>
                        <a:t>Ramp </a:t>
                      </a:r>
                      <a:r>
                        <a:rPr lang="en-US" sz="1300" dirty="0">
                          <a:effectLst/>
                        </a:rPr>
                        <a:t>Metering</a:t>
                      </a:r>
                      <a:endParaRPr lang="en-US" sz="1300" dirty="0">
                        <a:solidFill>
                          <a:srgbClr val="365F91"/>
                        </a:solidFill>
                        <a:effectLst/>
                        <a:latin typeface="Garamond"/>
                        <a:ea typeface="Calibri"/>
                        <a:cs typeface="Times New Roman"/>
                      </a:endParaRPr>
                    </a:p>
                  </a:txBody>
                  <a:tcPr marL="68580" marR="68580" marT="0" marB="0"/>
                </a:tc>
              </a:tr>
              <a:tr h="206698">
                <a:tc rowSpan="5">
                  <a:txBody>
                    <a:bodyPr/>
                    <a:lstStyle/>
                    <a:p>
                      <a:pPr marL="0" marR="0" indent="-228600" algn="just">
                        <a:spcBef>
                          <a:spcPts val="0"/>
                        </a:spcBef>
                        <a:spcAft>
                          <a:spcPts val="0"/>
                        </a:spcAft>
                      </a:pPr>
                      <a:r>
                        <a:rPr lang="en-US" sz="1300">
                          <a:effectLst/>
                        </a:rPr>
                        <a:t>      ITS-Enabled Transportation Pricing Systems</a:t>
                      </a:r>
                    </a:p>
                    <a:p>
                      <a:pPr marL="0" marR="0" algn="just">
                        <a:lnSpc>
                          <a:spcPct val="115000"/>
                        </a:lnSpc>
                        <a:spcBef>
                          <a:spcPts val="0"/>
                        </a:spcBef>
                        <a:spcAft>
                          <a:spcPts val="0"/>
                        </a:spcAft>
                      </a:pPr>
                      <a:r>
                        <a:rPr lang="en-US" sz="1300">
                          <a:effectLst/>
                        </a:rPr>
                        <a:t> </a:t>
                      </a:r>
                      <a:endParaRPr lang="en-US" sz="1200">
                        <a:solidFill>
                          <a:srgbClr val="365F91"/>
                        </a:solidFill>
                        <a:effectLst/>
                        <a:latin typeface="Calibri"/>
                        <a:ea typeface="Calibri"/>
                        <a:cs typeface="Times New Roman"/>
                      </a:endParaRPr>
                    </a:p>
                  </a:txBody>
                  <a:tcPr marL="68580" marR="68580" marT="0" marB="0"/>
                </a:tc>
                <a:tc>
                  <a:txBody>
                    <a:bodyPr/>
                    <a:lstStyle/>
                    <a:p>
                      <a:pPr marL="0" marR="0" algn="just">
                        <a:spcBef>
                          <a:spcPts val="0"/>
                        </a:spcBef>
                        <a:spcAft>
                          <a:spcPts val="0"/>
                        </a:spcAft>
                      </a:pPr>
                      <a:r>
                        <a:rPr lang="en-US" sz="1300">
                          <a:effectLst/>
                        </a:rPr>
                        <a:t>Electronic Toll Collection (ETC)</a:t>
                      </a:r>
                      <a:endParaRPr lang="en-US" sz="1300">
                        <a:solidFill>
                          <a:srgbClr val="365F91"/>
                        </a:solidFill>
                        <a:effectLst/>
                        <a:latin typeface="Garamond"/>
                        <a:ea typeface="Calibri"/>
                        <a:cs typeface="Times New Roman"/>
                      </a:endParaRPr>
                    </a:p>
                  </a:txBody>
                  <a:tcPr marL="68580" marR="68580" marT="0" marB="0"/>
                </a:tc>
              </a:tr>
              <a:tr h="413396">
                <a:tc vMerge="1">
                  <a:txBody>
                    <a:bodyPr/>
                    <a:lstStyle/>
                    <a:p>
                      <a:endParaRPr lang="en-US"/>
                    </a:p>
                  </a:txBody>
                  <a:tcPr/>
                </a:tc>
                <a:tc>
                  <a:txBody>
                    <a:bodyPr/>
                    <a:lstStyle/>
                    <a:p>
                      <a:pPr marL="0" marR="0" algn="just">
                        <a:spcBef>
                          <a:spcPts val="0"/>
                        </a:spcBef>
                        <a:spcAft>
                          <a:spcPts val="0"/>
                        </a:spcAft>
                      </a:pPr>
                      <a:r>
                        <a:rPr lang="en-US" sz="1300">
                          <a:effectLst/>
                        </a:rPr>
                        <a:t>Congestion Pricing/Electronic Road Pricing (ERP)</a:t>
                      </a:r>
                      <a:endParaRPr lang="en-US" sz="1300">
                        <a:solidFill>
                          <a:srgbClr val="365F91"/>
                        </a:solidFill>
                        <a:effectLst/>
                        <a:latin typeface="Garamond"/>
                        <a:ea typeface="Calibri"/>
                        <a:cs typeface="Times New Roman"/>
                      </a:endParaRPr>
                    </a:p>
                  </a:txBody>
                  <a:tcPr marL="68580" marR="68580" marT="0" marB="0"/>
                </a:tc>
              </a:tr>
              <a:tr h="206698">
                <a:tc vMerge="1">
                  <a:txBody>
                    <a:bodyPr/>
                    <a:lstStyle/>
                    <a:p>
                      <a:endParaRPr lang="en-US"/>
                    </a:p>
                  </a:txBody>
                  <a:tcPr/>
                </a:tc>
                <a:tc>
                  <a:txBody>
                    <a:bodyPr/>
                    <a:lstStyle/>
                    <a:p>
                      <a:pPr marL="0" marR="0" algn="just">
                        <a:spcBef>
                          <a:spcPts val="0"/>
                        </a:spcBef>
                        <a:spcAft>
                          <a:spcPts val="0"/>
                        </a:spcAft>
                      </a:pPr>
                      <a:r>
                        <a:rPr lang="en-US" sz="1300">
                          <a:effectLst/>
                        </a:rPr>
                        <a:t>Fee-Based Express (HOT) Lanes</a:t>
                      </a:r>
                      <a:endParaRPr lang="en-US" sz="1300">
                        <a:solidFill>
                          <a:srgbClr val="365F91"/>
                        </a:solidFill>
                        <a:effectLst/>
                        <a:latin typeface="Garamond"/>
                        <a:ea typeface="Calibri"/>
                        <a:cs typeface="Times New Roman"/>
                      </a:endParaRPr>
                    </a:p>
                  </a:txBody>
                  <a:tcPr marL="68580" marR="68580" marT="0" marB="0"/>
                </a:tc>
              </a:tr>
              <a:tr h="206698">
                <a:tc vMerge="1">
                  <a:txBody>
                    <a:bodyPr/>
                    <a:lstStyle/>
                    <a:p>
                      <a:endParaRPr lang="en-US"/>
                    </a:p>
                  </a:txBody>
                  <a:tcPr/>
                </a:tc>
                <a:tc>
                  <a:txBody>
                    <a:bodyPr/>
                    <a:lstStyle/>
                    <a:p>
                      <a:pPr marL="0" marR="0" algn="just">
                        <a:spcBef>
                          <a:spcPts val="0"/>
                        </a:spcBef>
                        <a:spcAft>
                          <a:spcPts val="0"/>
                        </a:spcAft>
                      </a:pPr>
                      <a:r>
                        <a:rPr lang="en-US" sz="1300">
                          <a:effectLst/>
                        </a:rPr>
                        <a:t>Vehicle-Miles Traveled (VMT) Usage Fees</a:t>
                      </a:r>
                      <a:endParaRPr lang="en-US" sz="1300">
                        <a:solidFill>
                          <a:srgbClr val="365F91"/>
                        </a:solidFill>
                        <a:effectLst/>
                        <a:latin typeface="Garamond"/>
                        <a:ea typeface="Calibri"/>
                        <a:cs typeface="Times New Roman"/>
                      </a:endParaRPr>
                    </a:p>
                  </a:txBody>
                  <a:tcPr marL="68580" marR="68580" marT="0" marB="0"/>
                </a:tc>
              </a:tr>
              <a:tr h="206698">
                <a:tc vMerge="1">
                  <a:txBody>
                    <a:bodyPr/>
                    <a:lstStyle/>
                    <a:p>
                      <a:endParaRPr lang="en-US"/>
                    </a:p>
                  </a:txBody>
                  <a:tcPr/>
                </a:tc>
                <a:tc>
                  <a:txBody>
                    <a:bodyPr/>
                    <a:lstStyle/>
                    <a:p>
                      <a:pPr marL="0" marR="0" algn="just">
                        <a:spcBef>
                          <a:spcPts val="0"/>
                        </a:spcBef>
                        <a:spcAft>
                          <a:spcPts val="0"/>
                        </a:spcAft>
                      </a:pPr>
                      <a:r>
                        <a:rPr lang="en-US" sz="1300">
                          <a:effectLst/>
                        </a:rPr>
                        <a:t>Variable Parking Fees</a:t>
                      </a:r>
                      <a:endParaRPr lang="en-US" sz="1300">
                        <a:solidFill>
                          <a:srgbClr val="365F91"/>
                        </a:solidFill>
                        <a:effectLst/>
                        <a:latin typeface="Garamond"/>
                        <a:ea typeface="Calibri"/>
                        <a:cs typeface="Times New Roman"/>
                      </a:endParaRPr>
                    </a:p>
                  </a:txBody>
                  <a:tcPr marL="68580" marR="68580" marT="0" marB="0"/>
                </a:tc>
              </a:tr>
              <a:tr h="413396">
                <a:tc rowSpan="3">
                  <a:txBody>
                    <a:bodyPr/>
                    <a:lstStyle/>
                    <a:p>
                      <a:pPr marL="0" marR="0" indent="-228600" algn="just">
                        <a:spcBef>
                          <a:spcPts val="0"/>
                        </a:spcBef>
                        <a:spcAft>
                          <a:spcPts val="0"/>
                        </a:spcAft>
                      </a:pPr>
                      <a:r>
                        <a:rPr lang="en-US" sz="1300">
                          <a:effectLst/>
                        </a:rPr>
                        <a:t>      Advanced Public Transportation Systems </a:t>
                      </a:r>
                    </a:p>
                    <a:p>
                      <a:pPr marL="0" marR="0" indent="-228600" algn="just">
                        <a:spcBef>
                          <a:spcPts val="0"/>
                        </a:spcBef>
                        <a:spcAft>
                          <a:spcPts val="0"/>
                        </a:spcAft>
                      </a:pPr>
                      <a:r>
                        <a:rPr lang="en-US" sz="1300">
                          <a:effectLst/>
                        </a:rPr>
                        <a:t>      (APTS)</a:t>
                      </a:r>
                      <a:endParaRPr lang="en-US" sz="1300">
                        <a:solidFill>
                          <a:srgbClr val="365F91"/>
                        </a:solidFill>
                        <a:effectLst/>
                        <a:latin typeface="Garamond"/>
                        <a:ea typeface="Calibri"/>
                        <a:cs typeface="Times New Roman"/>
                      </a:endParaRPr>
                    </a:p>
                  </a:txBody>
                  <a:tcPr marL="68580" marR="68580" marT="0" marB="0"/>
                </a:tc>
                <a:tc>
                  <a:txBody>
                    <a:bodyPr/>
                    <a:lstStyle/>
                    <a:p>
                      <a:pPr marL="0" marR="0" algn="just">
                        <a:spcBef>
                          <a:spcPts val="0"/>
                        </a:spcBef>
                        <a:spcAft>
                          <a:spcPts val="0"/>
                        </a:spcAft>
                      </a:pPr>
                      <a:r>
                        <a:rPr lang="en-US" sz="1300" dirty="0">
                          <a:effectLst/>
                        </a:rPr>
                        <a:t>Real-time Status Information for Public Transit System (e.g. Bus, Subway, Rail)</a:t>
                      </a:r>
                      <a:endParaRPr lang="en-US" sz="1300" dirty="0">
                        <a:solidFill>
                          <a:srgbClr val="365F91"/>
                        </a:solidFill>
                        <a:effectLst/>
                        <a:latin typeface="Garamond"/>
                        <a:ea typeface="Calibri"/>
                        <a:cs typeface="Times New Roman"/>
                      </a:endParaRPr>
                    </a:p>
                  </a:txBody>
                  <a:tcPr marL="68580" marR="68580" marT="0" marB="0"/>
                </a:tc>
              </a:tr>
              <a:tr h="206698">
                <a:tc vMerge="1">
                  <a:txBody>
                    <a:bodyPr/>
                    <a:lstStyle/>
                    <a:p>
                      <a:endParaRPr lang="en-US"/>
                    </a:p>
                  </a:txBody>
                  <a:tcPr/>
                </a:tc>
                <a:tc>
                  <a:txBody>
                    <a:bodyPr/>
                    <a:lstStyle/>
                    <a:p>
                      <a:pPr marL="0" marR="0" algn="just">
                        <a:spcBef>
                          <a:spcPts val="0"/>
                        </a:spcBef>
                        <a:spcAft>
                          <a:spcPts val="0"/>
                        </a:spcAft>
                      </a:pPr>
                      <a:r>
                        <a:rPr lang="en-US" sz="1300">
                          <a:effectLst/>
                        </a:rPr>
                        <a:t>Automatic Vehicle Location (AVL)</a:t>
                      </a:r>
                      <a:endParaRPr lang="en-US" sz="1300">
                        <a:solidFill>
                          <a:srgbClr val="365F91"/>
                        </a:solidFill>
                        <a:effectLst/>
                        <a:latin typeface="Garamond"/>
                        <a:ea typeface="Calibri"/>
                        <a:cs typeface="Times New Roman"/>
                      </a:endParaRPr>
                    </a:p>
                  </a:txBody>
                  <a:tcPr marL="68580" marR="68580" marT="0" marB="0"/>
                </a:tc>
              </a:tr>
              <a:tr h="413396">
                <a:tc vMerge="1">
                  <a:txBody>
                    <a:bodyPr/>
                    <a:lstStyle/>
                    <a:p>
                      <a:endParaRPr lang="en-US"/>
                    </a:p>
                  </a:txBody>
                  <a:tcPr/>
                </a:tc>
                <a:tc>
                  <a:txBody>
                    <a:bodyPr/>
                    <a:lstStyle/>
                    <a:p>
                      <a:pPr marL="0" marR="0" algn="just">
                        <a:spcBef>
                          <a:spcPts val="0"/>
                        </a:spcBef>
                        <a:spcAft>
                          <a:spcPts val="0"/>
                        </a:spcAft>
                      </a:pPr>
                      <a:r>
                        <a:rPr lang="en-US" sz="1300">
                          <a:effectLst/>
                        </a:rPr>
                        <a:t>Electronic Fare Payment (for example, Smart Cards)</a:t>
                      </a:r>
                      <a:endParaRPr lang="en-US" sz="1300">
                        <a:solidFill>
                          <a:srgbClr val="365F91"/>
                        </a:solidFill>
                        <a:effectLst/>
                        <a:latin typeface="Garamond"/>
                        <a:ea typeface="Calibri"/>
                        <a:cs typeface="Times New Roman"/>
                      </a:endParaRPr>
                    </a:p>
                  </a:txBody>
                  <a:tcPr marL="68580" marR="68580" marT="0" marB="0"/>
                </a:tc>
              </a:tr>
              <a:tr h="413396">
                <a:tc rowSpan="2">
                  <a:txBody>
                    <a:bodyPr/>
                    <a:lstStyle/>
                    <a:p>
                      <a:pPr marL="0" marR="0" indent="-228600" algn="just">
                        <a:spcBef>
                          <a:spcPts val="0"/>
                        </a:spcBef>
                        <a:spcAft>
                          <a:spcPts val="0"/>
                        </a:spcAft>
                      </a:pPr>
                      <a:r>
                        <a:rPr lang="en-US" sz="1300" dirty="0">
                          <a:effectLst/>
                        </a:rPr>
                        <a:t>      Vehicle-to-Infrastructure Integration (VII) and Vehicle-to-Vehicle Integration (V2V)</a:t>
                      </a:r>
                      <a:endParaRPr lang="en-US" sz="1300" dirty="0">
                        <a:solidFill>
                          <a:srgbClr val="365F91"/>
                        </a:solidFill>
                        <a:effectLst/>
                        <a:latin typeface="Garamond"/>
                        <a:ea typeface="Calibri"/>
                        <a:cs typeface="Times New Roman"/>
                      </a:endParaRPr>
                    </a:p>
                  </a:txBody>
                  <a:tcPr marL="68580" marR="68580" marT="0" marB="0"/>
                </a:tc>
                <a:tc>
                  <a:txBody>
                    <a:bodyPr/>
                    <a:lstStyle/>
                    <a:p>
                      <a:pPr marL="0" marR="0" algn="just">
                        <a:spcBef>
                          <a:spcPts val="0"/>
                        </a:spcBef>
                        <a:spcAft>
                          <a:spcPts val="0"/>
                        </a:spcAft>
                      </a:pPr>
                      <a:r>
                        <a:rPr lang="en-US" sz="1300">
                          <a:effectLst/>
                        </a:rPr>
                        <a:t>Cooperative Intersection Collision Avoidance System (CICAS)</a:t>
                      </a:r>
                      <a:endParaRPr lang="en-US" sz="1300">
                        <a:solidFill>
                          <a:srgbClr val="365F91"/>
                        </a:solidFill>
                        <a:effectLst/>
                        <a:latin typeface="Garamond"/>
                        <a:ea typeface="Calibri"/>
                        <a:cs typeface="Times New Roman"/>
                      </a:endParaRPr>
                    </a:p>
                  </a:txBody>
                  <a:tcPr marL="68580" marR="68580" marT="0" marB="0"/>
                </a:tc>
              </a:tr>
              <a:tr h="206698">
                <a:tc vMerge="1">
                  <a:txBody>
                    <a:bodyPr/>
                    <a:lstStyle/>
                    <a:p>
                      <a:endParaRPr lang="en-US"/>
                    </a:p>
                  </a:txBody>
                  <a:tcPr/>
                </a:tc>
                <a:tc>
                  <a:txBody>
                    <a:bodyPr/>
                    <a:lstStyle/>
                    <a:p>
                      <a:pPr marL="0" marR="0" algn="just">
                        <a:spcBef>
                          <a:spcPts val="0"/>
                        </a:spcBef>
                        <a:spcAft>
                          <a:spcPts val="0"/>
                        </a:spcAft>
                      </a:pPr>
                      <a:r>
                        <a:rPr lang="en-US" sz="1300" dirty="0">
                          <a:effectLst/>
                        </a:rPr>
                        <a:t>Intelligent Speed Adaptation (ISA)</a:t>
                      </a:r>
                      <a:endParaRPr lang="en-US" sz="1300" dirty="0">
                        <a:solidFill>
                          <a:srgbClr val="365F91"/>
                        </a:solidFill>
                        <a:effectLst/>
                        <a:latin typeface="Garamond"/>
                        <a:ea typeface="Calibri"/>
                        <a:cs typeface="Times New Roman"/>
                      </a:endParaRPr>
                    </a:p>
                  </a:txBody>
                  <a:tcPr marL="68580" marR="68580" marT="0" marB="0"/>
                </a:tc>
              </a:tr>
            </a:tbl>
          </a:graphicData>
        </a:graphic>
      </p:graphicFrame>
      <p:sp>
        <p:nvSpPr>
          <p:cNvPr id="3" name="Rectangle 2"/>
          <p:cNvSpPr/>
          <p:nvPr/>
        </p:nvSpPr>
        <p:spPr>
          <a:xfrm>
            <a:off x="228600" y="0"/>
            <a:ext cx="8763000" cy="369332"/>
          </a:xfrm>
          <a:prstGeom prst="rect">
            <a:avLst/>
          </a:prstGeom>
        </p:spPr>
        <p:txBody>
          <a:bodyPr wrap="square">
            <a:spAutoFit/>
          </a:bodyPr>
          <a:lstStyle/>
          <a:p>
            <a:pPr algn="ctr"/>
            <a:r>
              <a:rPr lang="en-US" b="1" dirty="0" smtClean="0">
                <a:solidFill>
                  <a:schemeClr val="accent5">
                    <a:lumMod val="75000"/>
                  </a:schemeClr>
                </a:solidFill>
                <a:effectLst>
                  <a:outerShdw blurRad="38100" dist="38100" dir="2700000" algn="tl">
                    <a:srgbClr val="000000">
                      <a:alpha val="43137"/>
                    </a:srgbClr>
                  </a:outerShdw>
                </a:effectLst>
                <a:latin typeface="Book Antiqua" pitchFamily="18" charset="0"/>
              </a:rPr>
              <a:t>Understanding Intelligent Transportation System</a:t>
            </a:r>
            <a:endParaRPr lang="en-US" dirty="0">
              <a:solidFill>
                <a:schemeClr val="accent5">
                  <a:lumMod val="75000"/>
                </a:schemeClr>
              </a:solidFill>
              <a:effectLst>
                <a:outerShdw blurRad="38100" dist="38100" dir="2700000" algn="tl">
                  <a:srgbClr val="000000">
                    <a:alpha val="43137"/>
                  </a:srgbClr>
                </a:outerShdw>
              </a:effectLst>
              <a:latin typeface="Book Antiqua" pitchFamily="18" charset="0"/>
            </a:endParaRPr>
          </a:p>
        </p:txBody>
      </p:sp>
    </p:spTree>
    <p:extLst>
      <p:ext uri="{BB962C8B-B14F-4D97-AF65-F5344CB8AC3E}">
        <p14:creationId xmlns="" xmlns:p14="http://schemas.microsoft.com/office/powerpoint/2010/main" val="352877286"/>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225" y="190505"/>
            <a:ext cx="8591550" cy="5029199"/>
          </a:xfrm>
        </p:spPr>
        <p:txBody>
          <a:bodyPr>
            <a:noAutofit/>
          </a:bodyPr>
          <a:lstStyle/>
          <a:p>
            <a:r>
              <a:rPr lang="en-US" sz="6600" b="1" dirty="0">
                <a:solidFill>
                  <a:srgbClr val="FFC000"/>
                </a:solidFill>
                <a:effectLst>
                  <a:outerShdw blurRad="38100" dist="38100" dir="2700000" algn="tl">
                    <a:srgbClr val="000000">
                      <a:alpha val="43137"/>
                    </a:srgbClr>
                  </a:outerShdw>
                </a:effectLst>
              </a:rPr>
              <a:t>A</a:t>
            </a:r>
            <a:r>
              <a:rPr lang="en-US" sz="6600" b="1" dirty="0">
                <a:effectLst>
                  <a:outerShdw blurRad="38100" dist="38100" dir="2700000" algn="tl">
                    <a:srgbClr val="000000">
                      <a:alpha val="43137"/>
                    </a:srgbClr>
                  </a:outerShdw>
                </a:effectLst>
              </a:rPr>
              <a:t>dvanced </a:t>
            </a:r>
            <a:r>
              <a:rPr lang="en-US" sz="6600" b="1" dirty="0" smtClean="0">
                <a:effectLst>
                  <a:outerShdw blurRad="38100" dist="38100" dir="2700000" algn="tl">
                    <a:srgbClr val="000000">
                      <a:alpha val="43137"/>
                    </a:srgbClr>
                  </a:outerShdw>
                </a:effectLst>
              </a:rPr>
              <a:t/>
            </a:r>
            <a:br>
              <a:rPr lang="en-US" sz="6600" b="1" dirty="0" smtClean="0">
                <a:effectLst>
                  <a:outerShdw blurRad="38100" dist="38100" dir="2700000" algn="tl">
                    <a:srgbClr val="000000">
                      <a:alpha val="43137"/>
                    </a:srgbClr>
                  </a:outerShdw>
                </a:effectLst>
              </a:rPr>
            </a:br>
            <a:r>
              <a:rPr lang="en-US" sz="6600" b="1" dirty="0" smtClean="0">
                <a:effectLst>
                  <a:outerShdw blurRad="38100" dist="38100" dir="2700000" algn="tl">
                    <a:srgbClr val="000000">
                      <a:alpha val="43137"/>
                    </a:srgbClr>
                  </a:outerShdw>
                </a:effectLst>
              </a:rPr>
              <a:t>	</a:t>
            </a:r>
            <a:r>
              <a:rPr lang="en-US" sz="6600" b="1" dirty="0" smtClean="0">
                <a:solidFill>
                  <a:srgbClr val="FFC000"/>
                </a:solidFill>
                <a:effectLst>
                  <a:outerShdw blurRad="38100" dist="38100" dir="2700000" algn="tl">
                    <a:srgbClr val="000000">
                      <a:alpha val="43137"/>
                    </a:srgbClr>
                  </a:outerShdw>
                </a:effectLst>
              </a:rPr>
              <a:t>T</a:t>
            </a:r>
            <a:r>
              <a:rPr lang="en-US" sz="6600" b="1" dirty="0" smtClean="0">
                <a:effectLst>
                  <a:outerShdw blurRad="38100" dist="38100" dir="2700000" algn="tl">
                    <a:srgbClr val="000000">
                      <a:alpha val="43137"/>
                    </a:srgbClr>
                  </a:outerShdw>
                </a:effectLst>
              </a:rPr>
              <a:t>raveler </a:t>
            </a:r>
            <a:br>
              <a:rPr lang="en-US" sz="6600" b="1" dirty="0" smtClean="0">
                <a:effectLst>
                  <a:outerShdw blurRad="38100" dist="38100" dir="2700000" algn="tl">
                    <a:srgbClr val="000000">
                      <a:alpha val="43137"/>
                    </a:srgbClr>
                  </a:outerShdw>
                </a:effectLst>
              </a:rPr>
            </a:br>
            <a:r>
              <a:rPr lang="en-US" sz="6600" b="1" dirty="0" smtClean="0">
                <a:effectLst>
                  <a:outerShdw blurRad="38100" dist="38100" dir="2700000" algn="tl">
                    <a:srgbClr val="000000">
                      <a:alpha val="43137"/>
                    </a:srgbClr>
                  </a:outerShdw>
                </a:effectLst>
              </a:rPr>
              <a:t>		</a:t>
            </a:r>
            <a:r>
              <a:rPr lang="en-US" sz="6600" b="1" dirty="0" smtClean="0">
                <a:solidFill>
                  <a:srgbClr val="FFC000"/>
                </a:solidFill>
                <a:effectLst>
                  <a:outerShdw blurRad="38100" dist="38100" dir="2700000" algn="tl">
                    <a:srgbClr val="000000">
                      <a:alpha val="43137"/>
                    </a:srgbClr>
                  </a:outerShdw>
                </a:effectLst>
              </a:rPr>
              <a:t>I</a:t>
            </a:r>
            <a:r>
              <a:rPr lang="en-US" sz="6600" b="1" dirty="0" smtClean="0">
                <a:effectLst>
                  <a:outerShdw blurRad="38100" dist="38100" dir="2700000" algn="tl">
                    <a:srgbClr val="000000">
                      <a:alpha val="43137"/>
                    </a:srgbClr>
                  </a:outerShdw>
                </a:effectLst>
              </a:rPr>
              <a:t>nformation </a:t>
            </a:r>
            <a:br>
              <a:rPr lang="en-US" sz="6600" b="1" dirty="0" smtClean="0">
                <a:effectLst>
                  <a:outerShdw blurRad="38100" dist="38100" dir="2700000" algn="tl">
                    <a:srgbClr val="000000">
                      <a:alpha val="43137"/>
                    </a:srgbClr>
                  </a:outerShdw>
                </a:effectLst>
              </a:rPr>
            </a:br>
            <a:r>
              <a:rPr lang="en-US" sz="6600" b="1" dirty="0" smtClean="0">
                <a:effectLst>
                  <a:outerShdw blurRad="38100" dist="38100" dir="2700000" algn="tl">
                    <a:srgbClr val="000000">
                      <a:alpha val="43137"/>
                    </a:srgbClr>
                  </a:outerShdw>
                </a:effectLst>
              </a:rPr>
              <a:t>			</a:t>
            </a:r>
            <a:r>
              <a:rPr lang="en-US" sz="6600" b="1" dirty="0" smtClean="0">
                <a:solidFill>
                  <a:srgbClr val="FFC000"/>
                </a:solidFill>
                <a:effectLst>
                  <a:outerShdw blurRad="38100" dist="38100" dir="2700000" algn="tl">
                    <a:srgbClr val="000000">
                      <a:alpha val="43137"/>
                    </a:srgbClr>
                  </a:outerShdw>
                </a:effectLst>
              </a:rPr>
              <a:t>S</a:t>
            </a:r>
            <a:r>
              <a:rPr lang="en-US" sz="6600" b="1" dirty="0" smtClean="0">
                <a:effectLst>
                  <a:outerShdw blurRad="38100" dist="38100" dir="2700000" algn="tl">
                    <a:srgbClr val="000000">
                      <a:alpha val="43137"/>
                    </a:srgbClr>
                  </a:outerShdw>
                </a:effectLst>
              </a:rPr>
              <a:t>ystems </a:t>
            </a:r>
            <a:br>
              <a:rPr lang="en-US" sz="6600" b="1" dirty="0" smtClean="0">
                <a:effectLst>
                  <a:outerShdw blurRad="38100" dist="38100" dir="2700000" algn="tl">
                    <a:srgbClr val="000000">
                      <a:alpha val="43137"/>
                    </a:srgbClr>
                  </a:outerShdw>
                </a:effectLst>
              </a:rPr>
            </a:br>
            <a:r>
              <a:rPr lang="en-US" sz="6600" b="1" dirty="0" smtClean="0">
                <a:effectLst>
                  <a:outerShdw blurRad="38100" dist="38100" dir="2700000" algn="tl">
                    <a:srgbClr val="000000">
                      <a:alpha val="43137"/>
                    </a:srgbClr>
                  </a:outerShdw>
                </a:effectLst>
              </a:rPr>
              <a:t>				(</a:t>
            </a:r>
            <a:r>
              <a:rPr lang="en-US" sz="6600" b="1" dirty="0">
                <a:solidFill>
                  <a:srgbClr val="FFC000"/>
                </a:solidFill>
                <a:effectLst>
                  <a:outerShdw blurRad="38100" dist="38100" dir="2700000" algn="tl">
                    <a:srgbClr val="000000">
                      <a:alpha val="43137"/>
                    </a:srgbClr>
                  </a:outerShdw>
                </a:effectLst>
              </a:rPr>
              <a:t>ATIS</a:t>
            </a:r>
            <a:r>
              <a:rPr lang="en-US" sz="6600" b="1" dirty="0">
                <a:effectLst>
                  <a:outerShdw blurRad="38100" dist="38100" dir="2700000" algn="tl">
                    <a:srgbClr val="000000">
                      <a:alpha val="43137"/>
                    </a:srgbClr>
                  </a:outerShdw>
                </a:effectLst>
              </a:rPr>
              <a:t>)</a:t>
            </a:r>
            <a:endParaRPr lang="en-IN" sz="6600" dirty="0"/>
          </a:p>
        </p:txBody>
      </p:sp>
    </p:spTree>
    <p:extLst>
      <p:ext uri="{BB962C8B-B14F-4D97-AF65-F5344CB8AC3E}">
        <p14:creationId xmlns:p14="http://schemas.microsoft.com/office/powerpoint/2010/main" xmlns="" val="2004424055"/>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66700"/>
            <a:ext cx="9067800" cy="4893647"/>
          </a:xfrm>
          <a:prstGeom prst="rect">
            <a:avLst/>
          </a:prstGeom>
        </p:spPr>
        <p:txBody>
          <a:bodyPr wrap="square">
            <a:spAutoFit/>
          </a:bodyPr>
          <a:lstStyle/>
          <a:p>
            <a:r>
              <a:rPr lang="en-US" sz="2400" dirty="0" smtClean="0"/>
              <a:t>One of the </a:t>
            </a:r>
            <a:r>
              <a:rPr lang="en-US" sz="2400" dirty="0"/>
              <a:t>most-recognized ITS applications, </a:t>
            </a:r>
            <a:r>
              <a:rPr lang="en-US" sz="2400" dirty="0" smtClean="0"/>
              <a:t> </a:t>
            </a:r>
            <a:r>
              <a:rPr lang="en-US" sz="2400" i="1" dirty="0" smtClean="0">
                <a:effectLst>
                  <a:outerShdw blurRad="38100" dist="38100" dir="2700000" algn="tl">
                    <a:srgbClr val="000000">
                      <a:alpha val="43137"/>
                    </a:srgbClr>
                  </a:outerShdw>
                </a:effectLst>
              </a:rPr>
              <a:t>Advanced </a:t>
            </a:r>
            <a:r>
              <a:rPr lang="en-US" sz="2400" i="1" dirty="0">
                <a:effectLst>
                  <a:outerShdw blurRad="38100" dist="38100" dir="2700000" algn="tl">
                    <a:srgbClr val="000000">
                      <a:alpha val="43137"/>
                    </a:srgbClr>
                  </a:outerShdw>
                </a:effectLst>
              </a:rPr>
              <a:t>Traveler Information Systems (ATIS) </a:t>
            </a:r>
            <a:r>
              <a:rPr lang="en-US" sz="2400" dirty="0"/>
              <a:t>provide drivers with real-time travel and traffic information, such as transit routes and schedules; navigation </a:t>
            </a:r>
            <a:r>
              <a:rPr lang="en-US" sz="2400" dirty="0" smtClean="0"/>
              <a:t>directions</a:t>
            </a:r>
            <a:r>
              <a:rPr lang="en-US" sz="2400" dirty="0"/>
              <a:t>; and information about delays due to congestion, accidents, weather conditions, or road repair work. </a:t>
            </a:r>
            <a:endParaRPr lang="en-US" sz="2400" dirty="0" smtClean="0"/>
          </a:p>
          <a:p>
            <a:endParaRPr lang="en-US" sz="2400" dirty="0"/>
          </a:p>
          <a:p>
            <a:r>
              <a:rPr lang="en-US" sz="2400" dirty="0" smtClean="0"/>
              <a:t>There </a:t>
            </a:r>
            <a:r>
              <a:rPr lang="en-US" sz="2400" dirty="0"/>
              <a:t>are three key facets to the provision of real-time traffic information: </a:t>
            </a:r>
            <a:endParaRPr lang="en-US" sz="2400" dirty="0" smtClean="0"/>
          </a:p>
          <a:p>
            <a:pPr marL="2571750" lvl="5" indent="-285750">
              <a:buFont typeface="Arial" pitchFamily="34" charset="0"/>
              <a:buChar char="•"/>
            </a:pPr>
            <a:r>
              <a:rPr lang="en-US" sz="2400" i="1" dirty="0" smtClean="0">
                <a:effectLst>
                  <a:outerShdw blurRad="38100" dist="38100" dir="2700000" algn="tl">
                    <a:srgbClr val="000000">
                      <a:alpha val="43137"/>
                    </a:srgbClr>
                  </a:outerShdw>
                </a:effectLst>
              </a:rPr>
              <a:t>Data collection</a:t>
            </a:r>
          </a:p>
          <a:p>
            <a:pPr marL="2571750" lvl="5" indent="-285750">
              <a:buFont typeface="Arial" pitchFamily="34" charset="0"/>
              <a:buChar char="•"/>
            </a:pPr>
            <a:r>
              <a:rPr lang="en-US" sz="2400" i="1" dirty="0" smtClean="0">
                <a:effectLst>
                  <a:outerShdw blurRad="38100" dist="38100" dir="2700000" algn="tl">
                    <a:srgbClr val="000000">
                      <a:alpha val="43137"/>
                    </a:srgbClr>
                  </a:outerShdw>
                </a:effectLst>
              </a:rPr>
              <a:t>Data Aggregation and translation </a:t>
            </a:r>
          </a:p>
          <a:p>
            <a:pPr marL="2571750" lvl="5" indent="-285750">
              <a:buFont typeface="Arial" pitchFamily="34" charset="0"/>
              <a:buChar char="•"/>
            </a:pPr>
            <a:r>
              <a:rPr lang="en-US" sz="2400" i="1" dirty="0" smtClean="0">
                <a:effectLst>
                  <a:outerShdw blurRad="38100" dist="38100" dir="2700000" algn="tl">
                    <a:srgbClr val="000000">
                      <a:alpha val="43137"/>
                    </a:srgbClr>
                  </a:outerShdw>
                </a:effectLst>
              </a:rPr>
              <a:t>Information dissemination</a:t>
            </a:r>
            <a:endParaRPr lang="en-US" sz="2400" dirty="0" smtClean="0"/>
          </a:p>
          <a:p>
            <a:r>
              <a:rPr lang="en-US" sz="2400" dirty="0" smtClean="0"/>
              <a:t>with </a:t>
            </a:r>
            <a:r>
              <a:rPr lang="en-US" sz="2400" dirty="0"/>
              <a:t>each step entailing a distinct set of technology </a:t>
            </a:r>
            <a:r>
              <a:rPr lang="en-US" sz="2400" dirty="0" smtClean="0"/>
              <a:t>devices &amp; platforms</a:t>
            </a:r>
            <a:r>
              <a:rPr lang="en-US" sz="2000" dirty="0" smtClean="0"/>
              <a:t>.</a:t>
            </a:r>
            <a:endParaRPr lang="en-IN" sz="2000" dirty="0"/>
          </a:p>
        </p:txBody>
      </p:sp>
    </p:spTree>
    <p:extLst>
      <p:ext uri="{BB962C8B-B14F-4D97-AF65-F5344CB8AC3E}">
        <p14:creationId xmlns:p14="http://schemas.microsoft.com/office/powerpoint/2010/main" xmlns="" val="4031344407"/>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extLst>
              <a:ext uri="{BEBA8EAE-BF5A-486C-A8C5-ECC9F3942E4B}">
                <a14:imgProps xmlns:a14="http://schemas.microsoft.com/office/drawing/2010/main" xmlns="">
                  <a14:imgLayer r:embed="rId3">
                    <a14:imgEffect>
                      <a14:sharpenSoften amount="11000"/>
                    </a14:imgEffect>
                    <a14:imgEffect>
                      <a14:brightnessContrast bright="4000" contrast="7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8" name="Rounded Rectangle 7"/>
          <p:cNvSpPr/>
          <p:nvPr/>
        </p:nvSpPr>
        <p:spPr>
          <a:xfrm>
            <a:off x="914400" y="0"/>
            <a:ext cx="1905000" cy="495300"/>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1600" dirty="0" smtClean="0">
                <a:ln w="18415" cmpd="sng">
                  <a:noFill/>
                  <a:prstDash val="solid"/>
                </a:ln>
                <a:solidFill>
                  <a:srgbClr val="FFFFFF"/>
                </a:solidFill>
                <a:effectLst>
                  <a:outerShdw blurRad="63500" dir="3600000" algn="tl" rotWithShape="0">
                    <a:srgbClr val="000000">
                      <a:alpha val="70000"/>
                    </a:srgbClr>
                  </a:outerShdw>
                </a:effectLst>
              </a:rPr>
              <a:t>Data Collection</a:t>
            </a:r>
            <a:endParaRPr lang="en-IN" sz="1600" dirty="0">
              <a:ln w="18415" cmpd="sng">
                <a:noFill/>
                <a:prstDash val="solid"/>
              </a:ln>
              <a:solidFill>
                <a:srgbClr val="FFFFFF"/>
              </a:solidFill>
              <a:effectLst>
                <a:outerShdw blurRad="63500" dir="3600000" algn="tl" rotWithShape="0">
                  <a:srgbClr val="000000">
                    <a:alpha val="70000"/>
                  </a:srgbClr>
                </a:outerShdw>
              </a:effectLst>
            </a:endParaRPr>
          </a:p>
        </p:txBody>
      </p:sp>
      <p:sp>
        <p:nvSpPr>
          <p:cNvPr id="9" name="Rounded Rectangle 8"/>
          <p:cNvSpPr/>
          <p:nvPr/>
        </p:nvSpPr>
        <p:spPr>
          <a:xfrm>
            <a:off x="3810000" y="0"/>
            <a:ext cx="1524000" cy="495300"/>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1300" dirty="0" smtClean="0">
                <a:ln w="18415" cmpd="sng">
                  <a:noFill/>
                  <a:prstDash val="solid"/>
                </a:ln>
                <a:solidFill>
                  <a:srgbClr val="FFFFFF"/>
                </a:solidFill>
                <a:effectLst>
                  <a:outerShdw blurRad="63500" dir="3600000" algn="tl" rotWithShape="0">
                    <a:srgbClr val="000000">
                      <a:alpha val="70000"/>
                    </a:srgbClr>
                  </a:outerShdw>
                </a:effectLst>
              </a:rPr>
              <a:t>Data aggregation and translation</a:t>
            </a:r>
            <a:endParaRPr lang="en-IN" sz="1300" dirty="0">
              <a:ln w="18415" cmpd="sng">
                <a:noFill/>
                <a:prstDash val="solid"/>
              </a:ln>
              <a:solidFill>
                <a:srgbClr val="FFFFFF"/>
              </a:solidFill>
              <a:effectLst>
                <a:outerShdw blurRad="63500" dir="3600000" algn="tl" rotWithShape="0">
                  <a:srgbClr val="000000">
                    <a:alpha val="70000"/>
                  </a:srgbClr>
                </a:outerShdw>
              </a:effectLst>
            </a:endParaRPr>
          </a:p>
        </p:txBody>
      </p:sp>
      <p:sp>
        <p:nvSpPr>
          <p:cNvPr id="10" name="Rounded Rectangle 9"/>
          <p:cNvSpPr/>
          <p:nvPr/>
        </p:nvSpPr>
        <p:spPr>
          <a:xfrm>
            <a:off x="6477000" y="0"/>
            <a:ext cx="1828800" cy="495300"/>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1300" dirty="0" smtClean="0">
                <a:ln w="18415" cmpd="sng">
                  <a:noFill/>
                  <a:prstDash val="solid"/>
                </a:ln>
                <a:solidFill>
                  <a:srgbClr val="FFFFFF"/>
                </a:solidFill>
                <a:effectLst>
                  <a:outerShdw blurRad="63500" dir="3600000" algn="tl" rotWithShape="0">
                    <a:srgbClr val="000000">
                      <a:alpha val="70000"/>
                    </a:srgbClr>
                  </a:outerShdw>
                </a:effectLst>
              </a:rPr>
              <a:t>Information dissemination</a:t>
            </a:r>
            <a:endParaRPr lang="en-IN" sz="1300" dirty="0">
              <a:ln w="18415" cmpd="sng">
                <a:noFill/>
                <a:prstDash val="solid"/>
              </a:ln>
              <a:solidFill>
                <a:srgbClr val="FFFFFF"/>
              </a:solidFill>
              <a:effectLst>
                <a:outerShdw blurRad="63500" dir="3600000" algn="tl" rotWithShape="0">
                  <a:srgbClr val="000000">
                    <a:alpha val="70000"/>
                  </a:srgbClr>
                </a:outerShdw>
              </a:effectLst>
            </a:endParaRPr>
          </a:p>
        </p:txBody>
      </p:sp>
      <p:sp>
        <p:nvSpPr>
          <p:cNvPr id="11" name="Right Arrow 10"/>
          <p:cNvSpPr/>
          <p:nvPr/>
        </p:nvSpPr>
        <p:spPr>
          <a:xfrm>
            <a:off x="3581400" y="114300"/>
            <a:ext cx="228600" cy="304800"/>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Right Arrow 12"/>
          <p:cNvSpPr/>
          <p:nvPr/>
        </p:nvSpPr>
        <p:spPr>
          <a:xfrm>
            <a:off x="5400000" y="108000"/>
            <a:ext cx="252000" cy="324000"/>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xmlns="" val="2566915314"/>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ircle(in)">
                                      <p:cBhvr>
                                        <p:cTn id="19" dur="20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circle(in)">
                                      <p:cBhvr>
                                        <p:cTn id="3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0"/>
            <a:ext cx="9144000" cy="523220"/>
          </a:xfrm>
          <a:prstGeom prst="rect">
            <a:avLst/>
          </a:prstGeom>
          <a:noFill/>
        </p:spPr>
        <p:txBody>
          <a:bodyPr wrap="square" rtlCol="0">
            <a:spAutoFit/>
          </a:bodyPr>
          <a:lstStyle/>
          <a:p>
            <a:r>
              <a:rPr lang="en-US" sz="2800" b="1" dirty="0" smtClean="0">
                <a:solidFill>
                  <a:schemeClr val="tx2"/>
                </a:solidFill>
                <a:latin typeface="Agency FB" pitchFamily="34" charset="0"/>
              </a:rPr>
              <a:t>Japan’s Vehicle Information &amp; Communication System(VICS) Centre</a:t>
            </a:r>
          </a:p>
        </p:txBody>
      </p:sp>
      <p:pic>
        <p:nvPicPr>
          <p:cNvPr id="7" name="Picture 6" descr="122.PNG"/>
          <p:cNvPicPr>
            <a:picLocks noChangeAspect="1"/>
          </p:cNvPicPr>
          <p:nvPr/>
        </p:nvPicPr>
        <p:blipFill>
          <a:blip r:embed="rId2" cstate="print"/>
          <a:stretch>
            <a:fillRect/>
          </a:stretch>
        </p:blipFill>
        <p:spPr>
          <a:xfrm>
            <a:off x="0" y="690259"/>
            <a:ext cx="9144000" cy="5039393"/>
          </a:xfrm>
          <a:prstGeom prst="rect">
            <a:avLst/>
          </a:prstGeom>
        </p:spPr>
      </p:pic>
    </p:spTree>
    <p:extLst>
      <p:ext uri="{BB962C8B-B14F-4D97-AF65-F5344CB8AC3E}">
        <p14:creationId xmlns:p14="http://schemas.microsoft.com/office/powerpoint/2010/main" xmlns="" val="4031344407"/>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TC101790493[[fn=SOHO]]</Template>
  <TotalTime>0</TotalTime>
  <Words>1305</Words>
  <Application>Microsoft Office PowerPoint</Application>
  <PresentationFormat>On-screen Show (16:10)</PresentationFormat>
  <Paragraphs>149</Paragraphs>
  <Slides>36</Slides>
  <Notes>2</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Soho</vt:lpstr>
      <vt:lpstr>Slide 1</vt:lpstr>
      <vt:lpstr>Slide 2</vt:lpstr>
      <vt:lpstr>Slide 3</vt:lpstr>
      <vt:lpstr>While many think improving a country’s transportation system solely means building new roads or repairing ageing infrastructures, the future of transportation lies not only in concrete and steel, but also increasingly in using IT.</vt:lpstr>
      <vt:lpstr>Slide 5</vt:lpstr>
      <vt:lpstr>Advanced   Traveler    Information     Systems      (ATIS)</vt:lpstr>
      <vt:lpstr>Slide 7</vt:lpstr>
      <vt:lpstr>Slide 8</vt:lpstr>
      <vt:lpstr>Slide 9</vt:lpstr>
      <vt:lpstr>Applications</vt:lpstr>
      <vt:lpstr>Slide 11</vt:lpstr>
      <vt:lpstr>Roadside Weather Information Systems</vt:lpstr>
      <vt:lpstr>Vehicle-to-Infrastructure  Integration (VII)       &amp; Vehicle-to-Vehicle  Integration (V2V)</vt:lpstr>
      <vt:lpstr>Vehicle-to-Vehicle  Integration (V2V) &amp; Vehicle-to-Infrastructure Integration (VII) </vt:lpstr>
      <vt:lpstr>Vehicle-to-Vehicle Integration (V2V) &amp; Vehicle-to-Infrastructure Integration (VII) </vt:lpstr>
      <vt:lpstr>ITS-Enabled Transportation Pricing Systems</vt:lpstr>
      <vt:lpstr>Slide 17</vt:lpstr>
      <vt:lpstr>Advanced        Transportation   Management     Systems      (ATMS)</vt:lpstr>
      <vt:lpstr>Slide 19</vt:lpstr>
      <vt:lpstr>Slide 20</vt:lpstr>
      <vt:lpstr>Slide 21</vt:lpstr>
      <vt:lpstr>Advanced   Public    Transportation     Systems      (APTS)</vt:lpstr>
      <vt:lpstr>Automatic Vehicle Location (AVL)</vt:lpstr>
      <vt:lpstr>Real-time Status Information for Public Transit System (e.g. Bus, Subway, Rail)</vt:lpstr>
      <vt:lpstr>Electronic Fare Payment  (for example,  Smart Cards)</vt:lpstr>
      <vt:lpstr>IT aiding INTERMODALITY</vt:lpstr>
      <vt:lpstr>Slide 27</vt:lpstr>
      <vt:lpstr>Slide 28</vt:lpstr>
      <vt:lpstr>Key Underlying technologies for ITS</vt:lpstr>
      <vt:lpstr>      Challenges in Implementing ITS</vt:lpstr>
      <vt:lpstr>Slide 31</vt:lpstr>
      <vt:lpstr>Lessons for nations that seek to be ITS leaders:  Ten policy principles</vt:lpstr>
      <vt:lpstr>       4. Governments need to articulate an ITS vision for their country.  5. Governments must provide funding for both ITS R&amp;D and deployment.  6. The most successful countries view their ITS investments as creating a platform through which the private sector can develop value-added products and services.  7. Governments have a critical role to play in spearheading the co-development of interoperable standards for intelligent transportation systems and platforms.  8. Leading countries have fostered close alignment between transportation and telecommunications regulatory agencies and technology communities in their  countries, recognizing the critical importance of allocating wireless spectrum or radio frequen­cies for intelligent transportation systems.  9. Governments should fund deployment of infrastructure to collect real time-traffic information.   10. Develop a national ITS technical architecture that can serve as the template for the implementation of ITS at federal, state or provincial, and regional, community, or local levels. </vt:lpstr>
      <vt:lpstr>Conclusion</vt:lpstr>
      <vt:lpstr>THANK YOU</vt:lpstr>
      <vt:lpstr>QUERIES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2010-08-24T16:24:55Z</dcterms:created>
  <dcterms:modified xsi:type="dcterms:W3CDTF">2011-03-11T04:45:50Z</dcterms:modified>
</cp:coreProperties>
</file>