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29" r:id="rId2"/>
    <p:sldId id="327" r:id="rId3"/>
    <p:sldId id="331" r:id="rId4"/>
    <p:sldId id="326" r:id="rId5"/>
    <p:sldId id="323" r:id="rId6"/>
    <p:sldId id="322" r:id="rId7"/>
    <p:sldId id="321" r:id="rId8"/>
    <p:sldId id="337" r:id="rId9"/>
    <p:sldId id="334" r:id="rId10"/>
    <p:sldId id="336" r:id="rId11"/>
    <p:sldId id="320" r:id="rId12"/>
    <p:sldId id="319" r:id="rId13"/>
    <p:sldId id="317" r:id="rId14"/>
    <p:sldId id="316" r:id="rId15"/>
    <p:sldId id="315" r:id="rId16"/>
    <p:sldId id="318" r:id="rId17"/>
    <p:sldId id="328" r:id="rId18"/>
    <p:sldId id="31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82" autoAdjust="0"/>
    <p:restoredTop sz="94660"/>
  </p:normalViewPr>
  <p:slideViewPr>
    <p:cSldViewPr>
      <p:cViewPr>
        <p:scale>
          <a:sx n="66" d="100"/>
          <a:sy n="66" d="100"/>
        </p:scale>
        <p:origin x="-159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6640D-5060-472F-8A7A-2F7DADC8EDEB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C6594-64CD-44AC-B784-1871DE682668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C6594-64CD-44AC-B784-1871DE682668}" type="slidenum">
              <a:rPr lang="en-IN" smtClean="0"/>
              <a:pPr/>
              <a:t>17</a:t>
            </a:fld>
            <a:endParaRPr lang="en-I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BB77C3E-B891-4273-97F0-FE8D08EEC671}" type="datetimeFigureOut">
              <a:rPr lang="en-US" smtClean="0"/>
              <a:pPr/>
              <a:t>2/26/2015</a:t>
            </a:fld>
            <a:endParaRPr lang="en-IN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IN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04C2DC3-74EE-49F0-8EA7-D19B49DC4D16}" type="slidenum">
              <a:rPr lang="en-IN" smtClean="0"/>
              <a:pPr/>
              <a:t>‹#›</a:t>
            </a:fld>
            <a:endParaRPr lang="en-IN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401080" cy="1143000"/>
          </a:xfrm>
        </p:spPr>
        <p:txBody>
          <a:bodyPr/>
          <a:lstStyle/>
          <a:p>
            <a:pPr algn="r"/>
            <a:r>
              <a:rPr lang="en-IN" dirty="0" smtClean="0"/>
              <a:t>TOLANI MARITIME INSTITUTE</a:t>
            </a:r>
            <a:endParaRPr lang="en-IN" dirty="0"/>
          </a:p>
        </p:txBody>
      </p:sp>
      <p:pic>
        <p:nvPicPr>
          <p:cNvPr id="4" name="Picture 3" descr="C:\Users\Rajeev\Desktop\tmi.jpg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1000108"/>
            <a:ext cx="1142976" cy="92869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324360"/>
          </a:xfrm>
        </p:spPr>
        <p:txBody>
          <a:bodyPr/>
          <a:lstStyle/>
          <a:p>
            <a:pPr>
              <a:buNone/>
            </a:pPr>
            <a:endParaRPr lang="en-IN" dirty="0" smtClean="0"/>
          </a:p>
          <a:p>
            <a:pPr algn="ctr">
              <a:buNone/>
            </a:pPr>
            <a:r>
              <a:rPr lang="en-IN" b="1" dirty="0" smtClean="0"/>
              <a:t>    DEVELOPMENT STRATEGIES FOR NATIONAL WATERWAY III</a:t>
            </a:r>
            <a:endParaRPr lang="en-IN" dirty="0" smtClean="0"/>
          </a:p>
          <a:p>
            <a:pPr algn="r">
              <a:buNone/>
            </a:pPr>
            <a:endParaRPr lang="en-IN" b="1" dirty="0" smtClean="0"/>
          </a:p>
          <a:p>
            <a:pPr algn="r">
              <a:buNone/>
            </a:pPr>
            <a:endParaRPr lang="en-IN" b="1" dirty="0" smtClean="0"/>
          </a:p>
          <a:p>
            <a:pPr algn="r">
              <a:buNone/>
            </a:pPr>
            <a:endParaRPr lang="en-IN" b="1" dirty="0" smtClean="0"/>
          </a:p>
          <a:p>
            <a:pPr algn="ctr">
              <a:buNone/>
            </a:pPr>
            <a:r>
              <a:rPr lang="en-IN" b="1" dirty="0" smtClean="0"/>
              <a:t>                                              </a:t>
            </a:r>
          </a:p>
          <a:p>
            <a:pPr algn="r">
              <a:buNone/>
            </a:pPr>
            <a:r>
              <a:rPr lang="en-IN" b="1" dirty="0" smtClean="0"/>
              <a:t>ROBIN SAXENA</a:t>
            </a:r>
            <a:endParaRPr lang="en-IN" dirty="0"/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28662" y="3786190"/>
            <a:ext cx="3667125" cy="2600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Agenda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400" dirty="0" smtClean="0"/>
              <a:t>National Waterway 3</a:t>
            </a:r>
          </a:p>
          <a:p>
            <a:r>
              <a:rPr lang="en-IN" sz="2400" dirty="0" smtClean="0"/>
              <a:t>Problems</a:t>
            </a:r>
          </a:p>
          <a:p>
            <a:r>
              <a:rPr lang="en-IN" sz="2400" dirty="0" smtClean="0"/>
              <a:t>Development Strategies</a:t>
            </a:r>
          </a:p>
          <a:p>
            <a:pPr>
              <a:buNone/>
            </a:pPr>
            <a:r>
              <a:rPr lang="en-IN" sz="2400" dirty="0" smtClean="0"/>
              <a:t>          1) Safety of navigation</a:t>
            </a:r>
          </a:p>
          <a:p>
            <a:pPr>
              <a:buNone/>
            </a:pPr>
            <a:r>
              <a:rPr lang="en-IN" sz="2400" dirty="0" smtClean="0"/>
              <a:t>         2) Environmental protection </a:t>
            </a:r>
          </a:p>
          <a:p>
            <a:pPr>
              <a:buNone/>
            </a:pPr>
            <a:r>
              <a:rPr lang="en-IN" sz="2400" dirty="0" smtClean="0"/>
              <a:t>         3) Infrastructure</a:t>
            </a:r>
          </a:p>
          <a:p>
            <a:pPr>
              <a:buNone/>
            </a:pPr>
            <a:r>
              <a:rPr lang="en-IN" sz="2400" dirty="0" smtClean="0"/>
              <a:t>         4)Market</a:t>
            </a:r>
          </a:p>
          <a:p>
            <a:pPr>
              <a:buNone/>
            </a:pPr>
            <a:r>
              <a:rPr lang="en-IN" sz="2400" dirty="0" smtClean="0"/>
              <a:t>         5) Administrative capacity and promotion</a:t>
            </a:r>
          </a:p>
          <a:p>
            <a:r>
              <a:rPr lang="en-IN" sz="2400" dirty="0" smtClean="0"/>
              <a:t>Conclusion</a:t>
            </a:r>
          </a:p>
          <a:p>
            <a:pPr>
              <a:buNone/>
            </a:pPr>
            <a:endParaRPr lang="en-IN" dirty="0" smtClean="0"/>
          </a:p>
          <a:p>
            <a:pPr>
              <a:buNone/>
            </a:pPr>
            <a:endParaRPr lang="en-IN" dirty="0" smtClean="0"/>
          </a:p>
          <a:p>
            <a:pPr>
              <a:buFont typeface="Wingdings" pitchFamily="2" charset="2"/>
              <a:buChar char="Ø"/>
            </a:pPr>
            <a:endParaRPr lang="en-IN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dirty="0" smtClean="0"/>
              <a:t>Kerala’s Inland Waterway</a:t>
            </a:r>
            <a:endParaRPr lang="en-IN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935480"/>
            <a:ext cx="4186238" cy="4389120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n-IN" dirty="0" smtClean="0"/>
          </a:p>
          <a:p>
            <a:r>
              <a:rPr lang="en-IN" sz="2400" dirty="0" smtClean="0"/>
              <a:t>Kerala is affluent of water sources (44 rivers), 41 flowing west and 3 flowing east</a:t>
            </a:r>
          </a:p>
          <a:p>
            <a:r>
              <a:rPr lang="en-IN" sz="2400" dirty="0" smtClean="0"/>
              <a:t>February 1993 , National Waterway 3</a:t>
            </a:r>
          </a:p>
          <a:p>
            <a:r>
              <a:rPr lang="en-IN" sz="2400" dirty="0" smtClean="0"/>
              <a:t>Central Inland Water Transport Corporation.</a:t>
            </a:r>
          </a:p>
          <a:p>
            <a:endParaRPr lang="en-IN" sz="24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571744"/>
            <a:ext cx="2786082" cy="1915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65025" y="4786322"/>
            <a:ext cx="2821817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dirty="0" smtClean="0"/>
              <a:t>Kerala’s Inland Waterway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5400684" cy="4389120"/>
          </a:xfrm>
        </p:spPr>
        <p:txBody>
          <a:bodyPr/>
          <a:lstStyle/>
          <a:p>
            <a:r>
              <a:rPr lang="en-IN" sz="2400" dirty="0" smtClean="0"/>
              <a:t>Eleven terminals</a:t>
            </a:r>
          </a:p>
          <a:p>
            <a:r>
              <a:rPr lang="en-IN" sz="2400" b="1" dirty="0" smtClean="0"/>
              <a:t>24 - hour navigation facilities</a:t>
            </a:r>
          </a:p>
          <a:p>
            <a:r>
              <a:rPr lang="en-IN" sz="2400" dirty="0" smtClean="0"/>
              <a:t>Kerala Shipping and Inland Navigation Corporation (KSINC)</a:t>
            </a:r>
          </a:p>
          <a:p>
            <a:r>
              <a:rPr lang="en-IN" sz="2400" dirty="0" smtClean="0"/>
              <a:t>State Water Transport Department (SWTD)</a:t>
            </a:r>
          </a:p>
          <a:p>
            <a:endParaRPr lang="en-IN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2000240"/>
            <a:ext cx="26289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4143380"/>
            <a:ext cx="2571768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Problems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5329246" cy="43891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en-IN" dirty="0" smtClean="0"/>
          </a:p>
          <a:p>
            <a:r>
              <a:rPr lang="en-IN" sz="3100" dirty="0" smtClean="0"/>
              <a:t> Lack of depth in the waterway caused by silting</a:t>
            </a:r>
          </a:p>
          <a:p>
            <a:endParaRPr lang="en-IN" sz="3100" dirty="0" smtClean="0"/>
          </a:p>
          <a:p>
            <a:r>
              <a:rPr lang="en-IN" sz="3100" dirty="0" smtClean="0"/>
              <a:t>Lack of maintenance of navigation system and bank protection</a:t>
            </a:r>
          </a:p>
          <a:p>
            <a:endParaRPr lang="en-IN" sz="3100" dirty="0" smtClean="0"/>
          </a:p>
          <a:p>
            <a:r>
              <a:rPr lang="en-IN" sz="3100" dirty="0" smtClean="0"/>
              <a:t> Accelerated growth of the water hyacinth</a:t>
            </a:r>
          </a:p>
          <a:p>
            <a:endParaRPr lang="en-IN" sz="3100" dirty="0" smtClean="0"/>
          </a:p>
          <a:p>
            <a:r>
              <a:rPr lang="en-IN" sz="3100" dirty="0" smtClean="0"/>
              <a:t>Lack of modern inland craft terminals and cargo handling system.</a:t>
            </a:r>
          </a:p>
          <a:p>
            <a:endParaRPr lang="en-IN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3571876"/>
            <a:ext cx="2857488" cy="1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5286388"/>
            <a:ext cx="2857488" cy="15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714488"/>
            <a:ext cx="2857488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Problems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5543560" cy="4389120"/>
          </a:xfrm>
        </p:spPr>
        <p:txBody>
          <a:bodyPr>
            <a:normAutofit/>
          </a:bodyPr>
          <a:lstStyle/>
          <a:p>
            <a:r>
              <a:rPr lang="en-IN" sz="2400" dirty="0" smtClean="0"/>
              <a:t> Development of three part Goshree bridges </a:t>
            </a:r>
          </a:p>
          <a:p>
            <a:pPr>
              <a:buNone/>
            </a:pPr>
            <a:endParaRPr lang="en-IN" sz="2400" dirty="0" smtClean="0"/>
          </a:p>
          <a:p>
            <a:r>
              <a:rPr lang="en-IN" sz="2400" dirty="0" smtClean="0"/>
              <a:t> Labour management</a:t>
            </a:r>
          </a:p>
          <a:p>
            <a:endParaRPr lang="en-IN" sz="2400" dirty="0" smtClean="0"/>
          </a:p>
          <a:p>
            <a:r>
              <a:rPr lang="en-IN" sz="2400" dirty="0" smtClean="0"/>
              <a:t>Lorry lobby</a:t>
            </a:r>
          </a:p>
          <a:p>
            <a:pPr>
              <a:buNone/>
            </a:pPr>
            <a:r>
              <a:rPr lang="en-IN" sz="2400" dirty="0" smtClean="0"/>
              <a:t> </a:t>
            </a:r>
          </a:p>
          <a:p>
            <a:r>
              <a:rPr lang="en-IN" sz="2400" dirty="0" smtClean="0"/>
              <a:t>Unsafe jetties</a:t>
            </a:r>
          </a:p>
          <a:p>
            <a:endParaRPr lang="en-IN" sz="2400" dirty="0" smtClean="0"/>
          </a:p>
          <a:p>
            <a:r>
              <a:rPr lang="en-IN" sz="2400" dirty="0" smtClean="0"/>
              <a:t>Illegal fishing nets </a:t>
            </a:r>
          </a:p>
          <a:p>
            <a:endParaRPr lang="en-IN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3429000"/>
            <a:ext cx="2857488" cy="175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1714488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5286388"/>
            <a:ext cx="2857488" cy="15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dirty="0" smtClean="0"/>
              <a:t>DEVELOPMENT STRATEGY FOR INLAND WATERWAY TRANSPORT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IN" dirty="0" smtClean="0"/>
          </a:p>
          <a:p>
            <a:r>
              <a:rPr lang="en-IN" dirty="0" smtClean="0"/>
              <a:t>Safety of navigation</a:t>
            </a:r>
          </a:p>
          <a:p>
            <a:r>
              <a:rPr lang="en-IN" dirty="0" smtClean="0"/>
              <a:t>Environmental protection </a:t>
            </a:r>
          </a:p>
          <a:p>
            <a:r>
              <a:rPr lang="en-IN" dirty="0" smtClean="0"/>
              <a:t>Infrastructure</a:t>
            </a:r>
          </a:p>
          <a:p>
            <a:r>
              <a:rPr lang="en-IN" dirty="0" smtClean="0"/>
              <a:t>Market</a:t>
            </a:r>
          </a:p>
          <a:p>
            <a:r>
              <a:rPr lang="en-IN" dirty="0" smtClean="0"/>
              <a:t>Administrative capacity and promotion</a:t>
            </a:r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SAFETY OF NAVIGATION</a:t>
            </a:r>
            <a:endParaRPr lang="en-IN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65456" y="1935163"/>
            <a:ext cx="6613088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 SAFETY OF NAVIGATION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000240"/>
            <a:ext cx="6972320" cy="4389120"/>
          </a:xfrm>
        </p:spPr>
        <p:txBody>
          <a:bodyPr>
            <a:normAutofit/>
          </a:bodyPr>
          <a:lstStyle/>
          <a:p>
            <a:r>
              <a:rPr lang="en-IN" sz="2400" b="1" dirty="0" smtClean="0"/>
              <a:t>River Information Services (RIS) </a:t>
            </a:r>
            <a:endParaRPr lang="en-IN" sz="2400" dirty="0"/>
          </a:p>
        </p:txBody>
      </p:sp>
      <p:pic>
        <p:nvPicPr>
          <p:cNvPr id="6" name="Picture 2" descr="C:\Users\ROBIN\Downloads\e4283a6b44c255a02e9090881bac5b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643182"/>
            <a:ext cx="6072230" cy="3715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 SAFETY OF NAVIGATION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6186502" cy="779140"/>
          </a:xfrm>
        </p:spPr>
        <p:txBody>
          <a:bodyPr>
            <a:normAutofit fontScale="92500"/>
          </a:bodyPr>
          <a:lstStyle/>
          <a:p>
            <a:r>
              <a:rPr lang="en-IN" b="1" dirty="0" smtClean="0"/>
              <a:t>Automatic Identification System (AIS)</a:t>
            </a:r>
            <a:endParaRPr lang="en-IN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643182"/>
            <a:ext cx="6019799" cy="3681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SAFETY OF NAVIGATION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5614998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IN" sz="2400" dirty="0" smtClean="0"/>
              <a:t> </a:t>
            </a:r>
            <a:r>
              <a:rPr lang="en-IN" sz="2400" dirty="0" smtClean="0"/>
              <a:t>   Benefits </a:t>
            </a:r>
            <a:r>
              <a:rPr lang="en-IN" sz="2400" dirty="0" smtClean="0"/>
              <a:t>of an AIS-based virtual ATON </a:t>
            </a:r>
            <a:r>
              <a:rPr lang="en-IN" sz="2400" dirty="0" smtClean="0"/>
              <a:t>(Aids to Navigation) are</a:t>
            </a:r>
            <a:r>
              <a:rPr lang="en-IN" sz="2400" dirty="0" smtClean="0"/>
              <a:t>:</a:t>
            </a:r>
          </a:p>
          <a:p>
            <a:r>
              <a:rPr lang="en-IN" sz="2400" dirty="0" smtClean="0"/>
              <a:t>Do </a:t>
            </a:r>
            <a:r>
              <a:rPr lang="en-IN" sz="2400" dirty="0" smtClean="0"/>
              <a:t>not have to be purchased, deployed, </a:t>
            </a:r>
            <a:r>
              <a:rPr lang="en-IN" sz="2400" dirty="0" smtClean="0"/>
              <a:t>and </a:t>
            </a:r>
            <a:r>
              <a:rPr lang="en-IN" sz="2400" dirty="0" smtClean="0"/>
              <a:t>maintained in the water.</a:t>
            </a:r>
          </a:p>
          <a:p>
            <a:r>
              <a:rPr lang="en-IN" sz="2400" dirty="0" smtClean="0"/>
              <a:t> AIS base station can serve an extended geographical region .</a:t>
            </a:r>
          </a:p>
          <a:p>
            <a:r>
              <a:rPr lang="en-IN" sz="2400" dirty="0" smtClean="0"/>
              <a:t> Acquisition and maintenance costs are typically lower than physical ATONs.</a:t>
            </a:r>
          </a:p>
          <a:p>
            <a:endParaRPr lang="en-IN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1785926"/>
            <a:ext cx="2471736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3714752"/>
            <a:ext cx="2453750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dirty="0" smtClean="0"/>
              <a:t> ENVIRONMENT  PROTECTION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40276"/>
            <a:ext cx="5614998" cy="4389120"/>
          </a:xfrm>
        </p:spPr>
        <p:txBody>
          <a:bodyPr>
            <a:normAutofit fontScale="85000" lnSpcReduction="10000"/>
          </a:bodyPr>
          <a:lstStyle/>
          <a:p>
            <a:r>
              <a:rPr lang="en-IN" sz="2800" dirty="0" smtClean="0"/>
              <a:t>Ensuring that a vessel do not release oil / lubricants / mud or faecal waters /dangerous chemicals. </a:t>
            </a:r>
          </a:p>
          <a:p>
            <a:r>
              <a:rPr lang="en-IN" sz="2800" dirty="0" smtClean="0"/>
              <a:t>Port authorities can check this by looking at the oil book necessary for every vessel to carry.</a:t>
            </a:r>
          </a:p>
          <a:p>
            <a:r>
              <a:rPr lang="en-IN" sz="2800" dirty="0" smtClean="0"/>
              <a:t> Facilities for treatment of polluted water.</a:t>
            </a:r>
          </a:p>
          <a:p>
            <a:r>
              <a:rPr lang="en-IN" sz="2800" dirty="0" smtClean="0"/>
              <a:t>Draft plans for search and rescue as well as emergency plans in cases of water pollution</a:t>
            </a:r>
          </a:p>
          <a:p>
            <a:r>
              <a:rPr lang="en-IN" sz="2800" dirty="0" smtClean="0"/>
              <a:t>Strengthen the administrative sector</a:t>
            </a:r>
          </a:p>
          <a:p>
            <a:endParaRPr lang="en-IN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7475" y="2143116"/>
            <a:ext cx="26765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143380"/>
            <a:ext cx="26431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INFRASTRUCTURE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97400"/>
            <a:ext cx="5900750" cy="438912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IN" b="1" dirty="0" smtClean="0"/>
              <a:t> </a:t>
            </a:r>
            <a:endParaRPr lang="en-IN" sz="2800" dirty="0" smtClean="0"/>
          </a:p>
          <a:p>
            <a:r>
              <a:rPr lang="en-IN" dirty="0" smtClean="0"/>
              <a:t> Permanent berths</a:t>
            </a:r>
          </a:p>
          <a:p>
            <a:r>
              <a:rPr lang="en-IN" dirty="0" smtClean="0"/>
              <a:t> Handling gears like shore cranes and   gantries (for containers)</a:t>
            </a:r>
          </a:p>
          <a:p>
            <a:r>
              <a:rPr lang="en-IN" dirty="0" smtClean="0"/>
              <a:t> Mobile cranes, forklift trucks and trailers</a:t>
            </a:r>
          </a:p>
          <a:p>
            <a:r>
              <a:rPr lang="en-IN" dirty="0" smtClean="0"/>
              <a:t> Storage sheds warehouses and open   stacking yards</a:t>
            </a:r>
          </a:p>
          <a:p>
            <a:r>
              <a:rPr lang="en-IN" dirty="0" smtClean="0"/>
              <a:t> Sufficient lighting and power </a:t>
            </a:r>
          </a:p>
          <a:p>
            <a:r>
              <a:rPr lang="en-IN" dirty="0" smtClean="0"/>
              <a:t> Water supply</a:t>
            </a:r>
          </a:p>
          <a:p>
            <a:r>
              <a:rPr lang="en-IN" dirty="0" smtClean="0"/>
              <a:t> Bunker supply </a:t>
            </a:r>
            <a:endParaRPr lang="en-I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3500438"/>
            <a:ext cx="2643174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1785926"/>
            <a:ext cx="2643174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5200650"/>
            <a:ext cx="2643174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MARKET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5257808" cy="3208032"/>
          </a:xfrm>
        </p:spPr>
        <p:txBody>
          <a:bodyPr>
            <a:normAutofit/>
          </a:bodyPr>
          <a:lstStyle/>
          <a:p>
            <a:r>
              <a:rPr lang="en-IN" sz="2400" dirty="0" smtClean="0"/>
              <a:t>Minimal </a:t>
            </a:r>
            <a:r>
              <a:rPr lang="en-IN" sz="2400" dirty="0" smtClean="0"/>
              <a:t>navigation requirements</a:t>
            </a:r>
          </a:p>
          <a:p>
            <a:r>
              <a:rPr lang="en-IN" sz="2400" dirty="0" smtClean="0"/>
              <a:t>Intermodal transport network</a:t>
            </a:r>
          </a:p>
          <a:p>
            <a:r>
              <a:rPr lang="en-IN" sz="2400" dirty="0" smtClean="0"/>
              <a:t>Modernize fleet and transport technology</a:t>
            </a:r>
          </a:p>
          <a:p>
            <a:r>
              <a:rPr lang="en-IN" sz="2400" dirty="0" smtClean="0"/>
              <a:t>Increase the no. of vessels to meet demand</a:t>
            </a:r>
          </a:p>
          <a:p>
            <a:endParaRPr lang="en-IN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5200650"/>
            <a:ext cx="2714612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1857364"/>
            <a:ext cx="2714612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3643314"/>
            <a:ext cx="2714612" cy="150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dirty="0" smtClean="0"/>
              <a:t>ADMINISTRATIVE CAPACITY &amp; PROMOTION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400" dirty="0" smtClean="0"/>
              <a:t>Organization and planning.</a:t>
            </a:r>
          </a:p>
          <a:p>
            <a:r>
              <a:rPr lang="en-IN" sz="2400" dirty="0" smtClean="0"/>
              <a:t> Supervision of regulations on navigation safety.</a:t>
            </a:r>
          </a:p>
          <a:p>
            <a:r>
              <a:rPr lang="en-IN" sz="2400" dirty="0" smtClean="0"/>
              <a:t>Strengthening of inspection service.</a:t>
            </a:r>
          </a:p>
          <a:p>
            <a:r>
              <a:rPr lang="en-IN" sz="2400" dirty="0" smtClean="0"/>
              <a:t> Training of employees of inland waterways agency (use of new technologies).</a:t>
            </a:r>
          </a:p>
          <a:p>
            <a:r>
              <a:rPr lang="en-IN" sz="2400" dirty="0" smtClean="0"/>
              <a:t>Connecting development sectors for maritime, rail and inland waterways sector</a:t>
            </a:r>
            <a:r>
              <a:rPr lang="en-IN" dirty="0" smtClean="0"/>
              <a:t>.</a:t>
            </a:r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CONCLUSION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400" dirty="0" smtClean="0"/>
              <a:t>Great scope in development for future benefits.</a:t>
            </a:r>
          </a:p>
          <a:p>
            <a:r>
              <a:rPr lang="en-IN" sz="2400" dirty="0" smtClean="0"/>
              <a:t>Effective in sustainable industrial growth of the state as well as the nation.</a:t>
            </a:r>
          </a:p>
          <a:p>
            <a:r>
              <a:rPr lang="en-IN" sz="2400" dirty="0" smtClean="0"/>
              <a:t>Enhance the commercial value of the terminals.</a:t>
            </a:r>
          </a:p>
          <a:p>
            <a:r>
              <a:rPr lang="en-IN" sz="2400" dirty="0" smtClean="0"/>
              <a:t> Provide sufficient value addition in order to make the IWT terminals an eminently economically viable option.</a:t>
            </a:r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 smtClean="0"/>
              <a:t>QUESTIONS PLEASE</a:t>
            </a:r>
            <a:endParaRPr lang="en-IN" dirty="0"/>
          </a:p>
        </p:txBody>
      </p:sp>
      <p:pic>
        <p:nvPicPr>
          <p:cNvPr id="1026" name="Picture 2" descr="C:\Program Files (x86)\Microsoft Office\MEDIA\CAGCAT10\j023468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571744"/>
            <a:ext cx="4483520" cy="2641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THANK YOU !</a:t>
            </a:r>
            <a:endParaRPr lang="en-IN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1515</TotalTime>
  <Words>490</Words>
  <Application>Microsoft Office PowerPoint</Application>
  <PresentationFormat>On-screen Show (4:3)</PresentationFormat>
  <Paragraphs>99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TOLANI MARITIME INSTITUTE</vt:lpstr>
      <vt:lpstr>Agenda</vt:lpstr>
      <vt:lpstr>Kerala’s Inland Waterway</vt:lpstr>
      <vt:lpstr>Kerala’s Inland Waterway</vt:lpstr>
      <vt:lpstr>Problems</vt:lpstr>
      <vt:lpstr>Problems</vt:lpstr>
      <vt:lpstr>DEVELOPMENT STRATEGY FOR INLAND WATERWAY TRANSPORT</vt:lpstr>
      <vt:lpstr>SAFETY OF NAVIGATION</vt:lpstr>
      <vt:lpstr> SAFETY OF NAVIGATION</vt:lpstr>
      <vt:lpstr> SAFETY OF NAVIGATION</vt:lpstr>
      <vt:lpstr>SAFETY OF NAVIGATION</vt:lpstr>
      <vt:lpstr> ENVIRONMENT  PROTECTION</vt:lpstr>
      <vt:lpstr>INFRASTRUCTURE</vt:lpstr>
      <vt:lpstr>MARKET</vt:lpstr>
      <vt:lpstr>ADMINISTRATIVE CAPACITY &amp; PROMOTION</vt:lpstr>
      <vt:lpstr>CONCLUSION</vt:lpstr>
      <vt:lpstr>QUESTIONS PLEASE</vt:lpstr>
      <vt:lpstr>THANK YOU 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SRATEGIES FOR NATIONAL WATERWAY 3</dc:title>
  <dc:creator>ROBIN</dc:creator>
  <cp:lastModifiedBy>ROBIN</cp:lastModifiedBy>
  <cp:revision>57</cp:revision>
  <dcterms:created xsi:type="dcterms:W3CDTF">2015-02-10T15:47:58Z</dcterms:created>
  <dcterms:modified xsi:type="dcterms:W3CDTF">2015-02-26T05:37:54Z</dcterms:modified>
</cp:coreProperties>
</file>