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Default Extension="jpeg" ContentType="image/jpeg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7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theme/theme2.xml" ContentType="application/vnd.openxmlformats-officedocument.them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7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59" r:id="rId2"/>
  </p:sldMasterIdLst>
  <p:notesMasterIdLst>
    <p:notesMasterId r:id="rId1"/>
  </p:notesMasterIdLst>
  <p:sldIdLst>
    <p:sldId id="269" r:id="rId3"/>
    <p:sldId id="270" r:id="rId4"/>
    <p:sldId id="271" r:id="rId5"/>
    <p:sldId id="272" r:id="rId6"/>
    <p:sldId id="273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</p:sldIdLst>
  <p:sldSz cx="9144000" cy="6858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/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slide" Target="slides/slide16.xml"/><Relationship Id="rId5" Type="http://schemas.openxmlformats.org/officeDocument/2006/relationships/slide" Target="slides/slide3.xml"/><Relationship Id="rId12" Type="http://schemas.openxmlformats.org/officeDocument/2006/relationships/slide" Target="slides/slide10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5" Type="http://schemas.openxmlformats.org/officeDocument/2006/relationships/slide" Target="slides/slide13.xml"/><Relationship Id="rId11" Type="http://schemas.openxmlformats.org/officeDocument/2006/relationships/slide" Target="slides/slide9.xml"/><Relationship Id="rId14" Type="http://schemas.openxmlformats.org/officeDocument/2006/relationships/slide" Target="slides/slide12.xml"/><Relationship Id="rId7" Type="http://schemas.openxmlformats.org/officeDocument/2006/relationships/slide" Target="slides/slide5.xml"/><Relationship Id="rId21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13" Type="http://schemas.openxmlformats.org/officeDocument/2006/relationships/slide" Target="slides/slide11.xml"/><Relationship Id="rId8" Type="http://schemas.openxmlformats.org/officeDocument/2006/relationships/slide" Target="slides/slide6.xml"/><Relationship Id="rId17" Type="http://schemas.openxmlformats.org/officeDocument/2006/relationships/slide" Target="slides/slide15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6" Type="http://schemas.openxmlformats.org/officeDocument/2006/relationships/slide" Target="slides/slide4.xml"/><Relationship Id="rId22" Type="http://schemas.openxmlformats.org/officeDocument/2006/relationships/theme" Target="theme/theme1.xml"/><Relationship Id="rId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hdr"/>
          </p:nvPr>
        </p:nvSpPr>
        <p:spPr>
          <a:xfrm>
            <a:off x="0" y="0"/>
            <a:ext cx="2971800" cy="457200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/>
        </p:txBody>
      </p:sp>
      <p:sp>
        <p:nvSpPr>
          <p:cNvPr id="3" name=""/>
          <p:cNvSpPr txBox="1"/>
          <p:nvPr>
            <p:ph type="dt" idx="1"/>
          </p:nvPr>
        </p:nvSpPr>
        <p:spPr>
          <a:xfrm>
            <a:off x="3884612" y="0"/>
            <a:ext cx="2971800" cy="457200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/>
        </p:txBody>
      </p:sp>
      <p:sp>
        <p:nvSpPr>
          <p:cNvPr id="4" name=""/>
          <p:cNvSpPr txBox="1"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/>
          <a:noFill/>
          <a:ln w="12700">
            <a:solidFill>
              <a:srgbClr val="000000"/>
            </a:solidFill>
          </a:ln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"/>
          <p:cNvSpPr txBox="1"/>
          <p:nvPr>
            <p:ph type="ftr" idx="4"/>
          </p:nvPr>
        </p:nvSpPr>
        <p:spPr>
          <a:xfrm>
            <a:off x="0" y="8685212"/>
            <a:ext cx="2971800" cy="457200"/>
          </a:xfrm>
          <a:prstGeom prst="rect"/>
          <a:noFill/>
        </p:spPr>
        <p:txBody>
          <a:bodyPr wrap="square" lIns="91440" tIns="45720" rIns="91440" bIns="45720" anchor="b"/>
          <a:lstStyle>
            <a:lvl1pPr lvl="0">
              <a:defRPr/>
            </a:lvl1pPr>
          </a:lstStyle>
          <a:p/>
        </p:txBody>
      </p:sp>
      <p:sp>
        <p:nvSpPr>
          <p:cNvPr id="7" name=""/>
          <p:cNvSpPr txBox="1"/>
          <p:nvPr>
            <p:ph type="sldNum" idx="5"/>
          </p:nvPr>
        </p:nvSpPr>
        <p:spPr>
          <a:xfrm>
            <a:off x="3884612" y="8685212"/>
            <a:ext cx="2971800" cy="457200"/>
          </a:xfrm>
          <a:prstGeom prst="rect"/>
          <a:noFill/>
        </p:spPr>
        <p:txBody>
          <a:bodyPr wrap="square" lIns="91440" tIns="45720" rIns="91440" bIns="45720" anchor="b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notesMaster>
</file>

<file path=ppt/notesSlides/_rels/notesSlide1.xml.rels><?xml version="1.0" encoding="UTF-8" standalone="yes"?>
<Relationships xmlns="http://schemas.openxmlformats.org/package/2006/relationships"></Relationships>
</file>

<file path=ppt/notesSlides/notesSlide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sldImg"/>
          </p:nvPr>
        </p:nvSpPr>
        <p:spPr>
          <a:xfrm>
            <a:off x="0" y="0"/>
            <a:ext cx="0" cy="0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0" y="0"/>
            <a:ext cx="0" cy="0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4" name=""/>
          <p:cNvSpPr txBox="1"/>
          <p:nvPr>
            <p:ph type="sldNum" idx="10"/>
          </p:nvPr>
        </p:nvSpPr>
        <p:spPr>
          <a:xfrm>
            <a:off x="0" y="0"/>
            <a:ext cx="0" cy="0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 algn="l">
              <a:defRPr/>
            </a:lvl1pPr>
          </a:lstStyle>
          <a:p>
            <a:pPr lvl="0" algn="l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 b="0">
                <a:solidFill>
                  <a:schemeClr val="tx1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 sz="4400">
                <a:solidFill>
                  <a:schemeClr val="bg1"/>
                </a:solidFill>
                <a:latin typeface="Arial"/>
              </a:defRPr>
            </a:lvl1pPr>
          </a:lstStyle>
          <a:p>
            <a:pPr lvl="0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/>
          <a:noFill/>
        </p:spPr>
        <p:txBody>
          <a:bodyPr wrap="square" anchor="t"/>
          <a:lstStyle>
            <a:lvl1pPr lvl="0" algn="ctr" marL="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ctr" marL="0" indent="0">
              <a:buNone/>
            </a:pPr>
            <a:r>
              <a:rPr>
                <a:solidFill>
                  <a:schemeClr val="tx1">
                    <a:tint val="75000"/>
                  </a:schemeClr>
                </a:solidFill>
              </a:rPr>
              <a:t>Click to edit Master subtitle style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3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 algn="l">
              <a:defRPr/>
            </a:lvl1pPr>
          </a:lstStyle>
          <a:p>
            <a:pPr lvl="0" algn="l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457200" y="1535112"/>
            <a:ext cx="4040187" cy="638175"/>
          </a:xfrm>
          <a:prstGeom prst="rect"/>
          <a:noFill/>
        </p:spPr>
        <p:txBody>
          <a:bodyPr wrap="square" anchor="b"/>
          <a:lstStyle>
            <a:lvl1pPr lvl="0" marL="0" indent="0">
              <a:buNone/>
              <a:defRPr sz="2400" b="1"/>
            </a:lvl1pPr>
          </a:lstStyle>
          <a:p>
            <a:pPr lvl="0" marL="0" indent="0">
              <a:buNone/>
            </a:pPr>
            <a:r>
              <a:rPr sz="2400" b="1"/>
              <a:t>Click to edit Master text styles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/>
          <a:noFill/>
        </p:spPr>
        <p:txBody>
          <a:bodyPr wrap="square" anchor="t"/>
          <a:lstStyle>
            <a:lvl1pPr lvl="0">
              <a:defRPr sz="2400"/>
            </a:lvl1pPr>
          </a:lstStyle>
          <a:p>
            <a:pPr lvl="0"/>
            <a:r>
              <a:rPr sz="2400"/>
              <a:t>Click to edit Master text styles</a:t>
            </a:r>
          </a:p>
          <a:p>
            <a:pPr lvl="1"/>
            <a:r>
              <a:rPr sz="2000"/>
              <a:t>Second level</a:t>
            </a:r>
          </a:p>
          <a:p>
            <a:pPr lvl="2"/>
            <a:r>
              <a:rPr sz="1800"/>
              <a:t>Third level</a:t>
            </a:r>
          </a:p>
          <a:p>
            <a:pPr lvl="3"/>
            <a:r>
              <a:rPr sz="1600"/>
              <a:t>Fourth level</a:t>
            </a:r>
          </a:p>
          <a:p>
            <a:pPr lvl="4"/>
            <a:r>
              <a:rPr sz="1600"/>
              <a:t>Fifth level</a:t>
            </a:r>
          </a:p>
        </p:txBody>
      </p:sp>
      <p:sp>
        <p:nvSpPr>
          <p:cNvPr id="5" name=""/>
          <p:cNvSpPr txBox="1"/>
          <p:nvPr>
            <p:ph type="body" idx="3"/>
          </p:nvPr>
        </p:nvSpPr>
        <p:spPr>
          <a:xfrm>
            <a:off x="4645025" y="1535112"/>
            <a:ext cx="4041775" cy="638175"/>
          </a:xfrm>
          <a:prstGeom prst="rect"/>
          <a:noFill/>
        </p:spPr>
        <p:txBody>
          <a:bodyPr wrap="square" anchor="b"/>
          <a:lstStyle>
            <a:lvl1pPr lvl="0" marL="0" indent="0">
              <a:buNone/>
              <a:defRPr sz="2400" b="1"/>
            </a:lvl1pPr>
          </a:lstStyle>
          <a:p>
            <a:pPr lvl="0" marL="0" indent="0">
              <a:buNone/>
            </a:pPr>
            <a:r>
              <a:rPr sz="2400" b="1"/>
              <a:t>Click to edit Master text styles</a:t>
            </a:r>
          </a:p>
        </p:txBody>
      </p:sp>
      <p:sp>
        <p:nvSpPr>
          <p:cNvPr id="6" name=""/>
          <p:cNvSpPr txBox="1"/>
          <p:nvPr>
            <p:ph type="body" idx="4"/>
          </p:nvPr>
        </p:nvSpPr>
        <p:spPr>
          <a:xfrm>
            <a:off x="4645025" y="2174875"/>
            <a:ext cx="4041775" cy="3951287"/>
          </a:xfrm>
          <a:prstGeom prst="rect"/>
          <a:noFill/>
        </p:spPr>
        <p:txBody>
          <a:bodyPr wrap="square" anchor="t"/>
          <a:lstStyle>
            <a:lvl1pPr lvl="0">
              <a:defRPr sz="2400"/>
            </a:lvl1pPr>
          </a:lstStyle>
          <a:p>
            <a:pPr lvl="0"/>
            <a:r>
              <a:rPr sz="2400"/>
              <a:t>Click to edit Master text styles</a:t>
            </a:r>
          </a:p>
          <a:p>
            <a:pPr lvl="1"/>
            <a:r>
              <a:rPr sz="2000"/>
              <a:t>Second level</a:t>
            </a:r>
          </a:p>
          <a:p>
            <a:pPr lvl="2"/>
            <a:r>
              <a:rPr sz="1800"/>
              <a:t>Third level</a:t>
            </a:r>
          </a:p>
          <a:p>
            <a:pPr lvl="3"/>
            <a:r>
              <a:rPr sz="1600"/>
              <a:t>Fourth level</a:t>
            </a:r>
          </a:p>
          <a:p>
            <a:pPr lvl="4"/>
            <a:r>
              <a:rPr sz="1600"/>
              <a:t>Fifth level</a:t>
            </a:r>
          </a:p>
        </p:txBody>
      </p:sp>
      <p:sp>
        <p:nvSpPr>
          <p:cNvPr id="7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8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9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457200" y="273050"/>
            <a:ext cx="3008312" cy="1162050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b"/>
          <a:lstStyle>
            <a:lvl1pPr lvl="0" algn="l">
              <a:defRPr sz="2000" b="1"/>
            </a:lvl1pPr>
          </a:lstStyle>
          <a:p>
            <a:pPr lvl="0" algn="l"/>
            <a:r>
              <a:rPr sz="2000" b="1"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/>
          <a:noFill/>
        </p:spPr>
        <p:txBody>
          <a:bodyPr wrap="square" anchor="t"/>
          <a:lstStyle>
            <a:lvl1pPr lvl="0">
              <a:defRPr sz="3200"/>
            </a:lvl1pPr>
          </a:lstStyle>
          <a:p>
            <a:pPr lvl="0"/>
            <a:r>
              <a:rPr sz="3200"/>
              <a:t>Click to edit Master text styles</a:t>
            </a:r>
          </a:p>
          <a:p>
            <a:pPr lvl="1"/>
            <a:r>
              <a:rPr sz="2800"/>
              <a:t>Second level</a:t>
            </a:r>
          </a:p>
          <a:p>
            <a:pPr lvl="2"/>
            <a:r>
              <a:rPr sz="2400"/>
              <a:t>Third level</a:t>
            </a:r>
          </a:p>
          <a:p>
            <a:pPr lvl="3"/>
            <a:r>
              <a:rPr sz="2000"/>
              <a:t>Fourth level</a:t>
            </a:r>
          </a:p>
          <a:p>
            <a:pPr lvl="4"/>
            <a:r>
              <a:rPr sz="2000"/>
              <a:t>Fifth level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457200" y="1435100"/>
            <a:ext cx="3008312" cy="4691062"/>
          </a:xfrm>
          <a:prstGeom prst="rect"/>
          <a:noFill/>
        </p:spPr>
        <p:txBody>
          <a:bodyPr wrap="square" anchor="t"/>
          <a:lstStyle>
            <a:lvl1pPr lvl="0" marL="0" indent="0">
              <a:buNone/>
              <a:defRPr sz="1400"/>
            </a:lvl1pPr>
          </a:lstStyle>
          <a:p>
            <a:pPr lvl="0" marL="0" indent="0">
              <a:buNone/>
            </a:pPr>
            <a:r>
              <a:rPr sz="1400"/>
              <a:t>Click to edit Master text styles</a:t>
            </a:r>
          </a:p>
        </p:txBody>
      </p:sp>
      <p:sp>
        <p:nvSpPr>
          <p:cNvPr id="5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7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 algn="l">
              <a:defRPr/>
            </a:lvl1pPr>
          </a:lstStyle>
          <a:p>
            <a:pPr lvl="0" algn="l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457200" y="1066800"/>
            <a:ext cx="4038600" cy="5562600"/>
          </a:xfrm>
          <a:prstGeom prst="rect"/>
          <a:noFill/>
        </p:spPr>
        <p:txBody>
          <a:bodyPr wrap="square" anchor="t"/>
          <a:lstStyle>
            <a:lvl1pPr lvl="0">
              <a:defRPr sz="2800"/>
            </a:lvl1pPr>
          </a:lstStyle>
          <a:p>
            <a:pPr lvl="0"/>
            <a:r>
              <a:rPr sz="2800"/>
              <a:t>Click to edit Master text styles</a:t>
            </a:r>
          </a:p>
          <a:p>
            <a:pPr lvl="1"/>
            <a:r>
              <a:rPr sz="2400"/>
              <a:t>Second level</a:t>
            </a:r>
          </a:p>
          <a:p>
            <a:pPr lvl="2"/>
            <a:r>
              <a:rPr sz="2000"/>
              <a:t>Third level</a:t>
            </a:r>
          </a:p>
          <a:p>
            <a:pPr lvl="3"/>
            <a:r>
              <a:rPr sz="1800"/>
              <a:t>Fourth level</a:t>
            </a:r>
          </a:p>
          <a:p>
            <a:pPr lvl="4"/>
            <a:r>
              <a:rPr sz="1800"/>
              <a:t>Fifth level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4648200" y="1066800"/>
            <a:ext cx="4038600" cy="5562600"/>
          </a:xfrm>
          <a:prstGeom prst="rect"/>
          <a:noFill/>
        </p:spPr>
        <p:txBody>
          <a:bodyPr wrap="square" anchor="t"/>
          <a:lstStyle>
            <a:lvl1pPr lvl="0">
              <a:defRPr sz="2800"/>
            </a:lvl1pPr>
          </a:lstStyle>
          <a:p>
            <a:pPr lvl="0"/>
            <a:r>
              <a:rPr sz="2800"/>
              <a:t>Click to edit Master text styles</a:t>
            </a:r>
          </a:p>
          <a:p>
            <a:pPr lvl="1"/>
            <a:r>
              <a:rPr sz="2400"/>
              <a:t>Second level</a:t>
            </a:r>
          </a:p>
          <a:p>
            <a:pPr lvl="2"/>
            <a:r>
              <a:rPr sz="2000"/>
              <a:t>Third level</a:t>
            </a:r>
          </a:p>
          <a:p>
            <a:pPr lvl="3"/>
            <a:r>
              <a:rPr sz="1800"/>
              <a:t>Fourth level</a:t>
            </a:r>
          </a:p>
          <a:p>
            <a:pPr lvl="4"/>
            <a:r>
              <a:rPr sz="1800"/>
              <a:t>Fifth level</a:t>
            </a:r>
          </a:p>
        </p:txBody>
      </p:sp>
      <p:sp>
        <p:nvSpPr>
          <p:cNvPr id="5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1792287" y="4800600"/>
            <a:ext cx="5486400" cy="566737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b"/>
          <a:lstStyle>
            <a:lvl1pPr lvl="0" algn="l">
              <a:defRPr sz="2000" b="1"/>
            </a:lvl1pPr>
          </a:lstStyle>
          <a:p>
            <a:pPr lvl="0" algn="l"/>
            <a:r>
              <a:rPr sz="2000" b="1"/>
              <a:t>Click to edit Master title style</a:t>
            </a:r>
          </a:p>
        </p:txBody>
      </p:sp>
      <p:sp>
        <p:nvSpPr>
          <p:cNvPr id="3" name=""/>
          <p:cNvSpPr txBox="1"/>
          <p:nvPr>
            <p:ph type="obj" idx="1"/>
          </p:nvPr>
        </p:nvSpPr>
        <p:spPr>
          <a:xfrm>
            <a:off x="1792287" y="612775"/>
            <a:ext cx="5486400" cy="4114800"/>
          </a:xfrm>
          <a:prstGeom prst="rect"/>
          <a:noFill/>
        </p:spPr>
        <p:txBody>
          <a:bodyPr wrap="square" anchor="t"/>
          <a:lstStyle>
            <a:lvl1pPr lvl="0" marL="0" indent="0">
              <a:buNone/>
              <a:defRPr sz="3200"/>
            </a:lvl1pPr>
          </a:lstStyle>
          <a:p/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1792287" y="5367337"/>
            <a:ext cx="5486400" cy="803275"/>
          </a:xfrm>
          <a:prstGeom prst="rect"/>
          <a:noFill/>
        </p:spPr>
        <p:txBody>
          <a:bodyPr wrap="square" anchor="t"/>
          <a:lstStyle>
            <a:lvl1pPr lvl="0" marL="0" indent="0">
              <a:buNone/>
              <a:defRPr sz="1400"/>
            </a:lvl1pPr>
          </a:lstStyle>
          <a:p>
            <a:pPr lvl="0" marL="0" indent="0">
              <a:buNone/>
            </a:pPr>
            <a:r>
              <a:rPr sz="1400"/>
              <a:t>Click to edit Master text styles</a:t>
            </a:r>
          </a:p>
        </p:txBody>
      </p:sp>
      <p:sp>
        <p:nvSpPr>
          <p:cNvPr id="5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7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t"/>
          <a:lstStyle>
            <a:lvl1pPr lvl="0" algn="l">
              <a:defRPr sz="4000" b="1"/>
            </a:lvl1pPr>
          </a:lstStyle>
          <a:p>
            <a:pPr lvl="0" algn="l"/>
            <a:r>
              <a:rPr sz="4000" b="1"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722312" y="2906712"/>
            <a:ext cx="7772400" cy="1498600"/>
          </a:xfrm>
          <a:prstGeom prst="rect"/>
          <a:noFill/>
        </p:spPr>
        <p:txBody>
          <a:bodyPr wrap="square" anchor="b"/>
          <a:lstStyle>
            <a:lvl1pPr lvl="0"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marL="0" indent="0">
              <a:buNone/>
            </a:pPr>
            <a:r>
              <a:rPr sz="2000">
                <a:solidFill>
                  <a:schemeClr val="tx1">
                    <a:tint val="75000"/>
                  </a:schemeClr>
                </a:solidFill>
              </a:rPr>
              <a:t>Click to edit Master text styles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 algn="l">
              <a:defRPr/>
            </a:lvl1pPr>
          </a:lstStyle>
          <a:p>
            <a:pPr lvl="0" algn="l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4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6629400" y="274637"/>
            <a:ext cx="2057400" cy="585152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457200" y="274637"/>
            <a:ext cx="6019800" cy="58515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457200" y="6356350"/>
            <a:ext cx="2133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>
            <a:pPr lvl="0"/>
            <a:r>
              <a:rPr/>
              <a:t>Click to edit Master title style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"/>
          <p:cNvSpPr txBox="1"/>
          <p:nvPr>
            <p:ph type="sldNum" idx="4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5" name=""/>
          <p:cNvSpPr/>
          <p:nvPr/>
        </p:nvSpPr>
        <p:spPr>
          <a:xfrm>
            <a:off x="0" y="-144463"/>
            <a:ext cx="304800" cy="304800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/>
        </p:txBody>
      </p:sp>
    </p:spTree>
  </p:cSld>
  <p:clrMap accent4="accent4" accent3="accent3" bg1="lt1" accent5="accent5" accent2="accent2" accent1="accent1" tx1="dk1" folHlink="folHlink" accent6="accent6" bg2="lt2" tx2="dk2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lvl="0" algn="l">
        <a:buNone/>
        <a:defRPr sz="4400">
          <a:solidFill>
            <a:schemeClr val="bg1"/>
          </a:solidFill>
          <a:latin typeface="Arial"/>
        </a:defRPr>
      </a:lvl1pPr>
    </p:titleStyle>
    <p:bodyStyle>
      <a:lvl1pPr lvl="0" algn="l" marL="342900" indent="-342900">
        <a:spcBef>
          <a:spcPct val="20000"/>
        </a:spcBef>
        <a:buFont typeface="Wingdings"/>
        <a:buChar char="§"/>
        <a:defRPr sz="3200">
          <a:solidFill>
            <a:schemeClr val="tx1"/>
          </a:solidFill>
          <a:latin typeface="Arial"/>
        </a:defRPr>
      </a:lvl1pPr>
      <a:lvl2pPr lvl="0" algn="l" marL="742950" indent="-285750">
        <a:spcBef>
          <a:spcPct val="20000"/>
        </a:spcBef>
        <a:buFont typeface="Arial"/>
        <a:buChar char="–"/>
        <a:defRPr sz="2800">
          <a:solidFill>
            <a:schemeClr val="tx1"/>
          </a:solidFill>
          <a:latin typeface="Arial"/>
        </a:defRPr>
      </a:lvl2pPr>
      <a:lvl3pPr lvl="0" algn="l" marL="1143000" indent="-228600">
        <a:spcBef>
          <a:spcPct val="20000"/>
        </a:spcBef>
        <a:buFont typeface="Arial"/>
        <a:buChar char="•"/>
        <a:defRPr sz="2400">
          <a:solidFill>
            <a:schemeClr val="tx1"/>
          </a:solidFill>
          <a:latin typeface="Arial"/>
        </a:defRPr>
      </a:lvl3pPr>
      <a:lvl4pPr lvl="0" algn="l" marL="1600200" indent="-228600">
        <a:spcBef>
          <a:spcPct val="20000"/>
        </a:spcBef>
        <a:buFont typeface="Arial"/>
        <a:buChar char="–"/>
        <a:defRPr sz="2000">
          <a:solidFill>
            <a:schemeClr val="tx1"/>
          </a:solidFill>
          <a:latin typeface="Arial"/>
        </a:defRPr>
      </a:lvl4pPr>
      <a:lvl5pPr lvl="0" algn="l" marL="2057400" indent="-228600">
        <a:spcBef>
          <a:spcPct val="20000"/>
        </a:spcBef>
        <a:buFont typeface="Arial"/>
        <a:buChar char="»"/>
        <a:defRPr sz="2000">
          <a:solidFill>
            <a:schemeClr val="tx1"/>
          </a:solidFill>
          <a:latin typeface="Arial"/>
        </a:defRPr>
      </a:lvl5pPr>
      <a:lvl6pPr lvl="0" algn="l" marL="2514600" indent="-22860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Calibri"/>
        </a:defRPr>
      </a:lvl6pPr>
      <a:lvl7pPr lvl="0" algn="l" marL="2971800" indent="-22860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Calibri"/>
        </a:defRPr>
      </a:lvl7pPr>
      <a:lvl8pPr lvl="0" algn="l" marL="3429000" indent="-22860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Calibri"/>
        </a:defRPr>
      </a:lvl8pPr>
      <a:lvl9pPr lvl="0" algn="l" marL="3886200" indent="-228600">
        <a:spcBef>
          <a:spcPct val="20000"/>
        </a:spcBef>
        <a:buFont typeface="Arial"/>
        <a:buChar char="•"/>
        <a:defRPr sz="2000">
          <a:solidFill>
            <a:schemeClr val="tx1"/>
          </a:solidFill>
          <a:latin typeface="Calibri"/>
        </a:defRPr>
      </a:lvl9pPr>
    </p:bodyStyle>
    <p:otherStyle>
      <a:lvl1pPr lvl="0" algn="l" marL="0">
        <a:defRPr sz="1800">
          <a:solidFill>
            <a:schemeClr val="tx1"/>
          </a:solidFill>
          <a:latin typeface="Calibri"/>
        </a:defRPr>
      </a:lvl1pPr>
      <a:lvl2pPr lvl="0" algn="l" marL="457200">
        <a:defRPr sz="1800">
          <a:solidFill>
            <a:schemeClr val="tx1"/>
          </a:solidFill>
          <a:latin typeface="Calibri"/>
        </a:defRPr>
      </a:lvl2pPr>
      <a:lvl3pPr lvl="0" algn="l" marL="914400">
        <a:defRPr sz="1800">
          <a:solidFill>
            <a:schemeClr val="tx1"/>
          </a:solidFill>
          <a:latin typeface="Calibri"/>
        </a:defRPr>
      </a:lvl3pPr>
      <a:lvl4pPr lvl="0" algn="l" marL="1371600">
        <a:defRPr sz="1800">
          <a:solidFill>
            <a:schemeClr val="tx1"/>
          </a:solidFill>
          <a:latin typeface="Calibri"/>
        </a:defRPr>
      </a:lvl4pPr>
      <a:lvl5pPr lvl="0" algn="l" marL="1828800">
        <a:defRPr sz="1800">
          <a:solidFill>
            <a:schemeClr val="tx1"/>
          </a:solidFill>
          <a:latin typeface="Calibri"/>
        </a:defRPr>
      </a:lvl5pPr>
      <a:lvl6pPr lvl="0" algn="l" marL="2286000">
        <a:defRPr sz="1800">
          <a:solidFill>
            <a:schemeClr val="tx1"/>
          </a:solidFill>
          <a:latin typeface="Calibri"/>
        </a:defRPr>
      </a:lvl6pPr>
      <a:lvl7pPr lvl="0" algn="l" marL="2743200">
        <a:defRPr sz="1800">
          <a:solidFill>
            <a:schemeClr val="tx1"/>
          </a:solidFill>
          <a:latin typeface="Calibri"/>
        </a:defRPr>
      </a:lvl7pPr>
      <a:lvl8pPr lvl="0" algn="l" marL="3200400">
        <a:defRPr sz="1800">
          <a:solidFill>
            <a:schemeClr val="tx1"/>
          </a:solidFill>
          <a:latin typeface="Calibri"/>
        </a:defRPr>
      </a:lvl8pPr>
      <a:lvl9pPr lvl="0" algn="l" marL="3657600">
        <a:defRPr sz="1800">
          <a:solidFill>
            <a:schemeClr val="tx1"/>
          </a:solidFill>
          <a:latin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4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5" Type="http://schemas.openxmlformats.org/officeDocument/2006/relationships/notesMaster" Target="../notesMasters/notesMaster1.xml"/><Relationship Id="rId4" Type="http://schemas.openxmlformats.org/officeDocument/2006/relationships/slide" Target="../slides/slide5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1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jpeg"/><Relationship Id="rId1" Type="http://schemas.openxmlformats.org/officeDocument/2006/relationships/image" Target="../media/image12.pn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/>
          <a:noFill/>
          <a:ln>
            <a:noFill/>
          </a:ln>
        </p:spPr>
      </p:pic>
      <p:sp>
        <p:nvSpPr>
          <p:cNvPr id="3" name=""/>
          <p:cNvSpPr txBox="1"/>
          <p:nvPr>
            <p:ph type="ctrTitle"/>
          </p:nvPr>
        </p:nvSpPr>
        <p:spPr>
          <a:xfrm>
            <a:off x="76200" y="2620962"/>
            <a:ext cx="8991600" cy="1600200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>
            <a:normAutofit fontScale="90000"/>
          </a:bodyPr>
          <a:lstStyle>
            <a:lvl1pPr lvl="0">
              <a:defRPr sz="4400">
                <a:solidFill>
                  <a:schemeClr val="bg1"/>
                </a:solidFill>
                <a:latin typeface="Arial"/>
              </a:defRPr>
            </a:lvl1pPr>
          </a:lstStyle>
          <a:p>
            <a:pPr lvl="0"/>
            <a:r>
              <a:rPr sz="4000"/>
              <a:t>ICT I</a:t>
            </a:r>
            <a:r>
              <a:rPr sz="4000"/>
              <a:t>nnovations </a:t>
            </a:r>
            <a:r>
              <a:rPr sz="4000"/>
              <a:t>for Transport </a:t>
            </a:r>
            <a:r>
              <a:rPr sz="4000"/>
              <a:t>Sector</a:t>
            </a:r>
            <a:br/>
            <a:r>
              <a:rPr sz="2400"/>
              <a:t>Shailesh Rathod</a:t>
            </a:r>
            <a:br/>
            <a:r>
              <a:rPr sz="2400"/>
              <a:t>Head Hospitality &amp; Maritime Practice</a:t>
            </a:r>
            <a:br/>
            <a:r>
              <a:rPr sz="2400"/>
              <a:t>Tech Mahindra Ltd.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Ports: Internet of Things, Big Data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228600" y="952500"/>
            <a:ext cx="8763000" cy="5751512"/>
          </a:xfrm>
          <a:prstGeom prst="rect"/>
          <a:noFill/>
        </p:spPr>
      </p:pic>
      <p:sp>
        <p:nvSpPr>
          <p:cNvPr id="6" name=""/>
          <p:cNvSpPr txBox="1"/>
          <p:nvPr/>
        </p:nvSpPr>
        <p:spPr>
          <a:xfrm>
            <a:off x="3238500" y="1260475"/>
            <a:ext cx="2017712" cy="306387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Business Network</a:t>
            </a:r>
          </a:p>
        </p:txBody>
      </p:sp>
      <p:sp>
        <p:nvSpPr>
          <p:cNvPr id="7" name=""/>
          <p:cNvSpPr txBox="1"/>
          <p:nvPr/>
        </p:nvSpPr>
        <p:spPr>
          <a:xfrm>
            <a:off x="2703512" y="1804987"/>
            <a:ext cx="2351088" cy="306388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Transportation System</a:t>
            </a:r>
          </a:p>
        </p:txBody>
      </p:sp>
      <p:sp>
        <p:nvSpPr>
          <p:cNvPr id="8" name=""/>
          <p:cNvSpPr txBox="1"/>
          <p:nvPr/>
        </p:nvSpPr>
        <p:spPr>
          <a:xfrm>
            <a:off x="1103312" y="2298700"/>
            <a:ext cx="3176588" cy="306387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Track &amp; Trace - Supply Chain</a:t>
            </a:r>
          </a:p>
        </p:txBody>
      </p:sp>
      <p:sp>
        <p:nvSpPr>
          <p:cNvPr id="9" name=""/>
          <p:cNvSpPr txBox="1"/>
          <p:nvPr/>
        </p:nvSpPr>
        <p:spPr>
          <a:xfrm>
            <a:off x="466725" y="2728912"/>
            <a:ext cx="2747962" cy="614363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Predictive Maintenance </a:t>
            </a:r>
          </a:p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&amp; Services</a:t>
            </a:r>
          </a:p>
        </p:txBody>
      </p:sp>
      <p:sp>
        <p:nvSpPr>
          <p:cNvPr id="10" name=""/>
          <p:cNvSpPr txBox="1"/>
          <p:nvPr/>
        </p:nvSpPr>
        <p:spPr>
          <a:xfrm>
            <a:off x="3535362" y="3454400"/>
            <a:ext cx="2233613" cy="306387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Connected Logistics</a:t>
            </a:r>
          </a:p>
        </p:txBody>
      </p:sp>
      <p:sp>
        <p:nvSpPr>
          <p:cNvPr id="11" name=""/>
          <p:cNvSpPr txBox="1"/>
          <p:nvPr/>
        </p:nvSpPr>
        <p:spPr>
          <a:xfrm>
            <a:off x="452437" y="3562350"/>
            <a:ext cx="1843088" cy="614362"/>
          </a:xfrm>
          <a:prstGeom prst="rect"/>
          <a:solidFill>
            <a:srgbClr val="C00000"/>
          </a:solidFill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Track &amp; Trace in </a:t>
            </a:r>
          </a:p>
          <a:p>
            <a:pPr lvl="0" algn="ctr"/>
            <a:r>
              <a:rPr sz="2000">
                <a:solidFill>
                  <a:srgbClr val="FFFFFF"/>
                </a:solidFill>
                <a:latin typeface="Calibri"/>
              </a:rPr>
              <a:t>Transportation</a:t>
            </a:r>
          </a:p>
        </p:txBody>
      </p:sp>
    </p:spTree>
  </p:cSld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Shipping : Connected Vessels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Shared Traffic</a:t>
            </a:r>
            <a:r>
              <a:rPr/>
              <a:t>, </a:t>
            </a:r>
            <a:r>
              <a:rPr/>
              <a:t>Cargo</a:t>
            </a:r>
            <a:r>
              <a:rPr/>
              <a:t>, L</a:t>
            </a:r>
            <a:r>
              <a:rPr/>
              <a:t>ogistics, Port</a:t>
            </a:r>
            <a:r>
              <a:rPr/>
              <a:t>, </a:t>
            </a:r>
            <a:r>
              <a:rPr/>
              <a:t>Weather </a:t>
            </a:r>
            <a:r>
              <a:rPr/>
              <a:t>and </a:t>
            </a:r>
            <a:r>
              <a:rPr/>
              <a:t>Safety information</a:t>
            </a:r>
          </a:p>
          <a:p>
            <a:pPr lvl="0"/>
            <a:r>
              <a:rPr/>
              <a:t>Fleet Management - </a:t>
            </a:r>
            <a:r>
              <a:rPr/>
              <a:t>oversee routes and navigation</a:t>
            </a:r>
          </a:p>
          <a:p>
            <a:pPr lvl="0"/>
            <a:r>
              <a:rPr/>
              <a:t>M</a:t>
            </a:r>
            <a:r>
              <a:rPr/>
              <a:t>onitor Engines and Fuel Consumption</a:t>
            </a:r>
          </a:p>
          <a:p>
            <a:pPr lvl="0"/>
            <a:r>
              <a:rPr/>
              <a:t>Data sharing with maintenance service </a:t>
            </a:r>
            <a:r>
              <a:rPr/>
              <a:t>providers.</a:t>
            </a:r>
          </a:p>
          <a:p>
            <a:pPr lvl="0"/>
            <a:r>
              <a:rPr/>
              <a:t>Insurers are kept informed</a:t>
            </a:r>
          </a:p>
          <a:p>
            <a:pPr lvl="0"/>
            <a:r>
              <a:rPr/>
              <a:t>Ship to Shore Communication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Shipping : Connected Vessels</a:t>
            </a:r>
          </a:p>
        </p:txBody>
      </p:sp>
      <p:sp>
        <p:nvSpPr>
          <p:cNvPr id="3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4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/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152400" y="895350"/>
            <a:ext cx="8782050" cy="5810250"/>
          </a:xfrm>
          <a:prstGeom prst="rect"/>
          <a:noFill/>
          <a:ln>
            <a:noFill/>
          </a:ln>
        </p:spPr>
      </p:pic>
    </p:spTree>
  </p:cSld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Unmanned Ships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In an age of aerial drones and driver-less cars, Rolls-Royce Holdings Plc is designing unmanned cargo ships </a:t>
            </a:r>
            <a:r>
              <a:rPr sz="2400" i="1">
                <a:solidFill>
                  <a:schemeClr val="bg1">
                    <a:lumMod val="50000"/>
                  </a:schemeClr>
                </a:solidFill>
              </a:rPr>
              <a:t>(Bloomberg, Feb. 25, 2014) </a:t>
            </a:r>
          </a:p>
          <a:p>
            <a:pPr lvl="1"/>
            <a:r>
              <a:rPr>
                <a:solidFill>
                  <a:schemeClr val="bg1">
                    <a:lumMod val="50000"/>
                  </a:schemeClr>
                </a:solidFill>
              </a:rPr>
              <a:t>Drone ships would be safer, cheaper and less polluting for the $375 billion shipping industry that carries 90 percent of world trade, Rolls-Royce says.</a:t>
            </a:r>
          </a:p>
          <a:p>
            <a:pPr lvl="0"/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1819275" y="4192587"/>
            <a:ext cx="5480050" cy="2298700"/>
          </a:xfrm>
          <a:prstGeom prst="rect"/>
          <a:noFill/>
        </p:spPr>
      </p:pic>
    </p:spTree>
  </p:cSld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Cruise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Robot bartenders on the Royal Caribbean Anthem of the </a:t>
            </a:r>
            <a:r>
              <a:rPr/>
              <a:t>Seas</a:t>
            </a:r>
          </a:p>
          <a:p>
            <a:pPr lvl="0"/>
          </a:p>
          <a:p>
            <a:pPr lvl="0"/>
          </a:p>
          <a:p>
            <a:pPr lvl="0"/>
          </a:p>
          <a:p>
            <a:pPr lvl="0"/>
            <a:r>
              <a:rPr/>
              <a:t>Window’s converted in video screens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4343400" y="1524000"/>
            <a:ext cx="4148137" cy="2130425"/>
          </a:xfrm>
          <a:prstGeom prst="rect"/>
          <a:noFill/>
          <a:ln>
            <a:noFill/>
          </a:ln>
        </p:spPr>
      </p:pic>
      <p:pic>
        <p:nvPicPr>
          <p:cNvPr id="6" name="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30225" y="4327525"/>
            <a:ext cx="4116387" cy="2133600"/>
          </a:xfrm>
          <a:prstGeom prst="rect"/>
          <a:noFill/>
          <a:ln>
            <a:noFill/>
          </a:ln>
        </p:spPr>
      </p:pic>
      <p:pic>
        <p:nvPicPr>
          <p:cNvPr id="7" name="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735512" y="4327525"/>
            <a:ext cx="4114800" cy="2130425"/>
          </a:xfrm>
          <a:prstGeom prst="rect"/>
          <a:noFill/>
          <a:ln>
            <a:noFill/>
          </a:ln>
        </p:spPr>
      </p:pic>
    </p:spTree>
  </p:cSld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Cruise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>
            <a:normAutofit lnSpcReduction="10000"/>
          </a:bodyPr>
          <a:lstStyle>
            <a:lvl1pPr lvl="0">
              <a:defRPr/>
            </a:lvl1pPr>
          </a:lstStyle>
          <a:p>
            <a:pPr lvl="0"/>
            <a:r>
              <a:rPr/>
              <a:t>Virtual Balcony </a:t>
            </a:r>
          </a:p>
          <a:p>
            <a:pPr lvl="0"/>
          </a:p>
          <a:p>
            <a:pPr lvl="0"/>
          </a:p>
          <a:p>
            <a:pPr lvl="0"/>
          </a:p>
          <a:p>
            <a:pPr lvl="0"/>
            <a:r>
              <a:rPr/>
              <a:t>H</a:t>
            </a:r>
            <a:r>
              <a:rPr/>
              <a:t>igh-tech </a:t>
            </a:r>
            <a:r>
              <a:rPr/>
              <a:t>W</a:t>
            </a:r>
            <a:r>
              <a:rPr/>
              <a:t>earable </a:t>
            </a:r>
            <a:br/>
            <a:r>
              <a:rPr/>
              <a:t>wristbands. </a:t>
            </a:r>
            <a:br/>
            <a:r>
              <a:rPr/>
              <a:t>Guests </a:t>
            </a:r>
            <a:r>
              <a:rPr/>
              <a:t>can use the </a:t>
            </a:r>
            <a:br/>
            <a:r>
              <a:rPr/>
              <a:t>device </a:t>
            </a:r>
            <a:r>
              <a:rPr/>
              <a:t>to </a:t>
            </a:r>
            <a:br/>
            <a:r>
              <a:rPr/>
              <a:t>- Unlock </a:t>
            </a:r>
            <a:r>
              <a:rPr/>
              <a:t>their </a:t>
            </a:r>
            <a:r>
              <a:rPr/>
              <a:t>room</a:t>
            </a:r>
            <a:br/>
            <a:r>
              <a:rPr/>
              <a:t>- Purchase food </a:t>
            </a:r>
            <a:br/>
            <a:r>
              <a:rPr/>
              <a:t>- Make any payments for shopping</a:t>
            </a:r>
            <a:br/>
            <a:r>
              <a:rPr/>
              <a:t>- Track guest</a:t>
            </a:r>
            <a:r>
              <a:rPr/>
              <a:t> 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5105400" y="1066800"/>
            <a:ext cx="3813175" cy="2130425"/>
          </a:xfrm>
          <a:prstGeom prst="rect"/>
          <a:noFill/>
          <a:ln>
            <a:noFill/>
          </a:ln>
        </p:spPr>
      </p:pic>
      <p:pic>
        <p:nvPicPr>
          <p:cNvPr id="6" name=""/>
          <p:cNvPicPr/>
          <p:nvPr/>
        </p:nvPicPr>
        <p:blipFill>
          <a:blip r:embed="rId2"/>
          <a:srcRect l="17610" t="12243" r="3164"/>
          <a:stretch>
            <a:fillRect/>
          </a:stretch>
        </p:blipFill>
        <p:spPr>
          <a:xfrm>
            <a:off x="5105400" y="3276600"/>
            <a:ext cx="3813175" cy="2376487"/>
          </a:xfrm>
          <a:prstGeom prst="rect"/>
          <a:noFill/>
          <a:ln>
            <a:noFill/>
          </a:ln>
        </p:spPr>
      </p:pic>
    </p:spTree>
  </p:cSld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Cruise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In Room Technology Integration</a:t>
            </a:r>
            <a:br/>
            <a:r>
              <a:rPr/>
              <a:t>Functions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5410200" y="1676400"/>
            <a:ext cx="3200400" cy="2400300"/>
          </a:xfrm>
          <a:prstGeom prst="rect"/>
          <a:noFill/>
        </p:spPr>
      </p:pic>
      <p:sp>
        <p:nvSpPr>
          <p:cNvPr id="6" name=""/>
          <p:cNvSpPr txBox="1"/>
          <p:nvPr/>
        </p:nvSpPr>
        <p:spPr>
          <a:xfrm>
            <a:off x="609600" y="2093912"/>
            <a:ext cx="4495800" cy="4703763"/>
          </a:xfrm>
          <a:prstGeom prst="rect"/>
          <a:noFill/>
          <a:ln>
            <a:noFill/>
          </a:ln>
        </p:spPr>
        <p:txBody>
          <a:bodyPr wrap="square" lIns="0" tIns="0" rIns="0" bIns="0" anchor="t"/>
          <a:lstStyle>
            <a:lvl1pPr lvl="0">
              <a:defRPr/>
            </a:lvl1pPr>
          </a:lstStyle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Room Lights, Mood Lighting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Climate Control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Curtain Control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TV Operations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On Demand </a:t>
            </a:r>
            <a:r>
              <a:rPr sz="2400" b="0" baseline="0">
                <a:solidFill>
                  <a:schemeClr val="tx1"/>
                </a:solidFill>
                <a:latin typeface="Arial"/>
              </a:rPr>
              <a:t>Movies, Music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Room Service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Video Door Phone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Internet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Guest Messaging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In Room Shopping</a:t>
            </a:r>
          </a:p>
          <a:p>
            <a:pPr lvl="0" algn="l" marL="290512" indent="-290513">
              <a:spcBef>
                <a:spcPts val="500"/>
              </a:spcBef>
              <a:buClr>
                <a:schemeClr val="tx1"/>
              </a:buClr>
              <a:buSzPct val="120000"/>
              <a:buFont typeface="Arial"/>
              <a:buChar char="–"/>
            </a:pPr>
            <a:r>
              <a:rPr sz="2400" b="0" baseline="0">
                <a:solidFill>
                  <a:schemeClr val="tx1"/>
                </a:solidFill>
                <a:latin typeface="Arial"/>
              </a:rPr>
              <a:t>Billing </a:t>
            </a:r>
            <a:r>
              <a:rPr sz="2400" b="0" baseline="0">
                <a:solidFill>
                  <a:schemeClr val="tx1"/>
                </a:solidFill>
                <a:latin typeface="Arial"/>
              </a:rPr>
              <a:t>Details</a:t>
            </a:r>
          </a:p>
        </p:txBody>
      </p:sp>
    </p:spTree>
  </p:cSld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>
            <a:normAutofit fontScale="90000"/>
          </a:bodyPr>
          <a:lstStyle>
            <a:lvl1pPr lvl="0">
              <a:defRPr/>
            </a:lvl1pPr>
          </a:lstStyle>
          <a:p>
            <a:pPr lvl="0"/>
            <a:r>
              <a:rPr/>
              <a:t>Technologies: Maritime Transformation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sz="2800"/>
              <a:t>Robotics</a:t>
            </a:r>
          </a:p>
          <a:p>
            <a:pPr lvl="0"/>
            <a:r>
              <a:rPr sz="2800"/>
              <a:t>Sensors</a:t>
            </a:r>
          </a:p>
          <a:p>
            <a:pPr lvl="0"/>
            <a:r>
              <a:rPr sz="2800"/>
              <a:t>Smart ship</a:t>
            </a:r>
          </a:p>
          <a:p>
            <a:pPr lvl="0"/>
            <a:r>
              <a:rPr sz="2800"/>
              <a:t>Shipbuilding</a:t>
            </a:r>
          </a:p>
          <a:p>
            <a:pPr lvl="0"/>
            <a:r>
              <a:rPr sz="2800"/>
              <a:t>Big data analytics</a:t>
            </a:r>
          </a:p>
          <a:p>
            <a:pPr lvl="0"/>
            <a:r>
              <a:rPr sz="2800"/>
              <a:t>Advanced materials</a:t>
            </a:r>
          </a:p>
          <a:p>
            <a:pPr lvl="0"/>
            <a:r>
              <a:rPr sz="2800"/>
              <a:t>Autonomous </a:t>
            </a:r>
            <a:r>
              <a:rPr sz="2800"/>
              <a:t>systems</a:t>
            </a:r>
          </a:p>
          <a:p>
            <a:pPr lvl="0"/>
            <a:r>
              <a:rPr sz="2800"/>
              <a:t>Propulsion </a:t>
            </a:r>
            <a:r>
              <a:rPr sz="2800"/>
              <a:t>and powering</a:t>
            </a:r>
          </a:p>
          <a:p>
            <a:pPr lvl="0"/>
            <a:r>
              <a:rPr sz="2800"/>
              <a:t>Advanced manufacturing</a:t>
            </a:r>
          </a:p>
          <a:p>
            <a:pPr lvl="0"/>
            <a:r>
              <a:rPr sz="2800"/>
              <a:t>S</a:t>
            </a:r>
            <a:r>
              <a:rPr sz="2800"/>
              <a:t>ustainable </a:t>
            </a:r>
            <a:r>
              <a:rPr sz="2800"/>
              <a:t>energy </a:t>
            </a:r>
            <a:r>
              <a:rPr sz="2800"/>
              <a:t>generation</a:t>
            </a:r>
          </a:p>
          <a:p>
            <a:pPr lvl="0"/>
            <a:r>
              <a:rPr sz="2800"/>
              <a:t>Carbon capture and </a:t>
            </a:r>
            <a:r>
              <a:rPr sz="2800"/>
              <a:t>storage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5" name=""/>
          <p:cNvSpPr txBox="1"/>
          <p:nvPr/>
        </p:nvSpPr>
        <p:spPr>
          <a:xfrm>
            <a:off x="4876800" y="914400"/>
            <a:ext cx="4191000" cy="5761037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Energy management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Cyber and electronic </a:t>
            </a:r>
            <a:br/>
            <a:r>
              <a:rPr sz="2800">
                <a:solidFill>
                  <a:schemeClr val="tx1"/>
                </a:solidFill>
                <a:latin typeface="Arial"/>
              </a:rPr>
              <a:t>warfare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Marine biotechnology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Human–computer </a:t>
            </a:r>
            <a:br/>
            <a:r>
              <a:rPr sz="2800">
                <a:solidFill>
                  <a:schemeClr val="tx1"/>
                </a:solidFill>
                <a:latin typeface="Arial"/>
              </a:rPr>
              <a:t>interaction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Deep ocean mining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Human augmentation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2800">
                <a:solidFill>
                  <a:schemeClr val="tx1"/>
                </a:solidFill>
                <a:latin typeface="Arial"/>
              </a:rPr>
              <a:t>Communication.</a:t>
            </a:r>
          </a:p>
        </p:txBody>
      </p:sp>
    </p:spTree>
  </p:cSld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 sz="4400">
                <a:solidFill>
                  <a:schemeClr val="bg1"/>
                </a:solidFill>
                <a:latin typeface="Arial"/>
              </a:defRPr>
            </a:lvl1pPr>
          </a:lstStyle>
          <a:p>
            <a:pPr lvl="0" algn="ctr"/>
            <a:r>
              <a:rPr/>
              <a:t>Thank You</a:t>
            </a:r>
          </a:p>
        </p:txBody>
      </p:sp>
      <p:sp>
        <p:nvSpPr>
          <p:cNvPr id="3" name=""/>
          <p:cNvSpPr txBox="1"/>
          <p:nvPr>
            <p:ph type="subTitle" idx="1"/>
          </p:nvPr>
        </p:nvSpPr>
        <p:spPr>
          <a:xfrm>
            <a:off x="685800" y="3886200"/>
            <a:ext cx="7772400" cy="1752600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>
                <a:solidFill>
                  <a:schemeClr val="tx1"/>
                </a:solidFill>
              </a:rPr>
              <a:t>Shailesh.Rathod@TechMahindra.com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40762" y="640080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Agenda							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What is ICT?</a:t>
            </a:r>
          </a:p>
          <a:p>
            <a:pPr lvl="0"/>
            <a:r>
              <a:rPr/>
              <a:t>What is Innovation?</a:t>
            </a:r>
          </a:p>
          <a:p>
            <a:pPr lvl="0"/>
            <a:r>
              <a:rPr/>
              <a:t>Transport Sectors</a:t>
            </a:r>
          </a:p>
          <a:p>
            <a:pPr lvl="0"/>
            <a:r>
              <a:rPr/>
              <a:t>Maritime </a:t>
            </a:r>
            <a:r>
              <a:rPr/>
              <a:t>Sectors</a:t>
            </a:r>
          </a:p>
          <a:p>
            <a:pPr lvl="0"/>
            <a:r>
              <a:rPr/>
              <a:t>Blue Technologies</a:t>
            </a:r>
          </a:p>
          <a:p>
            <a:pPr lvl="0"/>
            <a:r>
              <a:rPr/>
              <a:t>ICT Innovations in</a:t>
            </a:r>
          </a:p>
          <a:p>
            <a:pPr lvl="1"/>
            <a:r>
              <a:rPr/>
              <a:t>Ports</a:t>
            </a:r>
          </a:p>
          <a:p>
            <a:pPr lvl="1"/>
            <a:r>
              <a:rPr/>
              <a:t>Shipping</a:t>
            </a:r>
          </a:p>
          <a:p>
            <a:pPr lvl="1"/>
            <a:r>
              <a:rPr/>
              <a:t>Cruises</a:t>
            </a:r>
          </a:p>
          <a:p>
            <a:pPr lvl="0"/>
            <a:r>
              <a:rPr/>
              <a:t>Technologies: Transform </a:t>
            </a:r>
            <a:r>
              <a:rPr/>
              <a:t>M</a:t>
            </a:r>
            <a:r>
              <a:rPr/>
              <a:t>aritime </a:t>
            </a:r>
            <a:r>
              <a:rPr/>
              <a:t>W</a:t>
            </a:r>
            <a:r>
              <a:rPr/>
              <a:t>orld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What is ICT?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9916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b="1"/>
              <a:t>Information </a:t>
            </a:r>
            <a:r>
              <a:rPr b="1"/>
              <a:t>&amp; Communications Technology</a:t>
            </a:r>
          </a:p>
          <a:p>
            <a:pPr lvl="0"/>
            <a:r>
              <a:rPr/>
              <a:t>Covers </a:t>
            </a:r>
            <a:r>
              <a:rPr/>
              <a:t>any product that will </a:t>
            </a:r>
          </a:p>
          <a:p>
            <a:pPr lvl="1"/>
            <a:r>
              <a:rPr/>
              <a:t>Store</a:t>
            </a:r>
          </a:p>
          <a:p>
            <a:pPr lvl="1"/>
            <a:r>
              <a:rPr/>
              <a:t>Retrieve</a:t>
            </a:r>
          </a:p>
          <a:p>
            <a:pPr lvl="1"/>
            <a:r>
              <a:rPr/>
              <a:t>Manipulate</a:t>
            </a:r>
          </a:p>
          <a:p>
            <a:pPr lvl="1"/>
            <a:r>
              <a:rPr/>
              <a:t>Transmit </a:t>
            </a:r>
            <a:r>
              <a:rPr/>
              <a:t>or </a:t>
            </a:r>
            <a:br/>
            <a:r>
              <a:rPr/>
              <a:t>receive </a:t>
            </a:r>
            <a:br/>
            <a:r>
              <a:rPr/>
              <a:t>information </a:t>
            </a:r>
            <a:br/>
            <a:r>
              <a:rPr/>
              <a:t>electronically</a:t>
            </a:r>
          </a:p>
          <a:p>
            <a:pPr lvl="0" marL="344487" indent="0">
              <a:buNone/>
            </a:pPr>
            <a:r>
              <a:rPr/>
              <a:t>through a communication channel in </a:t>
            </a:r>
            <a:r>
              <a:rPr/>
              <a:t>a digital </a:t>
            </a:r>
            <a:r>
              <a:rPr/>
              <a:t>form.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3090862" y="2133600"/>
            <a:ext cx="5932488" cy="3276600"/>
          </a:xfrm>
          <a:prstGeom prst="rect"/>
          <a:noFill/>
          <a:ln>
            <a:noFill/>
          </a:ln>
        </p:spPr>
      </p:pic>
    </p:spTree>
  </p:cSld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What is Innovation?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The </a:t>
            </a:r>
            <a:r>
              <a:rPr/>
              <a:t>process of translating an idea or invention into a good or service that </a:t>
            </a:r>
            <a:r>
              <a:rPr/>
              <a:t>satisfies a specific need and creates </a:t>
            </a:r>
            <a:r>
              <a:rPr/>
              <a:t>value </a:t>
            </a:r>
            <a:r>
              <a:rPr/>
              <a:t>for </a:t>
            </a:r>
            <a:r>
              <a:rPr/>
              <a:t>which customers will </a:t>
            </a:r>
            <a:r>
              <a:rPr/>
              <a:t>pay</a:t>
            </a:r>
            <a:r>
              <a:rPr/>
              <a:t>.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533400" y="3048000"/>
            <a:ext cx="8153400" cy="3457575"/>
          </a:xfrm>
          <a:prstGeom prst="rect"/>
          <a:noFill/>
          <a:ln>
            <a:noFill/>
          </a:ln>
        </p:spPr>
      </p:pic>
    </p:spTree>
  </p:cSld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Transport Sectors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b="1"/>
              <a:t>Transport</a:t>
            </a:r>
            <a:r>
              <a:rPr/>
              <a:t> or </a:t>
            </a:r>
            <a:r>
              <a:rPr b="1"/>
              <a:t>transportation</a:t>
            </a:r>
            <a:r>
              <a:rPr/>
              <a:t> is the movement of people, animals and </a:t>
            </a:r>
            <a:r>
              <a:rPr/>
              <a:t>goods</a:t>
            </a:r>
            <a:r>
              <a:rPr/>
              <a:t> </a:t>
            </a:r>
            <a:r>
              <a:rPr/>
              <a:t>from </a:t>
            </a:r>
            <a:r>
              <a:rPr/>
              <a:t>one location to another. </a:t>
            </a:r>
          </a:p>
          <a:p>
            <a:pPr lvl="0"/>
            <a:r>
              <a:rPr/>
              <a:t>Modes of transport include </a:t>
            </a:r>
          </a:p>
          <a:p>
            <a:pPr lvl="1"/>
            <a:r>
              <a:rPr/>
              <a:t>Air</a:t>
            </a:r>
          </a:p>
          <a:p>
            <a:pPr lvl="1"/>
            <a:r>
              <a:rPr/>
              <a:t>Rail</a:t>
            </a:r>
          </a:p>
          <a:p>
            <a:pPr lvl="1"/>
            <a:r>
              <a:rPr/>
              <a:t>Road</a:t>
            </a:r>
          </a:p>
          <a:p>
            <a:pPr lvl="1"/>
            <a:r>
              <a:rPr/>
              <a:t>Water</a:t>
            </a:r>
          </a:p>
          <a:p>
            <a:pPr lvl="1"/>
            <a:r>
              <a:rPr/>
              <a:t>Cable</a:t>
            </a:r>
          </a:p>
          <a:p>
            <a:pPr lvl="1"/>
            <a:r>
              <a:rPr/>
              <a:t>Pipeline</a:t>
            </a:r>
          </a:p>
          <a:p>
            <a:pPr lvl="1"/>
            <a:r>
              <a:rPr/>
              <a:t>S</a:t>
            </a:r>
            <a:r>
              <a:rPr/>
              <a:t>pace.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3352800" y="3505200"/>
            <a:ext cx="5486400" cy="2743200"/>
          </a:xfrm>
          <a:prstGeom prst="rect"/>
          <a:noFill/>
        </p:spPr>
      </p:pic>
    </p:spTree>
  </p:cSld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Maritime Sector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Ports</a:t>
            </a:r>
          </a:p>
          <a:p>
            <a:pPr lvl="0"/>
            <a:r>
              <a:rPr/>
              <a:t>Shipping</a:t>
            </a:r>
          </a:p>
          <a:p>
            <a:pPr lvl="0"/>
            <a:r>
              <a:rPr/>
              <a:t>Cruises</a:t>
            </a:r>
          </a:p>
          <a:p>
            <a:pPr lvl="0"/>
            <a:r>
              <a:rPr/>
              <a:t>Ferry</a:t>
            </a:r>
          </a:p>
          <a:p>
            <a:pPr lvl="0"/>
            <a:r>
              <a:rPr/>
              <a:t>Yacht</a:t>
            </a:r>
          </a:p>
          <a:p>
            <a:pPr lvl="0"/>
            <a:r>
              <a:rPr/>
              <a:t>Fisheries</a:t>
            </a:r>
          </a:p>
          <a:p>
            <a:pPr lvl="0"/>
            <a:r>
              <a:rPr/>
              <a:t>Ship Building</a:t>
            </a:r>
          </a:p>
          <a:p>
            <a:pPr lvl="0"/>
            <a:r>
              <a:rPr/>
              <a:t>Marine Aquaculture</a:t>
            </a:r>
          </a:p>
          <a:p>
            <a:pPr lvl="0"/>
            <a:r>
              <a:rPr/>
              <a:t>…….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2886075" y="1752600"/>
            <a:ext cx="6029325" cy="2543175"/>
          </a:xfrm>
          <a:prstGeom prst="rect"/>
          <a:noFill/>
          <a:ln>
            <a:noFill/>
          </a:ln>
        </p:spPr>
      </p:pic>
    </p:spTree>
  </p:cSld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Blue Technologies</a:t>
            </a:r>
          </a:p>
        </p:txBody>
      </p:sp>
      <p:sp>
        <p:nvSpPr>
          <p:cNvPr id="3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4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sz="2800"/>
              <a:t>Innovation hotspot - European marine sector</a:t>
            </a:r>
          </a:p>
          <a:p>
            <a:pPr lvl="0"/>
            <a:r>
              <a:rPr sz="2800"/>
              <a:t>Technologies </a:t>
            </a:r>
            <a:r>
              <a:rPr sz="2800"/>
              <a:t>that drive </a:t>
            </a:r>
            <a:r>
              <a:rPr sz="2800"/>
              <a:t>smarter </a:t>
            </a:r>
            <a:br/>
            <a:r>
              <a:rPr sz="2800"/>
              <a:t>more </a:t>
            </a:r>
            <a:r>
              <a:rPr sz="2800"/>
              <a:t>efficient marine </a:t>
            </a:r>
            <a:r>
              <a:rPr sz="2800"/>
              <a:t>and </a:t>
            </a:r>
            <a:br/>
            <a:r>
              <a:rPr sz="2800"/>
              <a:t>maritime activities </a:t>
            </a:r>
            <a:r>
              <a:rPr sz="2800"/>
              <a:t>whilst </a:t>
            </a:r>
            <a:br/>
            <a:r>
              <a:rPr sz="2800"/>
              <a:t>maintaining and </a:t>
            </a:r>
            <a:r>
              <a:rPr sz="2800"/>
              <a:t>empowering </a:t>
            </a:r>
            <a:br/>
            <a:r>
              <a:rPr sz="2800"/>
              <a:t>responsibility towards </a:t>
            </a:r>
            <a:r>
              <a:rPr sz="2800"/>
              <a:t>nature. </a:t>
            </a:r>
          </a:p>
          <a:p>
            <a:pPr lvl="0"/>
            <a:r>
              <a:rPr sz="2800"/>
              <a:t>Autonomous </a:t>
            </a:r>
            <a:r>
              <a:rPr sz="2800"/>
              <a:t>platforms </a:t>
            </a:r>
            <a:r>
              <a:rPr sz="2800"/>
              <a:t>to explore </a:t>
            </a:r>
            <a:br/>
            <a:r>
              <a:rPr sz="2800"/>
              <a:t>ocean</a:t>
            </a:r>
          </a:p>
          <a:p>
            <a:pPr lvl="1" marL="628650"/>
            <a:r>
              <a:rPr sz="2400"/>
              <a:t>Remotely </a:t>
            </a:r>
            <a:r>
              <a:rPr sz="2400"/>
              <a:t>Operated </a:t>
            </a:r>
            <a:r>
              <a:rPr sz="2400"/>
              <a:t>Vehicles</a:t>
            </a:r>
          </a:p>
          <a:p>
            <a:pPr lvl="1" marL="628650"/>
            <a:r>
              <a:rPr sz="2400"/>
              <a:t>Autonomous </a:t>
            </a:r>
            <a:r>
              <a:rPr sz="2400"/>
              <a:t>Underwater Vehicles </a:t>
            </a:r>
          </a:p>
          <a:p>
            <a:pPr lvl="1" marL="628650"/>
            <a:r>
              <a:rPr sz="2400"/>
              <a:t>Gliders</a:t>
            </a:r>
          </a:p>
          <a:p>
            <a:pPr lvl="0"/>
            <a:r>
              <a:rPr sz="2800"/>
              <a:t>Renewable energy harvesting </a:t>
            </a:r>
            <a:br/>
            <a:r>
              <a:rPr sz="2800"/>
              <a:t>– </a:t>
            </a:r>
            <a:r>
              <a:rPr sz="2800"/>
              <a:t>from wave energy to algae </a:t>
            </a:r>
            <a:r>
              <a:rPr sz="2800"/>
              <a:t>biofuels</a:t>
            </a:r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5803900" y="1446212"/>
            <a:ext cx="3249612" cy="2185988"/>
          </a:xfrm>
          <a:prstGeom prst="rect"/>
          <a:noFill/>
          <a:ln>
            <a:noFill/>
          </a:ln>
        </p:spPr>
      </p:pic>
      <p:pic>
        <p:nvPicPr>
          <p:cNvPr id="6" name="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803900" y="4191000"/>
            <a:ext cx="3249612" cy="2057400"/>
          </a:xfrm>
          <a:prstGeom prst="rect"/>
          <a:noFill/>
          <a:ln>
            <a:noFill/>
          </a:ln>
        </p:spPr>
      </p:pic>
    </p:spTree>
  </p:cSld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Ports : Robotics &amp; Automation 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Vessel </a:t>
            </a:r>
            <a:r>
              <a:rPr/>
              <a:t>to quay </a:t>
            </a:r>
            <a:br/>
            <a:r>
              <a:rPr/>
              <a:t>(</a:t>
            </a:r>
            <a:r>
              <a:rPr/>
              <a:t>ship-to-shore movement</a:t>
            </a:r>
            <a:r>
              <a:rPr/>
              <a:t>)</a:t>
            </a:r>
          </a:p>
          <a:p>
            <a:pPr lvl="0"/>
          </a:p>
          <a:p>
            <a:pPr lvl="0"/>
            <a:r>
              <a:rPr/>
              <a:t>Quay </a:t>
            </a:r>
            <a:r>
              <a:rPr/>
              <a:t>to stack </a:t>
            </a:r>
            <a:br/>
            <a:r>
              <a:rPr/>
              <a:t>(</a:t>
            </a:r>
            <a:r>
              <a:rPr/>
              <a:t>horizontal transfer system</a:t>
            </a:r>
            <a:r>
              <a:rPr/>
              <a:t>)</a:t>
            </a:r>
          </a:p>
          <a:p>
            <a:pPr lvl="0"/>
          </a:p>
          <a:p>
            <a:pPr lvl="0"/>
            <a:r>
              <a:rPr/>
              <a:t>Yard </a:t>
            </a:r>
            <a:r>
              <a:rPr/>
              <a:t>stacking system </a:t>
            </a:r>
          </a:p>
          <a:p>
            <a:pPr lvl="0"/>
          </a:p>
          <a:p>
            <a:pPr lvl="0"/>
            <a:r>
              <a:rPr/>
              <a:t>In-out </a:t>
            </a:r>
            <a:r>
              <a:rPr/>
              <a:t>gate function</a:t>
            </a:r>
          </a:p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5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6470650" y="838200"/>
            <a:ext cx="2605087" cy="1468437"/>
          </a:xfrm>
          <a:prstGeom prst="rect"/>
          <a:noFill/>
          <a:ln>
            <a:noFill/>
          </a:ln>
        </p:spPr>
      </p:pic>
      <p:pic>
        <p:nvPicPr>
          <p:cNvPr id="6" name="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500812" y="2339975"/>
            <a:ext cx="2605088" cy="1484312"/>
          </a:xfrm>
          <a:prstGeom prst="rect"/>
          <a:noFill/>
          <a:ln>
            <a:noFill/>
          </a:ln>
        </p:spPr>
      </p:pic>
      <p:sp>
        <p:nvSpPr>
          <p:cNvPr id="7" name=""/>
          <p:cNvSpPr/>
          <p:nvPr/>
        </p:nvSpPr>
        <p:spPr>
          <a:xfrm>
            <a:off x="155575" y="-144463"/>
            <a:ext cx="304800" cy="304800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/>
        </p:txBody>
      </p:sp>
      <p:pic>
        <p:nvPicPr>
          <p:cNvPr id="8" name="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470650" y="3836987"/>
            <a:ext cx="2605087" cy="1470025"/>
          </a:xfrm>
          <a:prstGeom prst="rect"/>
          <a:noFill/>
          <a:ln>
            <a:noFill/>
          </a:ln>
        </p:spPr>
      </p:pic>
      <p:sp>
        <p:nvSpPr>
          <p:cNvPr id="9" name=""/>
          <p:cNvSpPr/>
          <p:nvPr/>
        </p:nvSpPr>
        <p:spPr>
          <a:xfrm>
            <a:off x="307975" y="6350"/>
            <a:ext cx="304800" cy="304800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/>
        </p:txBody>
      </p:sp>
      <p:pic>
        <p:nvPicPr>
          <p:cNvPr id="10" name="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478587" y="5354637"/>
            <a:ext cx="2605088" cy="1471613"/>
          </a:xfrm>
          <a:prstGeom prst="rect"/>
          <a:noFill/>
          <a:ln>
            <a:noFill/>
          </a:ln>
        </p:spPr>
      </p:pic>
    </p:spTree>
  </p:cSld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/>
          </p:nvPr>
        </p:nvSpPr>
        <p:spPr>
          <a:xfrm>
            <a:off x="0" y="0"/>
            <a:ext cx="9144000" cy="790575"/>
          </a:xfrm>
          <a:prstGeom prst="rect"/>
          <a:solidFill>
            <a:schemeClr val="accent1">
              <a:lumMod val="50000"/>
            </a:schemeClr>
          </a:solidFill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Ports : Autonomous Vehicles </a:t>
            </a:r>
          </a:p>
        </p:txBody>
      </p:sp>
      <p:sp>
        <p:nvSpPr>
          <p:cNvPr id="3" name=""/>
          <p:cNvSpPr txBox="1"/>
          <p:nvPr>
            <p:ph type="sldNum" idx="12"/>
          </p:nvPr>
        </p:nvSpPr>
        <p:spPr>
          <a:xfrm>
            <a:off x="8686800" y="6508750"/>
            <a:ext cx="457200" cy="349250"/>
          </a:xfrm>
          <a:prstGeom prst="rect"/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t>&lt;#&gt;</a:t>
            </a:fld>
          </a:p>
        </p:txBody>
      </p:sp>
      <p:pic>
        <p:nvPicPr>
          <p:cNvPr id="4" name="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6415087" y="835025"/>
            <a:ext cx="2605088" cy="1462087"/>
          </a:xfrm>
          <a:prstGeom prst="rect"/>
          <a:noFill/>
          <a:ln>
            <a:noFill/>
          </a:ln>
        </p:spPr>
      </p:pic>
      <p:pic>
        <p:nvPicPr>
          <p:cNvPr id="5" name="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434137" y="3870325"/>
            <a:ext cx="2605088" cy="1462087"/>
          </a:xfrm>
          <a:prstGeom prst="rect"/>
          <a:noFill/>
          <a:ln>
            <a:noFill/>
          </a:ln>
        </p:spPr>
      </p:pic>
      <p:pic>
        <p:nvPicPr>
          <p:cNvPr id="6" name="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434137" y="2346325"/>
            <a:ext cx="2605088" cy="1462087"/>
          </a:xfrm>
          <a:prstGeom prst="rect"/>
          <a:noFill/>
          <a:ln>
            <a:noFill/>
          </a:ln>
        </p:spPr>
      </p:pic>
      <p:pic>
        <p:nvPicPr>
          <p:cNvPr id="7" name="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434137" y="5373687"/>
            <a:ext cx="2605088" cy="1462088"/>
          </a:xfrm>
          <a:prstGeom prst="rect"/>
          <a:noFill/>
        </p:spPr>
      </p:pic>
      <p:sp>
        <p:nvSpPr>
          <p:cNvPr id="8" name=""/>
          <p:cNvSpPr txBox="1"/>
          <p:nvPr/>
        </p:nvSpPr>
        <p:spPr>
          <a:xfrm>
            <a:off x="152400" y="942975"/>
            <a:ext cx="8763000" cy="5761037"/>
          </a:xfrm>
          <a:prstGeom prst="rect"/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pPr lvl="1" algn="l" marL="342900" indent="-342900">
              <a:lnSpc>
                <a:spcPct val="90000"/>
              </a:lnSpc>
              <a:spcBef>
                <a:spcPct val="20000"/>
              </a:spcBef>
              <a:spcAft>
                <a:spcPct val="15000"/>
              </a:spcAft>
              <a:buFont typeface="Wingdings"/>
              <a:buChar char="§"/>
            </a:pPr>
            <a:r>
              <a:rPr sz="3200">
                <a:solidFill>
                  <a:schemeClr val="tx1"/>
                </a:solidFill>
                <a:latin typeface="Arial"/>
              </a:rPr>
              <a:t>Monitor </a:t>
            </a:r>
            <a:r>
              <a:rPr sz="3200">
                <a:solidFill>
                  <a:schemeClr val="tx1"/>
                </a:solidFill>
                <a:latin typeface="Arial"/>
              </a:rPr>
              <a:t>health status of vehicles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3200">
                <a:solidFill>
                  <a:schemeClr val="tx1"/>
                </a:solidFill>
                <a:latin typeface="Arial"/>
              </a:rPr>
              <a:t>Smart traffic management</a:t>
            </a:r>
          </a:p>
          <a:p>
            <a:pPr lvl="1" algn="l" marL="742950" indent="-285750">
              <a:spcBef>
                <a:spcPct val="20000"/>
              </a:spcBef>
              <a:buFont typeface="Arial"/>
              <a:buChar char="–"/>
            </a:pPr>
            <a:r>
              <a:rPr sz="2800">
                <a:solidFill>
                  <a:schemeClr val="tx1"/>
                </a:solidFill>
                <a:latin typeface="Arial"/>
              </a:rPr>
              <a:t>Geofencing</a:t>
            </a:r>
          </a:p>
          <a:p>
            <a:pPr lvl="1" algn="l" marL="742950" indent="-285750">
              <a:spcBef>
                <a:spcPct val="20000"/>
              </a:spcBef>
              <a:buFont typeface="Arial"/>
              <a:buChar char="–"/>
            </a:pPr>
            <a:r>
              <a:rPr sz="2800">
                <a:solidFill>
                  <a:schemeClr val="tx1"/>
                </a:solidFill>
                <a:latin typeface="Arial"/>
              </a:rPr>
              <a:t>Vehicle Tracking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3200">
                <a:solidFill>
                  <a:schemeClr val="tx1"/>
                </a:solidFill>
                <a:latin typeface="Arial"/>
              </a:rPr>
              <a:t>Driver driving behavior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  <a:r>
              <a:rPr sz="3200">
                <a:solidFill>
                  <a:schemeClr val="tx1"/>
                </a:solidFill>
                <a:latin typeface="Arial"/>
              </a:rPr>
              <a:t>Driverless vehicles</a:t>
            </a:r>
          </a:p>
          <a:p>
            <a:pPr lvl="1" algn="l" marL="742950" indent="-285750">
              <a:spcBef>
                <a:spcPct val="20000"/>
              </a:spcBef>
              <a:buFont typeface="Arial"/>
              <a:buChar char="–"/>
            </a:pPr>
            <a:r>
              <a:rPr sz="2800">
                <a:solidFill>
                  <a:schemeClr val="tx1"/>
                </a:solidFill>
                <a:latin typeface="Arial"/>
              </a:rPr>
              <a:t>In May 2015, Daimler's </a:t>
            </a:r>
            <a:r>
              <a:rPr sz="2800">
                <a:solidFill>
                  <a:schemeClr val="tx1"/>
                </a:solidFill>
                <a:latin typeface="Arial"/>
              </a:rPr>
              <a:t>18-wheeler</a:t>
            </a:r>
            <a:br/>
            <a:r>
              <a:rPr sz="2800">
                <a:solidFill>
                  <a:schemeClr val="tx1"/>
                </a:solidFill>
                <a:latin typeface="Arial"/>
              </a:rPr>
              <a:t>Freightliner</a:t>
            </a:r>
            <a:r>
              <a:rPr sz="2800">
                <a:solidFill>
                  <a:schemeClr val="tx1"/>
                </a:solidFill>
                <a:latin typeface="Arial"/>
              </a:rPr>
              <a:t>, called the </a:t>
            </a:r>
            <a:br/>
            <a:r>
              <a:rPr sz="2800">
                <a:solidFill>
                  <a:schemeClr val="tx1"/>
                </a:solidFill>
                <a:latin typeface="Arial"/>
              </a:rPr>
              <a:t>"</a:t>
            </a:r>
            <a:r>
              <a:rPr sz="2800">
                <a:solidFill>
                  <a:schemeClr val="tx1"/>
                </a:solidFill>
                <a:latin typeface="Arial"/>
              </a:rPr>
              <a:t>Inspiration Truck", was unveiled.</a:t>
            </a:r>
          </a:p>
          <a:p>
            <a:pPr lvl="0" algn="l" marL="342900" indent="-342900">
              <a:spcBef>
                <a:spcPct val="20000"/>
              </a:spcBef>
              <a:buFont typeface="Wingdings"/>
              <a:buChar char="§"/>
            </a:p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