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83" r:id="rId3"/>
    <p:sldId id="284" r:id="rId4"/>
    <p:sldId id="290" r:id="rId5"/>
    <p:sldId id="257" r:id="rId6"/>
    <p:sldId id="258" r:id="rId7"/>
    <p:sldId id="279" r:id="rId8"/>
    <p:sldId id="260" r:id="rId9"/>
    <p:sldId id="263" r:id="rId10"/>
    <p:sldId id="264" r:id="rId11"/>
    <p:sldId id="262" r:id="rId12"/>
    <p:sldId id="265" r:id="rId13"/>
    <p:sldId id="281" r:id="rId14"/>
    <p:sldId id="266" r:id="rId15"/>
    <p:sldId id="268" r:id="rId16"/>
    <p:sldId id="269" r:id="rId17"/>
    <p:sldId id="270" r:id="rId18"/>
    <p:sldId id="272" r:id="rId19"/>
    <p:sldId id="273" r:id="rId20"/>
    <p:sldId id="274" r:id="rId21"/>
    <p:sldId id="275" r:id="rId22"/>
    <p:sldId id="288" r:id="rId23"/>
    <p:sldId id="292" r:id="rId24"/>
    <p:sldId id="276" r:id="rId25"/>
    <p:sldId id="277" r:id="rId26"/>
    <p:sldId id="285" r:id="rId27"/>
    <p:sldId id="278" r:id="rId28"/>
    <p:sldId id="29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1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diagrams/_rels/data3.xml.rels><?xml version="1.0" encoding="UTF-8" standalone="yes"?>
<Relationships xmlns="http://schemas.openxmlformats.org/package/2006/relationships"><Relationship Id="rId1" Type="http://schemas.openxmlformats.org/officeDocument/2006/relationships/image" Target="../media/image9.png"/></Relationships>
</file>

<file path=ppt/diagrams/_rels/data5.xml.rels><?xml version="1.0" encoding="UTF-8" standalone="yes"?>
<Relationships xmlns="http://schemas.openxmlformats.org/package/2006/relationships"><Relationship Id="rId1"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C04840-0DF1-4B21-9A32-83BCD2D4EDA9}" type="doc">
      <dgm:prSet loTypeId="urn:microsoft.com/office/officeart/2005/8/layout/hierarchy2" loCatId="hierarchy" qsTypeId="urn:microsoft.com/office/officeart/2005/8/quickstyle/3d5" qsCatId="3D" csTypeId="urn:microsoft.com/office/officeart/2005/8/colors/colorful5" csCatId="colorful" phldr="1"/>
      <dgm:spPr/>
      <dgm:t>
        <a:bodyPr/>
        <a:lstStyle/>
        <a:p>
          <a:endParaRPr lang="en-IN"/>
        </a:p>
      </dgm:t>
    </dgm:pt>
    <dgm:pt modelId="{37D757E3-642E-4CB4-A477-509AF76319FE}">
      <dgm:prSet phldrT="[Text]"/>
      <dgm:spPr/>
      <dgm:t>
        <a:bodyPr/>
        <a:lstStyle/>
        <a:p>
          <a:r>
            <a:rPr lang="en-US"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Gasifier Stoves</a:t>
          </a:r>
          <a:endParaRPr lang="en-IN"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FF04D18B-1EF3-45CC-9CD4-97044C8DCA6E}" type="parTrans" cxnId="{F70AD9EA-9A61-4E0D-A806-653AA080A87D}">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24977803-BC50-4BED-B849-763FCC6127CE}" type="sibTrans" cxnId="{F70AD9EA-9A61-4E0D-A806-653AA080A87D}">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2C0B4374-CE89-4B32-B6A3-B1AC9465145C}">
      <dgm:prSet phldrT="[Text]"/>
      <dgm:spPr/>
      <dgm:t>
        <a:bodyPr/>
        <a:lstStyle/>
        <a:p>
          <a:r>
            <a:rPr lang="en-US"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Natural Draft</a:t>
          </a:r>
          <a:endParaRPr lang="en-IN"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2FE466AF-4454-439E-B0DA-8621F09BDA7F}" type="parTrans" cxnId="{90E018F9-5677-43B3-BF0E-6278630DA223}">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9095A00C-6B3C-4C34-93FC-BC0E53060A7E}" type="sibTrans" cxnId="{90E018F9-5677-43B3-BF0E-6278630DA223}">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DA1EACDC-66F2-45BA-8BFE-D0994241CDF5}">
      <dgm:prSet phldrT="[Text]"/>
      <dgm:spPr/>
      <dgm:t>
        <a:bodyPr/>
        <a:lstStyle/>
        <a:p>
          <a:r>
            <a:rPr lang="en-US"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Updraft</a:t>
          </a:r>
          <a:endParaRPr lang="en-IN"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75E18683-B8F5-40A9-B575-F9E779E43DF6}" type="parTrans" cxnId="{B82BBA55-A5A1-4774-9631-7A702E8A7E52}">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D1223199-B536-4C26-847C-AFB5D1185AB7}" type="sibTrans" cxnId="{B82BBA55-A5A1-4774-9631-7A702E8A7E52}">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B98CB586-E25E-4E03-BA9A-5D5A52BB4A7B}">
      <dgm:prSet phldrT="[Text]"/>
      <dgm:spPr/>
      <dgm:t>
        <a:bodyPr/>
        <a:lstStyle/>
        <a:p>
          <a:r>
            <a:rPr lang="en-US"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Downdraft</a:t>
          </a:r>
          <a:endParaRPr lang="en-IN"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D07F70BE-A6CF-4299-A8EA-460145B28806}" type="parTrans" cxnId="{DCAA8086-7D66-4913-85B8-EBBC14873C2D}">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34F4B791-61A8-4B59-9E48-036B21F65372}" type="sibTrans" cxnId="{DCAA8086-7D66-4913-85B8-EBBC14873C2D}">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D6832E59-A58D-4055-ADDE-D80E1D519FAB}">
      <dgm:prSet phldrT="[Text]"/>
      <dgm:spPr/>
      <dgm:t>
        <a:bodyPr/>
        <a:lstStyle/>
        <a:p>
          <a:r>
            <a:rPr lang="en-US"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Forced Draft</a:t>
          </a:r>
          <a:endParaRPr lang="en-IN"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1714393E-01A0-491F-91DB-BAAFC0B667D3}" type="parTrans" cxnId="{CC32A905-AD91-4B41-879A-E84A2D5DC393}">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BC267E56-FDC1-4398-8311-E2CEF4F31D15}" type="sibTrans" cxnId="{CC32A905-AD91-4B41-879A-E84A2D5DC393}">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5FB09515-1F98-429E-8460-477C3EEDF076}">
      <dgm:prSet/>
      <dgm:spPr/>
      <dgm:t>
        <a:bodyPr/>
        <a:lstStyle/>
        <a:p>
          <a:r>
            <a:rPr lang="en-IN"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Crossdraft</a:t>
          </a:r>
          <a:endParaRPr lang="en-IN"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A82C128E-7F15-4B4C-A73E-CABBA59E0BA9}" type="parTrans" cxnId="{9D388EF8-CAA3-4607-B73D-D5C6BBE13FB2}">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C3B630D9-274D-4000-9245-40C7F0BAB167}" type="sibTrans" cxnId="{9D388EF8-CAA3-4607-B73D-D5C6BBE13FB2}">
      <dgm:prSet/>
      <dgm:spPr/>
      <dgm:t>
        <a:bodyPr/>
        <a:lstStyle/>
        <a:p>
          <a:endParaRPr lang="en-IN"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dgm:t>
    </dgm:pt>
    <dgm:pt modelId="{141AD352-F2CC-4B44-9F6D-A94AC208A010}" type="pres">
      <dgm:prSet presAssocID="{A7C04840-0DF1-4B21-9A32-83BCD2D4EDA9}" presName="diagram" presStyleCnt="0">
        <dgm:presLayoutVars>
          <dgm:chPref val="1"/>
          <dgm:dir/>
          <dgm:animOne val="branch"/>
          <dgm:animLvl val="lvl"/>
          <dgm:resizeHandles val="exact"/>
        </dgm:presLayoutVars>
      </dgm:prSet>
      <dgm:spPr/>
      <dgm:t>
        <a:bodyPr/>
        <a:lstStyle/>
        <a:p>
          <a:endParaRPr lang="en-IN"/>
        </a:p>
      </dgm:t>
    </dgm:pt>
    <dgm:pt modelId="{05657AFD-4633-4E07-97F3-4D8ED5EB1D49}" type="pres">
      <dgm:prSet presAssocID="{37D757E3-642E-4CB4-A477-509AF76319FE}" presName="root1" presStyleCnt="0"/>
      <dgm:spPr/>
    </dgm:pt>
    <dgm:pt modelId="{EFE68C2B-8D9B-4E64-87BA-F962D7DE85F7}" type="pres">
      <dgm:prSet presAssocID="{37D757E3-642E-4CB4-A477-509AF76319FE}" presName="LevelOneTextNode" presStyleLbl="node0" presStyleIdx="0" presStyleCnt="1">
        <dgm:presLayoutVars>
          <dgm:chPref val="3"/>
        </dgm:presLayoutVars>
      </dgm:prSet>
      <dgm:spPr/>
      <dgm:t>
        <a:bodyPr/>
        <a:lstStyle/>
        <a:p>
          <a:endParaRPr lang="en-IN"/>
        </a:p>
      </dgm:t>
    </dgm:pt>
    <dgm:pt modelId="{26ACA2B8-E4B7-4E34-A7FE-867B34DB386D}" type="pres">
      <dgm:prSet presAssocID="{37D757E3-642E-4CB4-A477-509AF76319FE}" presName="level2hierChild" presStyleCnt="0"/>
      <dgm:spPr/>
    </dgm:pt>
    <dgm:pt modelId="{738D07B0-244D-4DFF-A0FD-95E89705A9E0}" type="pres">
      <dgm:prSet presAssocID="{2FE466AF-4454-439E-B0DA-8621F09BDA7F}" presName="conn2-1" presStyleLbl="parChTrans1D2" presStyleIdx="0" presStyleCnt="2"/>
      <dgm:spPr/>
      <dgm:t>
        <a:bodyPr/>
        <a:lstStyle/>
        <a:p>
          <a:endParaRPr lang="en-IN"/>
        </a:p>
      </dgm:t>
    </dgm:pt>
    <dgm:pt modelId="{B33CE778-AF11-447B-9BB2-9251196B9365}" type="pres">
      <dgm:prSet presAssocID="{2FE466AF-4454-439E-B0DA-8621F09BDA7F}" presName="connTx" presStyleLbl="parChTrans1D2" presStyleIdx="0" presStyleCnt="2"/>
      <dgm:spPr/>
      <dgm:t>
        <a:bodyPr/>
        <a:lstStyle/>
        <a:p>
          <a:endParaRPr lang="en-IN"/>
        </a:p>
      </dgm:t>
    </dgm:pt>
    <dgm:pt modelId="{5685197E-A5D9-4890-B587-66ADB564BCAE}" type="pres">
      <dgm:prSet presAssocID="{2C0B4374-CE89-4B32-B6A3-B1AC9465145C}" presName="root2" presStyleCnt="0"/>
      <dgm:spPr/>
    </dgm:pt>
    <dgm:pt modelId="{9EC4DA97-BCBB-4769-A2DB-934012A55143}" type="pres">
      <dgm:prSet presAssocID="{2C0B4374-CE89-4B32-B6A3-B1AC9465145C}" presName="LevelTwoTextNode" presStyleLbl="node2" presStyleIdx="0" presStyleCnt="2">
        <dgm:presLayoutVars>
          <dgm:chPref val="3"/>
        </dgm:presLayoutVars>
      </dgm:prSet>
      <dgm:spPr/>
      <dgm:t>
        <a:bodyPr/>
        <a:lstStyle/>
        <a:p>
          <a:endParaRPr lang="en-IN"/>
        </a:p>
      </dgm:t>
    </dgm:pt>
    <dgm:pt modelId="{127666DE-B68B-40C1-B649-DFF1512C0149}" type="pres">
      <dgm:prSet presAssocID="{2C0B4374-CE89-4B32-B6A3-B1AC9465145C}" presName="level3hierChild" presStyleCnt="0"/>
      <dgm:spPr/>
    </dgm:pt>
    <dgm:pt modelId="{E8E1ADB6-C73E-4BD6-9F1D-636C39ED9AB4}" type="pres">
      <dgm:prSet presAssocID="{75E18683-B8F5-40A9-B575-F9E779E43DF6}" presName="conn2-1" presStyleLbl="parChTrans1D3" presStyleIdx="0" presStyleCnt="3"/>
      <dgm:spPr/>
      <dgm:t>
        <a:bodyPr/>
        <a:lstStyle/>
        <a:p>
          <a:endParaRPr lang="en-IN"/>
        </a:p>
      </dgm:t>
    </dgm:pt>
    <dgm:pt modelId="{BE31407F-AA05-4899-A47F-EBE26BF7A3C4}" type="pres">
      <dgm:prSet presAssocID="{75E18683-B8F5-40A9-B575-F9E779E43DF6}" presName="connTx" presStyleLbl="parChTrans1D3" presStyleIdx="0" presStyleCnt="3"/>
      <dgm:spPr/>
      <dgm:t>
        <a:bodyPr/>
        <a:lstStyle/>
        <a:p>
          <a:endParaRPr lang="en-IN"/>
        </a:p>
      </dgm:t>
    </dgm:pt>
    <dgm:pt modelId="{3CB20B96-3D1F-4049-B593-77EF3F763559}" type="pres">
      <dgm:prSet presAssocID="{DA1EACDC-66F2-45BA-8BFE-D0994241CDF5}" presName="root2" presStyleCnt="0"/>
      <dgm:spPr/>
    </dgm:pt>
    <dgm:pt modelId="{9F351592-3CE8-4C2E-A222-244A5E515B15}" type="pres">
      <dgm:prSet presAssocID="{DA1EACDC-66F2-45BA-8BFE-D0994241CDF5}" presName="LevelTwoTextNode" presStyleLbl="node3" presStyleIdx="0" presStyleCnt="3">
        <dgm:presLayoutVars>
          <dgm:chPref val="3"/>
        </dgm:presLayoutVars>
      </dgm:prSet>
      <dgm:spPr/>
      <dgm:t>
        <a:bodyPr/>
        <a:lstStyle/>
        <a:p>
          <a:endParaRPr lang="en-IN"/>
        </a:p>
      </dgm:t>
    </dgm:pt>
    <dgm:pt modelId="{95394123-8D4F-43E8-9B25-EF627EBABCC6}" type="pres">
      <dgm:prSet presAssocID="{DA1EACDC-66F2-45BA-8BFE-D0994241CDF5}" presName="level3hierChild" presStyleCnt="0"/>
      <dgm:spPr/>
    </dgm:pt>
    <dgm:pt modelId="{A9AF5382-04C1-485F-8812-6B5C2E452881}" type="pres">
      <dgm:prSet presAssocID="{D07F70BE-A6CF-4299-A8EA-460145B28806}" presName="conn2-1" presStyleLbl="parChTrans1D3" presStyleIdx="1" presStyleCnt="3"/>
      <dgm:spPr/>
      <dgm:t>
        <a:bodyPr/>
        <a:lstStyle/>
        <a:p>
          <a:endParaRPr lang="en-IN"/>
        </a:p>
      </dgm:t>
    </dgm:pt>
    <dgm:pt modelId="{86709836-51AF-43DD-B814-B169DC132377}" type="pres">
      <dgm:prSet presAssocID="{D07F70BE-A6CF-4299-A8EA-460145B28806}" presName="connTx" presStyleLbl="parChTrans1D3" presStyleIdx="1" presStyleCnt="3"/>
      <dgm:spPr/>
      <dgm:t>
        <a:bodyPr/>
        <a:lstStyle/>
        <a:p>
          <a:endParaRPr lang="en-IN"/>
        </a:p>
      </dgm:t>
    </dgm:pt>
    <dgm:pt modelId="{46CEEB16-C926-48BE-9EC8-568201F22293}" type="pres">
      <dgm:prSet presAssocID="{B98CB586-E25E-4E03-BA9A-5D5A52BB4A7B}" presName="root2" presStyleCnt="0"/>
      <dgm:spPr/>
    </dgm:pt>
    <dgm:pt modelId="{D6330503-0343-4C40-8556-50C5A09F9CEF}" type="pres">
      <dgm:prSet presAssocID="{B98CB586-E25E-4E03-BA9A-5D5A52BB4A7B}" presName="LevelTwoTextNode" presStyleLbl="node3" presStyleIdx="1" presStyleCnt="3">
        <dgm:presLayoutVars>
          <dgm:chPref val="3"/>
        </dgm:presLayoutVars>
      </dgm:prSet>
      <dgm:spPr/>
      <dgm:t>
        <a:bodyPr/>
        <a:lstStyle/>
        <a:p>
          <a:endParaRPr lang="en-IN"/>
        </a:p>
      </dgm:t>
    </dgm:pt>
    <dgm:pt modelId="{2479792C-0D69-4307-AC20-889754CF0C4D}" type="pres">
      <dgm:prSet presAssocID="{B98CB586-E25E-4E03-BA9A-5D5A52BB4A7B}" presName="level3hierChild" presStyleCnt="0"/>
      <dgm:spPr/>
    </dgm:pt>
    <dgm:pt modelId="{A1F23E63-C46E-4008-A27B-DB98EDF4F672}" type="pres">
      <dgm:prSet presAssocID="{A82C128E-7F15-4B4C-A73E-CABBA59E0BA9}" presName="conn2-1" presStyleLbl="parChTrans1D3" presStyleIdx="2" presStyleCnt="3"/>
      <dgm:spPr/>
      <dgm:t>
        <a:bodyPr/>
        <a:lstStyle/>
        <a:p>
          <a:endParaRPr lang="en-US"/>
        </a:p>
      </dgm:t>
    </dgm:pt>
    <dgm:pt modelId="{BC701D84-0BB1-4961-BD5D-714962836417}" type="pres">
      <dgm:prSet presAssocID="{A82C128E-7F15-4B4C-A73E-CABBA59E0BA9}" presName="connTx" presStyleLbl="parChTrans1D3" presStyleIdx="2" presStyleCnt="3"/>
      <dgm:spPr/>
      <dgm:t>
        <a:bodyPr/>
        <a:lstStyle/>
        <a:p>
          <a:endParaRPr lang="en-US"/>
        </a:p>
      </dgm:t>
    </dgm:pt>
    <dgm:pt modelId="{4E349B86-43FE-42F8-B091-811E129381A5}" type="pres">
      <dgm:prSet presAssocID="{5FB09515-1F98-429E-8460-477C3EEDF076}" presName="root2" presStyleCnt="0"/>
      <dgm:spPr/>
    </dgm:pt>
    <dgm:pt modelId="{36895C46-B73C-47AC-9AC6-8DA09D0A7F29}" type="pres">
      <dgm:prSet presAssocID="{5FB09515-1F98-429E-8460-477C3EEDF076}" presName="LevelTwoTextNode" presStyleLbl="node3" presStyleIdx="2" presStyleCnt="3">
        <dgm:presLayoutVars>
          <dgm:chPref val="3"/>
        </dgm:presLayoutVars>
      </dgm:prSet>
      <dgm:spPr/>
      <dgm:t>
        <a:bodyPr/>
        <a:lstStyle/>
        <a:p>
          <a:endParaRPr lang="en-US"/>
        </a:p>
      </dgm:t>
    </dgm:pt>
    <dgm:pt modelId="{092017B4-69FD-40E5-9AEC-8E4F628A7E34}" type="pres">
      <dgm:prSet presAssocID="{5FB09515-1F98-429E-8460-477C3EEDF076}" presName="level3hierChild" presStyleCnt="0"/>
      <dgm:spPr/>
    </dgm:pt>
    <dgm:pt modelId="{461B6442-9341-4185-8FA6-BF6DC0EB308D}" type="pres">
      <dgm:prSet presAssocID="{1714393E-01A0-491F-91DB-BAAFC0B667D3}" presName="conn2-1" presStyleLbl="parChTrans1D2" presStyleIdx="1" presStyleCnt="2"/>
      <dgm:spPr/>
      <dgm:t>
        <a:bodyPr/>
        <a:lstStyle/>
        <a:p>
          <a:endParaRPr lang="en-IN"/>
        </a:p>
      </dgm:t>
    </dgm:pt>
    <dgm:pt modelId="{E3D4A182-C1F7-4776-978F-4A86D1A42587}" type="pres">
      <dgm:prSet presAssocID="{1714393E-01A0-491F-91DB-BAAFC0B667D3}" presName="connTx" presStyleLbl="parChTrans1D2" presStyleIdx="1" presStyleCnt="2"/>
      <dgm:spPr/>
      <dgm:t>
        <a:bodyPr/>
        <a:lstStyle/>
        <a:p>
          <a:endParaRPr lang="en-IN"/>
        </a:p>
      </dgm:t>
    </dgm:pt>
    <dgm:pt modelId="{6C480A9B-8BB0-459E-A6C6-FC1BD6B54B3D}" type="pres">
      <dgm:prSet presAssocID="{D6832E59-A58D-4055-ADDE-D80E1D519FAB}" presName="root2" presStyleCnt="0"/>
      <dgm:spPr/>
    </dgm:pt>
    <dgm:pt modelId="{C8A2DC58-B1A0-4E8F-9708-E7BFA8B7BED2}" type="pres">
      <dgm:prSet presAssocID="{D6832E59-A58D-4055-ADDE-D80E1D519FAB}" presName="LevelTwoTextNode" presStyleLbl="node2" presStyleIdx="1" presStyleCnt="2">
        <dgm:presLayoutVars>
          <dgm:chPref val="3"/>
        </dgm:presLayoutVars>
      </dgm:prSet>
      <dgm:spPr/>
      <dgm:t>
        <a:bodyPr/>
        <a:lstStyle/>
        <a:p>
          <a:endParaRPr lang="en-IN"/>
        </a:p>
      </dgm:t>
    </dgm:pt>
    <dgm:pt modelId="{1A2B3751-7087-4FBC-A465-75891E827AF1}" type="pres">
      <dgm:prSet presAssocID="{D6832E59-A58D-4055-ADDE-D80E1D519FAB}" presName="level3hierChild" presStyleCnt="0"/>
      <dgm:spPr/>
    </dgm:pt>
  </dgm:ptLst>
  <dgm:cxnLst>
    <dgm:cxn modelId="{6B01F1F0-66AC-464B-A7B7-10619199A844}" type="presOf" srcId="{D07F70BE-A6CF-4299-A8EA-460145B28806}" destId="{86709836-51AF-43DD-B814-B169DC132377}" srcOrd="1" destOrd="0" presId="urn:microsoft.com/office/officeart/2005/8/layout/hierarchy2"/>
    <dgm:cxn modelId="{23A0232A-18CE-4D20-91BB-B1480D883E6B}" type="presOf" srcId="{5FB09515-1F98-429E-8460-477C3EEDF076}" destId="{36895C46-B73C-47AC-9AC6-8DA09D0A7F29}" srcOrd="0" destOrd="0" presId="urn:microsoft.com/office/officeart/2005/8/layout/hierarchy2"/>
    <dgm:cxn modelId="{D8B8BBB9-FD19-4794-ADFF-98AA689D060C}" type="presOf" srcId="{1714393E-01A0-491F-91DB-BAAFC0B667D3}" destId="{E3D4A182-C1F7-4776-978F-4A86D1A42587}" srcOrd="1" destOrd="0" presId="urn:microsoft.com/office/officeart/2005/8/layout/hierarchy2"/>
    <dgm:cxn modelId="{9D388EF8-CAA3-4607-B73D-D5C6BBE13FB2}" srcId="{2C0B4374-CE89-4B32-B6A3-B1AC9465145C}" destId="{5FB09515-1F98-429E-8460-477C3EEDF076}" srcOrd="2" destOrd="0" parTransId="{A82C128E-7F15-4B4C-A73E-CABBA59E0BA9}" sibTransId="{C3B630D9-274D-4000-9245-40C7F0BAB167}"/>
    <dgm:cxn modelId="{B82BBA55-A5A1-4774-9631-7A702E8A7E52}" srcId="{2C0B4374-CE89-4B32-B6A3-B1AC9465145C}" destId="{DA1EACDC-66F2-45BA-8BFE-D0994241CDF5}" srcOrd="0" destOrd="0" parTransId="{75E18683-B8F5-40A9-B575-F9E779E43DF6}" sibTransId="{D1223199-B536-4C26-847C-AFB5D1185AB7}"/>
    <dgm:cxn modelId="{CA30FD44-25A7-4C9C-BF99-02A0217ED1FF}" type="presOf" srcId="{2FE466AF-4454-439E-B0DA-8621F09BDA7F}" destId="{B33CE778-AF11-447B-9BB2-9251196B9365}" srcOrd="1" destOrd="0" presId="urn:microsoft.com/office/officeart/2005/8/layout/hierarchy2"/>
    <dgm:cxn modelId="{24376B28-8CD0-481D-A7DF-446D4F1DAB99}" type="presOf" srcId="{2C0B4374-CE89-4B32-B6A3-B1AC9465145C}" destId="{9EC4DA97-BCBB-4769-A2DB-934012A55143}" srcOrd="0" destOrd="0" presId="urn:microsoft.com/office/officeart/2005/8/layout/hierarchy2"/>
    <dgm:cxn modelId="{FA2D868F-E656-4409-A539-4911C2D58929}" type="presOf" srcId="{D6832E59-A58D-4055-ADDE-D80E1D519FAB}" destId="{C8A2DC58-B1A0-4E8F-9708-E7BFA8B7BED2}" srcOrd="0" destOrd="0" presId="urn:microsoft.com/office/officeart/2005/8/layout/hierarchy2"/>
    <dgm:cxn modelId="{437BEEED-0643-4A24-9363-375395B9A61B}" type="presOf" srcId="{75E18683-B8F5-40A9-B575-F9E779E43DF6}" destId="{BE31407F-AA05-4899-A47F-EBE26BF7A3C4}" srcOrd="1" destOrd="0" presId="urn:microsoft.com/office/officeart/2005/8/layout/hierarchy2"/>
    <dgm:cxn modelId="{CC32A905-AD91-4B41-879A-E84A2D5DC393}" srcId="{37D757E3-642E-4CB4-A477-509AF76319FE}" destId="{D6832E59-A58D-4055-ADDE-D80E1D519FAB}" srcOrd="1" destOrd="0" parTransId="{1714393E-01A0-491F-91DB-BAAFC0B667D3}" sibTransId="{BC267E56-FDC1-4398-8311-E2CEF4F31D15}"/>
    <dgm:cxn modelId="{90E018F9-5677-43B3-BF0E-6278630DA223}" srcId="{37D757E3-642E-4CB4-A477-509AF76319FE}" destId="{2C0B4374-CE89-4B32-B6A3-B1AC9465145C}" srcOrd="0" destOrd="0" parTransId="{2FE466AF-4454-439E-B0DA-8621F09BDA7F}" sibTransId="{9095A00C-6B3C-4C34-93FC-BC0E53060A7E}"/>
    <dgm:cxn modelId="{48004FAE-F465-4D36-9BA0-7B38465C4A75}" type="presOf" srcId="{2FE466AF-4454-439E-B0DA-8621F09BDA7F}" destId="{738D07B0-244D-4DFF-A0FD-95E89705A9E0}" srcOrd="0" destOrd="0" presId="urn:microsoft.com/office/officeart/2005/8/layout/hierarchy2"/>
    <dgm:cxn modelId="{BC59466D-5AD6-4A94-8A81-105F80197D72}" type="presOf" srcId="{75E18683-B8F5-40A9-B575-F9E779E43DF6}" destId="{E8E1ADB6-C73E-4BD6-9F1D-636C39ED9AB4}" srcOrd="0" destOrd="0" presId="urn:microsoft.com/office/officeart/2005/8/layout/hierarchy2"/>
    <dgm:cxn modelId="{7483CC56-FF50-428D-9B0F-E4AC73F50EF5}" type="presOf" srcId="{D07F70BE-A6CF-4299-A8EA-460145B28806}" destId="{A9AF5382-04C1-485F-8812-6B5C2E452881}" srcOrd="0" destOrd="0" presId="urn:microsoft.com/office/officeart/2005/8/layout/hierarchy2"/>
    <dgm:cxn modelId="{C27AA7DE-C381-4EE8-9414-9529321E2EB4}" type="presOf" srcId="{A7C04840-0DF1-4B21-9A32-83BCD2D4EDA9}" destId="{141AD352-F2CC-4B44-9F6D-A94AC208A010}" srcOrd="0" destOrd="0" presId="urn:microsoft.com/office/officeart/2005/8/layout/hierarchy2"/>
    <dgm:cxn modelId="{F3702177-4BDD-4296-A44D-93A50974F9F5}" type="presOf" srcId="{A82C128E-7F15-4B4C-A73E-CABBA59E0BA9}" destId="{A1F23E63-C46E-4008-A27B-DB98EDF4F672}" srcOrd="0" destOrd="0" presId="urn:microsoft.com/office/officeart/2005/8/layout/hierarchy2"/>
    <dgm:cxn modelId="{672858D4-06BC-49FD-BB57-4F415D4CEEF0}" type="presOf" srcId="{37D757E3-642E-4CB4-A477-509AF76319FE}" destId="{EFE68C2B-8D9B-4E64-87BA-F962D7DE85F7}" srcOrd="0" destOrd="0" presId="urn:microsoft.com/office/officeart/2005/8/layout/hierarchy2"/>
    <dgm:cxn modelId="{DCAA8086-7D66-4913-85B8-EBBC14873C2D}" srcId="{2C0B4374-CE89-4B32-B6A3-B1AC9465145C}" destId="{B98CB586-E25E-4E03-BA9A-5D5A52BB4A7B}" srcOrd="1" destOrd="0" parTransId="{D07F70BE-A6CF-4299-A8EA-460145B28806}" sibTransId="{34F4B791-61A8-4B59-9E48-036B21F65372}"/>
    <dgm:cxn modelId="{F70AD9EA-9A61-4E0D-A806-653AA080A87D}" srcId="{A7C04840-0DF1-4B21-9A32-83BCD2D4EDA9}" destId="{37D757E3-642E-4CB4-A477-509AF76319FE}" srcOrd="0" destOrd="0" parTransId="{FF04D18B-1EF3-45CC-9CD4-97044C8DCA6E}" sibTransId="{24977803-BC50-4BED-B849-763FCC6127CE}"/>
    <dgm:cxn modelId="{E5E3D5E1-0DE0-4169-B624-A753B308B7C2}" type="presOf" srcId="{1714393E-01A0-491F-91DB-BAAFC0B667D3}" destId="{461B6442-9341-4185-8FA6-BF6DC0EB308D}" srcOrd="0" destOrd="0" presId="urn:microsoft.com/office/officeart/2005/8/layout/hierarchy2"/>
    <dgm:cxn modelId="{360AB402-B396-40C0-A7D2-3CD756429F96}" type="presOf" srcId="{A82C128E-7F15-4B4C-A73E-CABBA59E0BA9}" destId="{BC701D84-0BB1-4961-BD5D-714962836417}" srcOrd="1" destOrd="0" presId="urn:microsoft.com/office/officeart/2005/8/layout/hierarchy2"/>
    <dgm:cxn modelId="{6278E3C0-4059-4B40-811F-9351FA9F83D8}" type="presOf" srcId="{DA1EACDC-66F2-45BA-8BFE-D0994241CDF5}" destId="{9F351592-3CE8-4C2E-A222-244A5E515B15}" srcOrd="0" destOrd="0" presId="urn:microsoft.com/office/officeart/2005/8/layout/hierarchy2"/>
    <dgm:cxn modelId="{C6B17AB9-9477-44C5-BA7E-E3C27DE71FDB}" type="presOf" srcId="{B98CB586-E25E-4E03-BA9A-5D5A52BB4A7B}" destId="{D6330503-0343-4C40-8556-50C5A09F9CEF}" srcOrd="0" destOrd="0" presId="urn:microsoft.com/office/officeart/2005/8/layout/hierarchy2"/>
    <dgm:cxn modelId="{33684316-0240-43A2-A2DB-7CA7C15633AA}" type="presParOf" srcId="{141AD352-F2CC-4B44-9F6D-A94AC208A010}" destId="{05657AFD-4633-4E07-97F3-4D8ED5EB1D49}" srcOrd="0" destOrd="0" presId="urn:microsoft.com/office/officeart/2005/8/layout/hierarchy2"/>
    <dgm:cxn modelId="{DE8C7368-DF77-4306-A3C8-EBEDEF611951}" type="presParOf" srcId="{05657AFD-4633-4E07-97F3-4D8ED5EB1D49}" destId="{EFE68C2B-8D9B-4E64-87BA-F962D7DE85F7}" srcOrd="0" destOrd="0" presId="urn:microsoft.com/office/officeart/2005/8/layout/hierarchy2"/>
    <dgm:cxn modelId="{F4A8059C-F97B-41A6-857B-25EE69829AB1}" type="presParOf" srcId="{05657AFD-4633-4E07-97F3-4D8ED5EB1D49}" destId="{26ACA2B8-E4B7-4E34-A7FE-867B34DB386D}" srcOrd="1" destOrd="0" presId="urn:microsoft.com/office/officeart/2005/8/layout/hierarchy2"/>
    <dgm:cxn modelId="{90E01378-8B23-4BA3-B8CD-1FAA7AA57613}" type="presParOf" srcId="{26ACA2B8-E4B7-4E34-A7FE-867B34DB386D}" destId="{738D07B0-244D-4DFF-A0FD-95E89705A9E0}" srcOrd="0" destOrd="0" presId="urn:microsoft.com/office/officeart/2005/8/layout/hierarchy2"/>
    <dgm:cxn modelId="{3F7EBB92-54DE-46BB-8DB7-45D0B8126B2A}" type="presParOf" srcId="{738D07B0-244D-4DFF-A0FD-95E89705A9E0}" destId="{B33CE778-AF11-447B-9BB2-9251196B9365}" srcOrd="0" destOrd="0" presId="urn:microsoft.com/office/officeart/2005/8/layout/hierarchy2"/>
    <dgm:cxn modelId="{89BEF426-6ADF-4F01-8B45-D6BE62CB7D0B}" type="presParOf" srcId="{26ACA2B8-E4B7-4E34-A7FE-867B34DB386D}" destId="{5685197E-A5D9-4890-B587-66ADB564BCAE}" srcOrd="1" destOrd="0" presId="urn:microsoft.com/office/officeart/2005/8/layout/hierarchy2"/>
    <dgm:cxn modelId="{0904A9C6-4CB9-4D07-8462-C4717E127F11}" type="presParOf" srcId="{5685197E-A5D9-4890-B587-66ADB564BCAE}" destId="{9EC4DA97-BCBB-4769-A2DB-934012A55143}" srcOrd="0" destOrd="0" presId="urn:microsoft.com/office/officeart/2005/8/layout/hierarchy2"/>
    <dgm:cxn modelId="{267909BC-739F-477D-82AD-47090C9A1B76}" type="presParOf" srcId="{5685197E-A5D9-4890-B587-66ADB564BCAE}" destId="{127666DE-B68B-40C1-B649-DFF1512C0149}" srcOrd="1" destOrd="0" presId="urn:microsoft.com/office/officeart/2005/8/layout/hierarchy2"/>
    <dgm:cxn modelId="{6514F593-0F89-40AC-8197-00ABEFE21711}" type="presParOf" srcId="{127666DE-B68B-40C1-B649-DFF1512C0149}" destId="{E8E1ADB6-C73E-4BD6-9F1D-636C39ED9AB4}" srcOrd="0" destOrd="0" presId="urn:microsoft.com/office/officeart/2005/8/layout/hierarchy2"/>
    <dgm:cxn modelId="{13D8D881-9474-45EE-9715-14D9042C3B5D}" type="presParOf" srcId="{E8E1ADB6-C73E-4BD6-9F1D-636C39ED9AB4}" destId="{BE31407F-AA05-4899-A47F-EBE26BF7A3C4}" srcOrd="0" destOrd="0" presId="urn:microsoft.com/office/officeart/2005/8/layout/hierarchy2"/>
    <dgm:cxn modelId="{07D227FD-2209-434D-A181-8BDDE5ACB180}" type="presParOf" srcId="{127666DE-B68B-40C1-B649-DFF1512C0149}" destId="{3CB20B96-3D1F-4049-B593-77EF3F763559}" srcOrd="1" destOrd="0" presId="urn:microsoft.com/office/officeart/2005/8/layout/hierarchy2"/>
    <dgm:cxn modelId="{FE364BF7-60B0-4909-B1B4-8C6FA521967E}" type="presParOf" srcId="{3CB20B96-3D1F-4049-B593-77EF3F763559}" destId="{9F351592-3CE8-4C2E-A222-244A5E515B15}" srcOrd="0" destOrd="0" presId="urn:microsoft.com/office/officeart/2005/8/layout/hierarchy2"/>
    <dgm:cxn modelId="{11A4D930-51F9-4A8A-B367-BE431B84068E}" type="presParOf" srcId="{3CB20B96-3D1F-4049-B593-77EF3F763559}" destId="{95394123-8D4F-43E8-9B25-EF627EBABCC6}" srcOrd="1" destOrd="0" presId="urn:microsoft.com/office/officeart/2005/8/layout/hierarchy2"/>
    <dgm:cxn modelId="{176E7F84-DED5-4D00-8403-74FD34316643}" type="presParOf" srcId="{127666DE-B68B-40C1-B649-DFF1512C0149}" destId="{A9AF5382-04C1-485F-8812-6B5C2E452881}" srcOrd="2" destOrd="0" presId="urn:microsoft.com/office/officeart/2005/8/layout/hierarchy2"/>
    <dgm:cxn modelId="{FA5B642B-EBF4-4EF0-9F2E-1514F27C23F1}" type="presParOf" srcId="{A9AF5382-04C1-485F-8812-6B5C2E452881}" destId="{86709836-51AF-43DD-B814-B169DC132377}" srcOrd="0" destOrd="0" presId="urn:microsoft.com/office/officeart/2005/8/layout/hierarchy2"/>
    <dgm:cxn modelId="{AEB617D9-C7A0-44BF-8C5F-5E6062F5EFD7}" type="presParOf" srcId="{127666DE-B68B-40C1-B649-DFF1512C0149}" destId="{46CEEB16-C926-48BE-9EC8-568201F22293}" srcOrd="3" destOrd="0" presId="urn:microsoft.com/office/officeart/2005/8/layout/hierarchy2"/>
    <dgm:cxn modelId="{B6125D08-6E9A-4384-B0F3-C08531FDFC9F}" type="presParOf" srcId="{46CEEB16-C926-48BE-9EC8-568201F22293}" destId="{D6330503-0343-4C40-8556-50C5A09F9CEF}" srcOrd="0" destOrd="0" presId="urn:microsoft.com/office/officeart/2005/8/layout/hierarchy2"/>
    <dgm:cxn modelId="{77B6137F-B148-491B-8075-2BDCC25B1B6E}" type="presParOf" srcId="{46CEEB16-C926-48BE-9EC8-568201F22293}" destId="{2479792C-0D69-4307-AC20-889754CF0C4D}" srcOrd="1" destOrd="0" presId="urn:microsoft.com/office/officeart/2005/8/layout/hierarchy2"/>
    <dgm:cxn modelId="{8B1E70F3-9AB9-45DB-91AE-AD2D720FAB64}" type="presParOf" srcId="{127666DE-B68B-40C1-B649-DFF1512C0149}" destId="{A1F23E63-C46E-4008-A27B-DB98EDF4F672}" srcOrd="4" destOrd="0" presId="urn:microsoft.com/office/officeart/2005/8/layout/hierarchy2"/>
    <dgm:cxn modelId="{98171DD6-9A6A-4399-8F40-2850055F254B}" type="presParOf" srcId="{A1F23E63-C46E-4008-A27B-DB98EDF4F672}" destId="{BC701D84-0BB1-4961-BD5D-714962836417}" srcOrd="0" destOrd="0" presId="urn:microsoft.com/office/officeart/2005/8/layout/hierarchy2"/>
    <dgm:cxn modelId="{D207AB3A-3629-4ACE-A048-85716CAD47CE}" type="presParOf" srcId="{127666DE-B68B-40C1-B649-DFF1512C0149}" destId="{4E349B86-43FE-42F8-B091-811E129381A5}" srcOrd="5" destOrd="0" presId="urn:microsoft.com/office/officeart/2005/8/layout/hierarchy2"/>
    <dgm:cxn modelId="{CABD6873-3904-4A0E-9D22-F95975374919}" type="presParOf" srcId="{4E349B86-43FE-42F8-B091-811E129381A5}" destId="{36895C46-B73C-47AC-9AC6-8DA09D0A7F29}" srcOrd="0" destOrd="0" presId="urn:microsoft.com/office/officeart/2005/8/layout/hierarchy2"/>
    <dgm:cxn modelId="{BD42A3DB-4CE5-46C2-8719-362BCAF5F765}" type="presParOf" srcId="{4E349B86-43FE-42F8-B091-811E129381A5}" destId="{092017B4-69FD-40E5-9AEC-8E4F628A7E34}" srcOrd="1" destOrd="0" presId="urn:microsoft.com/office/officeart/2005/8/layout/hierarchy2"/>
    <dgm:cxn modelId="{75B13946-3C32-48DB-B93A-69694309F4FF}" type="presParOf" srcId="{26ACA2B8-E4B7-4E34-A7FE-867B34DB386D}" destId="{461B6442-9341-4185-8FA6-BF6DC0EB308D}" srcOrd="2" destOrd="0" presId="urn:microsoft.com/office/officeart/2005/8/layout/hierarchy2"/>
    <dgm:cxn modelId="{2C0BB1E2-B79C-469B-BD03-A6C77750B554}" type="presParOf" srcId="{461B6442-9341-4185-8FA6-BF6DC0EB308D}" destId="{E3D4A182-C1F7-4776-978F-4A86D1A42587}" srcOrd="0" destOrd="0" presId="urn:microsoft.com/office/officeart/2005/8/layout/hierarchy2"/>
    <dgm:cxn modelId="{09AC369C-5F26-4A52-8509-99F255E3489D}" type="presParOf" srcId="{26ACA2B8-E4B7-4E34-A7FE-867B34DB386D}" destId="{6C480A9B-8BB0-459E-A6C6-FC1BD6B54B3D}" srcOrd="3" destOrd="0" presId="urn:microsoft.com/office/officeart/2005/8/layout/hierarchy2"/>
    <dgm:cxn modelId="{2FFA482A-C9EB-4922-A25B-B420F448A188}" type="presParOf" srcId="{6C480A9B-8BB0-459E-A6C6-FC1BD6B54B3D}" destId="{C8A2DC58-B1A0-4E8F-9708-E7BFA8B7BED2}" srcOrd="0" destOrd="0" presId="urn:microsoft.com/office/officeart/2005/8/layout/hierarchy2"/>
    <dgm:cxn modelId="{25CA8F25-FB9F-4786-AA32-3B1A68AFC5C4}" type="presParOf" srcId="{6C480A9B-8BB0-459E-A6C6-FC1BD6B54B3D}" destId="{1A2B3751-7087-4FBC-A465-75891E827AF1}"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2600B3-EC94-4883-9FC4-E456BA211390}"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IN"/>
        </a:p>
      </dgm:t>
    </dgm:pt>
    <dgm:pt modelId="{4615B1C1-94B6-4EB4-9D65-9229558F4432}">
      <dgm:prSet phldrT="[Text]" custT="1"/>
      <dgm:spPr/>
      <dgm:t>
        <a:bodyPr/>
        <a:lstStyle/>
        <a:p>
          <a:pPr marL="630238" indent="0"/>
          <a:endParaRPr lang="en-IN" sz="1800" dirty="0">
            <a:latin typeface="Times New Roman" pitchFamily="18" charset="0"/>
            <a:cs typeface="Times New Roman" pitchFamily="18" charset="0"/>
          </a:endParaRPr>
        </a:p>
      </dgm:t>
    </dgm:pt>
    <dgm:pt modelId="{5BF91861-6086-44E0-B82D-A49C70DE71F5}" type="parTrans" cxnId="{70467301-FD89-40CA-B12D-CD43D7FC3A08}">
      <dgm:prSet/>
      <dgm:spPr/>
      <dgm:t>
        <a:bodyPr/>
        <a:lstStyle/>
        <a:p>
          <a:endParaRPr lang="en-IN"/>
        </a:p>
      </dgm:t>
    </dgm:pt>
    <dgm:pt modelId="{9AC060FC-E692-4503-87CA-5AA0846593A3}" type="sibTrans" cxnId="{70467301-FD89-40CA-B12D-CD43D7FC3A08}">
      <dgm:prSet/>
      <dgm:spPr/>
      <dgm:t>
        <a:bodyPr/>
        <a:lstStyle/>
        <a:p>
          <a:endParaRPr lang="en-IN"/>
        </a:p>
      </dgm:t>
    </dgm:pt>
    <dgm:pt modelId="{7F952E9F-CBF6-4A13-8732-627489A403BF}">
      <dgm:prSet phldrT="[Text]"/>
      <dgm:spPr/>
      <dgm:t>
        <a:bodyPr/>
        <a:lstStyle/>
        <a:p>
          <a:r>
            <a:rPr lang="en-IN" dirty="0" smtClean="0"/>
            <a:t>    </a:t>
          </a:r>
          <a:endParaRPr lang="en-IN" dirty="0"/>
        </a:p>
      </dgm:t>
    </dgm:pt>
    <dgm:pt modelId="{6F6A9CDC-B554-4B0D-AD2A-E3F383D3724C}" type="parTrans" cxnId="{E169B2B6-6CEA-43D6-A93C-64B739FBAE07}">
      <dgm:prSet/>
      <dgm:spPr/>
      <dgm:t>
        <a:bodyPr/>
        <a:lstStyle/>
        <a:p>
          <a:endParaRPr lang="en-IN"/>
        </a:p>
      </dgm:t>
    </dgm:pt>
    <dgm:pt modelId="{B95E4997-5BA5-41A2-8766-EC6C3DCE28A4}" type="sibTrans" cxnId="{E169B2B6-6CEA-43D6-A93C-64B739FBAE07}">
      <dgm:prSet/>
      <dgm:spPr/>
      <dgm:t>
        <a:bodyPr/>
        <a:lstStyle/>
        <a:p>
          <a:endParaRPr lang="en-IN"/>
        </a:p>
      </dgm:t>
    </dgm:pt>
    <dgm:pt modelId="{9E17E5C8-3213-4E95-B3C4-B3F7CCBD70E6}">
      <dgm:prSet phldrT="[Text]" custT="1"/>
      <dgm:spPr/>
      <dgm:t>
        <a:bodyPr/>
        <a:lstStyle/>
        <a:p>
          <a:pPr marL="719138" indent="0"/>
          <a:endParaRPr lang="en-IN" sz="1800" dirty="0">
            <a:latin typeface="Times New Roman" pitchFamily="18" charset="0"/>
            <a:cs typeface="Times New Roman" pitchFamily="18" charset="0"/>
          </a:endParaRPr>
        </a:p>
      </dgm:t>
    </dgm:pt>
    <dgm:pt modelId="{BB5657BD-42B7-4388-837C-8FD98459289A}" type="parTrans" cxnId="{9DD462FA-EB0F-477A-ACEB-6A3591C6C183}">
      <dgm:prSet/>
      <dgm:spPr/>
      <dgm:t>
        <a:bodyPr/>
        <a:lstStyle/>
        <a:p>
          <a:endParaRPr lang="en-IN"/>
        </a:p>
      </dgm:t>
    </dgm:pt>
    <dgm:pt modelId="{10A0331B-9AEF-48AD-B2BB-7A1B6C069D98}" type="sibTrans" cxnId="{9DD462FA-EB0F-477A-ACEB-6A3591C6C183}">
      <dgm:prSet/>
      <dgm:spPr/>
      <dgm:t>
        <a:bodyPr/>
        <a:lstStyle/>
        <a:p>
          <a:endParaRPr lang="en-IN"/>
        </a:p>
      </dgm:t>
    </dgm:pt>
    <dgm:pt modelId="{64236BE0-7D00-4DE6-8B0B-D82141F2C206}" type="pres">
      <dgm:prSet presAssocID="{A62600B3-EC94-4883-9FC4-E456BA211390}" presName="linear" presStyleCnt="0">
        <dgm:presLayoutVars>
          <dgm:dir/>
          <dgm:resizeHandles val="exact"/>
        </dgm:presLayoutVars>
      </dgm:prSet>
      <dgm:spPr/>
      <dgm:t>
        <a:bodyPr/>
        <a:lstStyle/>
        <a:p>
          <a:endParaRPr lang="en-US"/>
        </a:p>
      </dgm:t>
    </dgm:pt>
    <dgm:pt modelId="{F64B18F0-EEA7-44F2-903D-B49AEC3B836B}" type="pres">
      <dgm:prSet presAssocID="{4615B1C1-94B6-4EB4-9D65-9229558F4432}" presName="comp" presStyleCnt="0"/>
      <dgm:spPr/>
    </dgm:pt>
    <dgm:pt modelId="{CD4808C6-955B-4947-B03E-B9B5E88D5437}" type="pres">
      <dgm:prSet presAssocID="{4615B1C1-94B6-4EB4-9D65-9229558F4432}" presName="box" presStyleLbl="node1" presStyleIdx="0" presStyleCnt="3" custLinFactNeighborX="-3347"/>
      <dgm:spPr/>
      <dgm:t>
        <a:bodyPr/>
        <a:lstStyle/>
        <a:p>
          <a:endParaRPr lang="en-IN"/>
        </a:p>
      </dgm:t>
    </dgm:pt>
    <dgm:pt modelId="{6AAD8D48-D52D-4BF6-A64E-B614C1CC1116}" type="pres">
      <dgm:prSet presAssocID="{4615B1C1-94B6-4EB4-9D65-9229558F4432}" presName="img" presStyleLbl="fgImgPlace1" presStyleIdx="0" presStyleCnt="3" custScaleX="190195" custScaleY="125000" custLinFactNeighborX="45902"/>
      <dgm:spPr>
        <a:blipFill rotWithShape="0">
          <a:blip xmlns:r="http://schemas.openxmlformats.org/officeDocument/2006/relationships" r:embed="rId1"/>
          <a:stretch>
            <a:fillRect/>
          </a:stretch>
        </a:blipFill>
      </dgm:spPr>
    </dgm:pt>
    <dgm:pt modelId="{07FA09F1-96C0-48BF-9A90-42EFAA7B6BC9}" type="pres">
      <dgm:prSet presAssocID="{4615B1C1-94B6-4EB4-9D65-9229558F4432}" presName="text" presStyleLbl="node1" presStyleIdx="0" presStyleCnt="3">
        <dgm:presLayoutVars>
          <dgm:bulletEnabled val="1"/>
        </dgm:presLayoutVars>
      </dgm:prSet>
      <dgm:spPr/>
      <dgm:t>
        <a:bodyPr/>
        <a:lstStyle/>
        <a:p>
          <a:endParaRPr lang="en-IN"/>
        </a:p>
      </dgm:t>
    </dgm:pt>
    <dgm:pt modelId="{F909134F-E185-4977-B10E-B050C7D89BB3}" type="pres">
      <dgm:prSet presAssocID="{9AC060FC-E692-4503-87CA-5AA0846593A3}" presName="spacer" presStyleCnt="0"/>
      <dgm:spPr/>
    </dgm:pt>
    <dgm:pt modelId="{366E8F03-C8CF-4C16-8CE5-C8D602BA64C7}" type="pres">
      <dgm:prSet presAssocID="{7F952E9F-CBF6-4A13-8732-627489A403BF}" presName="comp" presStyleCnt="0"/>
      <dgm:spPr/>
    </dgm:pt>
    <dgm:pt modelId="{4EF34E8B-4F72-4F6F-8F14-7218E724E894}" type="pres">
      <dgm:prSet presAssocID="{7F952E9F-CBF6-4A13-8732-627489A403BF}" presName="box" presStyleLbl="node1" presStyleIdx="1" presStyleCnt="3" custLinFactNeighborX="-4258" custLinFactNeighborY="105"/>
      <dgm:spPr/>
      <dgm:t>
        <a:bodyPr/>
        <a:lstStyle/>
        <a:p>
          <a:endParaRPr lang="en-US"/>
        </a:p>
      </dgm:t>
    </dgm:pt>
    <dgm:pt modelId="{30EB9AC0-2D78-4D2B-BB36-CD9EBF952AD1}" type="pres">
      <dgm:prSet presAssocID="{7F952E9F-CBF6-4A13-8732-627489A403BF}" presName="img" presStyleLbl="fgImgPlace1" presStyleIdx="1" presStyleCnt="3" custScaleX="191748" custScaleY="127463" custLinFactNeighborX="42123" custLinFactNeighborY="1363"/>
      <dgm:spPr>
        <a:blipFill rotWithShape="0">
          <a:blip xmlns:r="http://schemas.openxmlformats.org/officeDocument/2006/relationships" r:embed="rId2"/>
          <a:stretch>
            <a:fillRect/>
          </a:stretch>
        </a:blipFill>
      </dgm:spPr>
    </dgm:pt>
    <dgm:pt modelId="{E8E2C28A-2308-4621-AC60-EF71F26324A9}" type="pres">
      <dgm:prSet presAssocID="{7F952E9F-CBF6-4A13-8732-627489A403BF}" presName="text" presStyleLbl="node1" presStyleIdx="1" presStyleCnt="3">
        <dgm:presLayoutVars>
          <dgm:bulletEnabled val="1"/>
        </dgm:presLayoutVars>
      </dgm:prSet>
      <dgm:spPr/>
      <dgm:t>
        <a:bodyPr/>
        <a:lstStyle/>
        <a:p>
          <a:endParaRPr lang="en-US"/>
        </a:p>
      </dgm:t>
    </dgm:pt>
    <dgm:pt modelId="{C1A33DF0-0C66-40AE-BACD-643E996D77F7}" type="pres">
      <dgm:prSet presAssocID="{B95E4997-5BA5-41A2-8766-EC6C3DCE28A4}" presName="spacer" presStyleCnt="0"/>
      <dgm:spPr/>
    </dgm:pt>
    <dgm:pt modelId="{5D0EC3BE-F4D9-4876-AF4A-F568E775DD80}" type="pres">
      <dgm:prSet presAssocID="{9E17E5C8-3213-4E95-B3C4-B3F7CCBD70E6}" presName="comp" presStyleCnt="0"/>
      <dgm:spPr/>
    </dgm:pt>
    <dgm:pt modelId="{128257D5-6ED7-4DA7-8AE6-EA28A3E30390}" type="pres">
      <dgm:prSet presAssocID="{9E17E5C8-3213-4E95-B3C4-B3F7CCBD70E6}" presName="box" presStyleLbl="node1" presStyleIdx="2" presStyleCnt="3" custLinFactNeighborX="-3078" custLinFactNeighborY="331"/>
      <dgm:spPr/>
      <dgm:t>
        <a:bodyPr/>
        <a:lstStyle/>
        <a:p>
          <a:endParaRPr lang="en-IN"/>
        </a:p>
      </dgm:t>
    </dgm:pt>
    <dgm:pt modelId="{EBF6D447-9496-450D-9B9A-90899015BFC0}" type="pres">
      <dgm:prSet presAssocID="{9E17E5C8-3213-4E95-B3C4-B3F7CCBD70E6}" presName="img" presStyleLbl="fgImgPlace1" presStyleIdx="2" presStyleCnt="3" custScaleX="184812" custScaleY="125546" custLinFactNeighborX="44556" custLinFactNeighborY="141"/>
      <dgm:spPr>
        <a:blipFill rotWithShape="0">
          <a:blip xmlns:r="http://schemas.openxmlformats.org/officeDocument/2006/relationships" r:embed="rId3"/>
          <a:stretch>
            <a:fillRect/>
          </a:stretch>
        </a:blipFill>
      </dgm:spPr>
    </dgm:pt>
    <dgm:pt modelId="{C6948588-F3CB-4B54-B1AD-DD8A601B4018}" type="pres">
      <dgm:prSet presAssocID="{9E17E5C8-3213-4E95-B3C4-B3F7CCBD70E6}" presName="text" presStyleLbl="node1" presStyleIdx="2" presStyleCnt="3">
        <dgm:presLayoutVars>
          <dgm:bulletEnabled val="1"/>
        </dgm:presLayoutVars>
      </dgm:prSet>
      <dgm:spPr/>
      <dgm:t>
        <a:bodyPr/>
        <a:lstStyle/>
        <a:p>
          <a:endParaRPr lang="en-IN"/>
        </a:p>
      </dgm:t>
    </dgm:pt>
  </dgm:ptLst>
  <dgm:cxnLst>
    <dgm:cxn modelId="{C6F458E0-10EC-4F9E-885A-F9785C915679}" type="presOf" srcId="{4615B1C1-94B6-4EB4-9D65-9229558F4432}" destId="{CD4808C6-955B-4947-B03E-B9B5E88D5437}" srcOrd="0" destOrd="0" presId="urn:microsoft.com/office/officeart/2005/8/layout/vList4"/>
    <dgm:cxn modelId="{6DC84F55-30B4-425E-B590-C62EDBE7DC27}" type="presOf" srcId="{7F952E9F-CBF6-4A13-8732-627489A403BF}" destId="{4EF34E8B-4F72-4F6F-8F14-7218E724E894}" srcOrd="0" destOrd="0" presId="urn:microsoft.com/office/officeart/2005/8/layout/vList4"/>
    <dgm:cxn modelId="{CA9D2E12-C591-4B81-95E4-4E30291B1664}" type="presOf" srcId="{7F952E9F-CBF6-4A13-8732-627489A403BF}" destId="{E8E2C28A-2308-4621-AC60-EF71F26324A9}" srcOrd="1" destOrd="0" presId="urn:microsoft.com/office/officeart/2005/8/layout/vList4"/>
    <dgm:cxn modelId="{E169B2B6-6CEA-43D6-A93C-64B739FBAE07}" srcId="{A62600B3-EC94-4883-9FC4-E456BA211390}" destId="{7F952E9F-CBF6-4A13-8732-627489A403BF}" srcOrd="1" destOrd="0" parTransId="{6F6A9CDC-B554-4B0D-AD2A-E3F383D3724C}" sibTransId="{B95E4997-5BA5-41A2-8766-EC6C3DCE28A4}"/>
    <dgm:cxn modelId="{341224C7-3571-45D1-85B4-E735EECC84C4}" type="presOf" srcId="{9E17E5C8-3213-4E95-B3C4-B3F7CCBD70E6}" destId="{C6948588-F3CB-4B54-B1AD-DD8A601B4018}" srcOrd="1" destOrd="0" presId="urn:microsoft.com/office/officeart/2005/8/layout/vList4"/>
    <dgm:cxn modelId="{24DE1583-7EDD-4AF7-9B00-8EFD29453FDC}" type="presOf" srcId="{4615B1C1-94B6-4EB4-9D65-9229558F4432}" destId="{07FA09F1-96C0-48BF-9A90-42EFAA7B6BC9}" srcOrd="1" destOrd="0" presId="urn:microsoft.com/office/officeart/2005/8/layout/vList4"/>
    <dgm:cxn modelId="{C36ED66F-0270-4C77-A8C9-FBC03DFAE94E}" type="presOf" srcId="{9E17E5C8-3213-4E95-B3C4-B3F7CCBD70E6}" destId="{128257D5-6ED7-4DA7-8AE6-EA28A3E30390}" srcOrd="0" destOrd="0" presId="urn:microsoft.com/office/officeart/2005/8/layout/vList4"/>
    <dgm:cxn modelId="{E83AF3FD-D2A2-4B4B-AC13-93C733C77C65}" type="presOf" srcId="{A62600B3-EC94-4883-9FC4-E456BA211390}" destId="{64236BE0-7D00-4DE6-8B0B-D82141F2C206}" srcOrd="0" destOrd="0" presId="urn:microsoft.com/office/officeart/2005/8/layout/vList4"/>
    <dgm:cxn modelId="{9DD462FA-EB0F-477A-ACEB-6A3591C6C183}" srcId="{A62600B3-EC94-4883-9FC4-E456BA211390}" destId="{9E17E5C8-3213-4E95-B3C4-B3F7CCBD70E6}" srcOrd="2" destOrd="0" parTransId="{BB5657BD-42B7-4388-837C-8FD98459289A}" sibTransId="{10A0331B-9AEF-48AD-B2BB-7A1B6C069D98}"/>
    <dgm:cxn modelId="{70467301-FD89-40CA-B12D-CD43D7FC3A08}" srcId="{A62600B3-EC94-4883-9FC4-E456BA211390}" destId="{4615B1C1-94B6-4EB4-9D65-9229558F4432}" srcOrd="0" destOrd="0" parTransId="{5BF91861-6086-44E0-B82D-A49C70DE71F5}" sibTransId="{9AC060FC-E692-4503-87CA-5AA0846593A3}"/>
    <dgm:cxn modelId="{E1816185-71EA-424E-98F9-13C492473D41}" type="presParOf" srcId="{64236BE0-7D00-4DE6-8B0B-D82141F2C206}" destId="{F64B18F0-EEA7-44F2-903D-B49AEC3B836B}" srcOrd="0" destOrd="0" presId="urn:microsoft.com/office/officeart/2005/8/layout/vList4"/>
    <dgm:cxn modelId="{BA13D0DE-6A5D-4069-B0EA-660C0164EAD1}" type="presParOf" srcId="{F64B18F0-EEA7-44F2-903D-B49AEC3B836B}" destId="{CD4808C6-955B-4947-B03E-B9B5E88D5437}" srcOrd="0" destOrd="0" presId="urn:microsoft.com/office/officeart/2005/8/layout/vList4"/>
    <dgm:cxn modelId="{24E6DC30-0AE5-4F95-8DA4-AD38F2B27947}" type="presParOf" srcId="{F64B18F0-EEA7-44F2-903D-B49AEC3B836B}" destId="{6AAD8D48-D52D-4BF6-A64E-B614C1CC1116}" srcOrd="1" destOrd="0" presId="urn:microsoft.com/office/officeart/2005/8/layout/vList4"/>
    <dgm:cxn modelId="{CECDC6AE-9FA1-466A-8FAA-3CCF6458FFEB}" type="presParOf" srcId="{F64B18F0-EEA7-44F2-903D-B49AEC3B836B}" destId="{07FA09F1-96C0-48BF-9A90-42EFAA7B6BC9}" srcOrd="2" destOrd="0" presId="urn:microsoft.com/office/officeart/2005/8/layout/vList4"/>
    <dgm:cxn modelId="{D4A64888-39EA-47A4-8F75-8CC80EDD38BF}" type="presParOf" srcId="{64236BE0-7D00-4DE6-8B0B-D82141F2C206}" destId="{F909134F-E185-4977-B10E-B050C7D89BB3}" srcOrd="1" destOrd="0" presId="urn:microsoft.com/office/officeart/2005/8/layout/vList4"/>
    <dgm:cxn modelId="{16E773CD-B829-499E-BACA-BBB3A2BD63E8}" type="presParOf" srcId="{64236BE0-7D00-4DE6-8B0B-D82141F2C206}" destId="{366E8F03-C8CF-4C16-8CE5-C8D602BA64C7}" srcOrd="2" destOrd="0" presId="urn:microsoft.com/office/officeart/2005/8/layout/vList4"/>
    <dgm:cxn modelId="{FFEF5998-7C85-4227-AE1A-59EAFC7C7EED}" type="presParOf" srcId="{366E8F03-C8CF-4C16-8CE5-C8D602BA64C7}" destId="{4EF34E8B-4F72-4F6F-8F14-7218E724E894}" srcOrd="0" destOrd="0" presId="urn:microsoft.com/office/officeart/2005/8/layout/vList4"/>
    <dgm:cxn modelId="{68AE4E1A-86CA-49D6-9A9D-B4BFA3A5A94E}" type="presParOf" srcId="{366E8F03-C8CF-4C16-8CE5-C8D602BA64C7}" destId="{30EB9AC0-2D78-4D2B-BB36-CD9EBF952AD1}" srcOrd="1" destOrd="0" presId="urn:microsoft.com/office/officeart/2005/8/layout/vList4"/>
    <dgm:cxn modelId="{CA9C7A14-DFFC-4CC6-A0CD-DC287F61516B}" type="presParOf" srcId="{366E8F03-C8CF-4C16-8CE5-C8D602BA64C7}" destId="{E8E2C28A-2308-4621-AC60-EF71F26324A9}" srcOrd="2" destOrd="0" presId="urn:microsoft.com/office/officeart/2005/8/layout/vList4"/>
    <dgm:cxn modelId="{6C07A569-3B4A-4390-852D-DB758589A848}" type="presParOf" srcId="{64236BE0-7D00-4DE6-8B0B-D82141F2C206}" destId="{C1A33DF0-0C66-40AE-BACD-643E996D77F7}" srcOrd="3" destOrd="0" presId="urn:microsoft.com/office/officeart/2005/8/layout/vList4"/>
    <dgm:cxn modelId="{D7CED92A-AD06-44C4-8899-34C2E3828BB6}" type="presParOf" srcId="{64236BE0-7D00-4DE6-8B0B-D82141F2C206}" destId="{5D0EC3BE-F4D9-4876-AF4A-F568E775DD80}" srcOrd="4" destOrd="0" presId="urn:microsoft.com/office/officeart/2005/8/layout/vList4"/>
    <dgm:cxn modelId="{FC5CA20B-7E9E-4CEF-BD31-C4307DE2AC71}" type="presParOf" srcId="{5D0EC3BE-F4D9-4876-AF4A-F568E775DD80}" destId="{128257D5-6ED7-4DA7-8AE6-EA28A3E30390}" srcOrd="0" destOrd="0" presId="urn:microsoft.com/office/officeart/2005/8/layout/vList4"/>
    <dgm:cxn modelId="{B595BBDE-A890-49DE-B5DE-906CE194C3AA}" type="presParOf" srcId="{5D0EC3BE-F4D9-4876-AF4A-F568E775DD80}" destId="{EBF6D447-9496-450D-9B9A-90899015BFC0}" srcOrd="1" destOrd="0" presId="urn:microsoft.com/office/officeart/2005/8/layout/vList4"/>
    <dgm:cxn modelId="{2B794F09-F5E7-47B2-AF03-A05A602CE37D}" type="presParOf" srcId="{5D0EC3BE-F4D9-4876-AF4A-F568E775DD80}" destId="{C6948588-F3CB-4B54-B1AD-DD8A601B4018}"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730ED9-4C6D-4706-9A43-CFF075DB747D}" type="doc">
      <dgm:prSet loTypeId="urn:microsoft.com/office/officeart/2005/8/layout/vList3" loCatId="list" qsTypeId="urn:microsoft.com/office/officeart/2005/8/quickstyle/simple1" qsCatId="simple" csTypeId="urn:microsoft.com/office/officeart/2005/8/colors/accent1_2" csCatId="accent1" phldr="1"/>
      <dgm:spPr/>
    </dgm:pt>
    <dgm:pt modelId="{A3EC2666-98FB-478B-8458-6FD9FAE04992}">
      <dgm:prSet phldrT="[Text]"/>
      <dgm:spPr/>
      <dgm:t>
        <a:bodyPr/>
        <a:lstStyle/>
        <a:p>
          <a:pPr marL="630238" indent="0"/>
          <a:endParaRPr lang="en-IN" dirty="0" smtClean="0"/>
        </a:p>
      </dgm:t>
    </dgm:pt>
    <dgm:pt modelId="{E4B5F908-5585-4DF3-B35E-33B60B9962F3}" type="parTrans" cxnId="{191E6037-FB85-4493-A643-8DBA647329ED}">
      <dgm:prSet/>
      <dgm:spPr/>
      <dgm:t>
        <a:bodyPr/>
        <a:lstStyle/>
        <a:p>
          <a:endParaRPr lang="en-IN"/>
        </a:p>
      </dgm:t>
    </dgm:pt>
    <dgm:pt modelId="{2FE3B13F-861F-4603-A835-E47EC32D6C6E}" type="sibTrans" cxnId="{191E6037-FB85-4493-A643-8DBA647329ED}">
      <dgm:prSet/>
      <dgm:spPr/>
      <dgm:t>
        <a:bodyPr/>
        <a:lstStyle/>
        <a:p>
          <a:endParaRPr lang="en-IN"/>
        </a:p>
      </dgm:t>
    </dgm:pt>
    <dgm:pt modelId="{965292FE-FB80-406D-9569-C29A988625E2}" type="pres">
      <dgm:prSet presAssocID="{00730ED9-4C6D-4706-9A43-CFF075DB747D}" presName="linearFlow" presStyleCnt="0">
        <dgm:presLayoutVars>
          <dgm:dir/>
          <dgm:resizeHandles val="exact"/>
        </dgm:presLayoutVars>
      </dgm:prSet>
      <dgm:spPr/>
    </dgm:pt>
    <dgm:pt modelId="{901324DF-1138-46DF-BD54-89E1965F9C5B}" type="pres">
      <dgm:prSet presAssocID="{A3EC2666-98FB-478B-8458-6FD9FAE04992}" presName="composite" presStyleCnt="0"/>
      <dgm:spPr/>
    </dgm:pt>
    <dgm:pt modelId="{60835BCC-E6C9-4212-98BF-819A8C9636C7}" type="pres">
      <dgm:prSet presAssocID="{A3EC2666-98FB-478B-8458-6FD9FAE04992}" presName="imgShp" presStyleLbl="fgImgPlace1" presStyleIdx="0" presStyleCnt="1" custLinFactNeighborX="-20" custLinFactNeighborY="-995"/>
      <dgm:spPr>
        <a:blipFill rotWithShape="0">
          <a:blip xmlns:r="http://schemas.openxmlformats.org/officeDocument/2006/relationships" r:embed="rId1"/>
          <a:stretch>
            <a:fillRect/>
          </a:stretch>
        </a:blipFill>
      </dgm:spPr>
    </dgm:pt>
    <dgm:pt modelId="{221D114D-BAB2-4F16-B70F-84CA19F906A5}" type="pres">
      <dgm:prSet presAssocID="{A3EC2666-98FB-478B-8458-6FD9FAE04992}" presName="txShp" presStyleLbl="node1" presStyleIdx="0" presStyleCnt="1" custScaleX="150335" custScaleY="191542" custLinFactNeighborX="-31" custLinFactNeighborY="670">
        <dgm:presLayoutVars>
          <dgm:bulletEnabled val="1"/>
        </dgm:presLayoutVars>
      </dgm:prSet>
      <dgm:spPr/>
      <dgm:t>
        <a:bodyPr/>
        <a:lstStyle/>
        <a:p>
          <a:endParaRPr lang="en-IN"/>
        </a:p>
      </dgm:t>
    </dgm:pt>
  </dgm:ptLst>
  <dgm:cxnLst>
    <dgm:cxn modelId="{2AB9C990-12D4-4826-9AE7-A4EAA6935BDA}" type="presOf" srcId="{00730ED9-4C6D-4706-9A43-CFF075DB747D}" destId="{965292FE-FB80-406D-9569-C29A988625E2}" srcOrd="0" destOrd="0" presId="urn:microsoft.com/office/officeart/2005/8/layout/vList3"/>
    <dgm:cxn modelId="{191E6037-FB85-4493-A643-8DBA647329ED}" srcId="{00730ED9-4C6D-4706-9A43-CFF075DB747D}" destId="{A3EC2666-98FB-478B-8458-6FD9FAE04992}" srcOrd="0" destOrd="0" parTransId="{E4B5F908-5585-4DF3-B35E-33B60B9962F3}" sibTransId="{2FE3B13F-861F-4603-A835-E47EC32D6C6E}"/>
    <dgm:cxn modelId="{5857CA8C-48E3-4EF6-97DF-4F73B9C55E16}" type="presOf" srcId="{A3EC2666-98FB-478B-8458-6FD9FAE04992}" destId="{221D114D-BAB2-4F16-B70F-84CA19F906A5}" srcOrd="0" destOrd="0" presId="urn:microsoft.com/office/officeart/2005/8/layout/vList3"/>
    <dgm:cxn modelId="{3993D793-88ED-41DE-9987-F329B4A6C127}" type="presParOf" srcId="{965292FE-FB80-406D-9569-C29A988625E2}" destId="{901324DF-1138-46DF-BD54-89E1965F9C5B}" srcOrd="0" destOrd="0" presId="urn:microsoft.com/office/officeart/2005/8/layout/vList3"/>
    <dgm:cxn modelId="{2B9453EA-2F12-4C15-8D31-5BCAD82BE36E}" type="presParOf" srcId="{901324DF-1138-46DF-BD54-89E1965F9C5B}" destId="{60835BCC-E6C9-4212-98BF-819A8C9636C7}" srcOrd="0" destOrd="0" presId="urn:microsoft.com/office/officeart/2005/8/layout/vList3"/>
    <dgm:cxn modelId="{DF59A66D-D6B0-4FE3-A1CC-F1C1C2223594}" type="presParOf" srcId="{901324DF-1138-46DF-BD54-89E1965F9C5B}" destId="{221D114D-BAB2-4F16-B70F-84CA19F906A5}"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4B4B05-5E48-43BB-9C6F-DAF0440D374B}"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B97F14B9-8F0D-462C-BF95-EE6672FA1B89}">
      <dgm:prSet phldrT="[Text]"/>
      <dgm:spPr/>
      <dgm:t>
        <a:bodyPr/>
        <a:lstStyle/>
        <a:p>
          <a:r>
            <a:rPr lang="en-US" dirty="0" smtClean="0"/>
            <a:t>A Cylindrical pipe is placed in middle of stove.</a:t>
          </a:r>
          <a:endParaRPr lang="en-US" dirty="0"/>
        </a:p>
      </dgm:t>
    </dgm:pt>
    <dgm:pt modelId="{006FED5A-11F8-4E8B-80A1-762B92E8BEC6}" type="parTrans" cxnId="{3E9D2DD4-0DDF-4503-88BD-AAF02942B0EC}">
      <dgm:prSet/>
      <dgm:spPr/>
      <dgm:t>
        <a:bodyPr/>
        <a:lstStyle/>
        <a:p>
          <a:endParaRPr lang="en-US"/>
        </a:p>
      </dgm:t>
    </dgm:pt>
    <dgm:pt modelId="{29769943-458A-4DB9-AA2F-E95ADAFC1632}" type="sibTrans" cxnId="{3E9D2DD4-0DDF-4503-88BD-AAF02942B0EC}">
      <dgm:prSet/>
      <dgm:spPr/>
      <dgm:t>
        <a:bodyPr/>
        <a:lstStyle/>
        <a:p>
          <a:endParaRPr lang="en-US"/>
        </a:p>
      </dgm:t>
    </dgm:pt>
    <dgm:pt modelId="{73EAB7F7-8555-4ECC-8C6F-B7DCCFAE2DD8}">
      <dgm:prSet phldrT="[Text]"/>
      <dgm:spPr/>
      <dgm:t>
        <a:bodyPr/>
        <a:lstStyle/>
        <a:p>
          <a:r>
            <a:rPr lang="en-US" dirty="0" smtClean="0"/>
            <a:t>A small portion of biomass is added and compressed. </a:t>
          </a:r>
          <a:endParaRPr lang="en-US" dirty="0"/>
        </a:p>
      </dgm:t>
    </dgm:pt>
    <dgm:pt modelId="{9FE9EBB0-5C0E-4274-9C66-4EAEFD5B0E15}" type="parTrans" cxnId="{64C7F732-2150-4F20-BCD0-9DA15B797D13}">
      <dgm:prSet/>
      <dgm:spPr/>
      <dgm:t>
        <a:bodyPr/>
        <a:lstStyle/>
        <a:p>
          <a:endParaRPr lang="en-US"/>
        </a:p>
      </dgm:t>
    </dgm:pt>
    <dgm:pt modelId="{67E40DD0-F18D-4E77-B174-DFFEBEE3D262}" type="sibTrans" cxnId="{64C7F732-2150-4F20-BCD0-9DA15B797D13}">
      <dgm:prSet/>
      <dgm:spPr/>
      <dgm:t>
        <a:bodyPr/>
        <a:lstStyle/>
        <a:p>
          <a:endParaRPr lang="en-US"/>
        </a:p>
      </dgm:t>
    </dgm:pt>
    <dgm:pt modelId="{E8902D4D-1129-4F95-87F1-F0DE1E34E5DA}">
      <dgm:prSet phldrT="[Text]"/>
      <dgm:spPr/>
      <dgm:t>
        <a:bodyPr/>
        <a:lstStyle/>
        <a:p>
          <a:r>
            <a:rPr lang="en-US" dirty="0" smtClean="0"/>
            <a:t>Cylindrical pipe is removed after the biomass feed height is 90% of stove height.</a:t>
          </a:r>
          <a:endParaRPr lang="en-US" dirty="0"/>
        </a:p>
      </dgm:t>
    </dgm:pt>
    <dgm:pt modelId="{2DC35732-90E4-4D01-9545-5BC06A18D78B}" type="parTrans" cxnId="{76027C53-47E6-42BF-9760-E863EAA21E45}">
      <dgm:prSet/>
      <dgm:spPr/>
      <dgm:t>
        <a:bodyPr/>
        <a:lstStyle/>
        <a:p>
          <a:endParaRPr lang="en-US"/>
        </a:p>
      </dgm:t>
    </dgm:pt>
    <dgm:pt modelId="{6342971C-EE56-4248-8962-B0EFCF26CF62}" type="sibTrans" cxnId="{76027C53-47E6-42BF-9760-E863EAA21E45}">
      <dgm:prSet/>
      <dgm:spPr/>
      <dgm:t>
        <a:bodyPr/>
        <a:lstStyle/>
        <a:p>
          <a:endParaRPr lang="en-US"/>
        </a:p>
      </dgm:t>
    </dgm:pt>
    <dgm:pt modelId="{781BFE3B-FCC7-4C5A-9E4F-B9E5BF0BBEB1}">
      <dgm:prSet/>
      <dgm:spPr/>
      <dgm:t>
        <a:bodyPr/>
        <a:lstStyle/>
        <a:p>
          <a:r>
            <a:rPr lang="en-US" dirty="0" smtClean="0"/>
            <a:t>A puncture is dug through the side hole to make space to ignite the biomass. </a:t>
          </a:r>
          <a:endParaRPr lang="en-US" dirty="0"/>
        </a:p>
      </dgm:t>
    </dgm:pt>
    <dgm:pt modelId="{B0B6DE2A-86C7-4971-9BA2-4D79B519A86C}" type="parTrans" cxnId="{B91E7B7C-31D7-4538-A410-A5C83C0495BD}">
      <dgm:prSet/>
      <dgm:spPr/>
      <dgm:t>
        <a:bodyPr/>
        <a:lstStyle/>
        <a:p>
          <a:endParaRPr lang="en-US"/>
        </a:p>
      </dgm:t>
    </dgm:pt>
    <dgm:pt modelId="{09AEF2CF-7254-4224-AA2F-98765DA359C5}" type="sibTrans" cxnId="{B91E7B7C-31D7-4538-A410-A5C83C0495BD}">
      <dgm:prSet/>
      <dgm:spPr/>
      <dgm:t>
        <a:bodyPr/>
        <a:lstStyle/>
        <a:p>
          <a:endParaRPr lang="en-US"/>
        </a:p>
      </dgm:t>
    </dgm:pt>
    <dgm:pt modelId="{E5A324B0-3DD2-4A7B-9C5E-8FBE85AC3DFD}" type="pres">
      <dgm:prSet presAssocID="{5A4B4B05-5E48-43BB-9C6F-DAF0440D374B}" presName="outerComposite" presStyleCnt="0">
        <dgm:presLayoutVars>
          <dgm:chMax val="5"/>
          <dgm:dir/>
          <dgm:resizeHandles val="exact"/>
        </dgm:presLayoutVars>
      </dgm:prSet>
      <dgm:spPr/>
      <dgm:t>
        <a:bodyPr/>
        <a:lstStyle/>
        <a:p>
          <a:endParaRPr lang="en-US"/>
        </a:p>
      </dgm:t>
    </dgm:pt>
    <dgm:pt modelId="{ED13E01E-9CBA-412D-9F42-DB72D4585AD5}" type="pres">
      <dgm:prSet presAssocID="{5A4B4B05-5E48-43BB-9C6F-DAF0440D374B}" presName="dummyMaxCanvas" presStyleCnt="0">
        <dgm:presLayoutVars/>
      </dgm:prSet>
      <dgm:spPr/>
    </dgm:pt>
    <dgm:pt modelId="{8B5BC144-1931-4D84-9C9D-067572C8DF6C}" type="pres">
      <dgm:prSet presAssocID="{5A4B4B05-5E48-43BB-9C6F-DAF0440D374B}" presName="FourNodes_1" presStyleLbl="node1" presStyleIdx="0" presStyleCnt="4" custScaleX="81250" custScaleY="79574" custLinFactNeighborX="-5208" custLinFactNeighborY="1010">
        <dgm:presLayoutVars>
          <dgm:bulletEnabled val="1"/>
        </dgm:presLayoutVars>
      </dgm:prSet>
      <dgm:spPr/>
      <dgm:t>
        <a:bodyPr/>
        <a:lstStyle/>
        <a:p>
          <a:endParaRPr lang="en-US"/>
        </a:p>
      </dgm:t>
    </dgm:pt>
    <dgm:pt modelId="{154001F2-1E29-45AC-86B4-D939381CA6B9}" type="pres">
      <dgm:prSet presAssocID="{5A4B4B05-5E48-43BB-9C6F-DAF0440D374B}" presName="FourNodes_2" presStyleLbl="node1" presStyleIdx="1" presStyleCnt="4" custScaleX="81167" custScaleY="101347" custLinFactNeighborX="-12583" custLinFactNeighborY="-5275">
        <dgm:presLayoutVars>
          <dgm:bulletEnabled val="1"/>
        </dgm:presLayoutVars>
      </dgm:prSet>
      <dgm:spPr/>
      <dgm:t>
        <a:bodyPr/>
        <a:lstStyle/>
        <a:p>
          <a:endParaRPr lang="en-US"/>
        </a:p>
      </dgm:t>
    </dgm:pt>
    <dgm:pt modelId="{E2D74F97-69E1-4B90-A1F5-30FDC59A6A93}" type="pres">
      <dgm:prSet presAssocID="{5A4B4B05-5E48-43BB-9C6F-DAF0440D374B}" presName="FourNodes_3" presStyleLbl="node1" presStyleIdx="2" presStyleCnt="4" custScaleX="81334" custScaleY="90124" custLinFactNeighborX="-20750" custLinFactNeighborY="-338">
        <dgm:presLayoutVars>
          <dgm:bulletEnabled val="1"/>
        </dgm:presLayoutVars>
      </dgm:prSet>
      <dgm:spPr/>
      <dgm:t>
        <a:bodyPr/>
        <a:lstStyle/>
        <a:p>
          <a:endParaRPr lang="en-US"/>
        </a:p>
      </dgm:t>
    </dgm:pt>
    <dgm:pt modelId="{04BEF9CC-EFF8-419C-A214-65F038708F0F}" type="pres">
      <dgm:prSet presAssocID="{5A4B4B05-5E48-43BB-9C6F-DAF0440D374B}" presName="FourNodes_4" presStyleLbl="node1" presStyleIdx="3" presStyleCnt="4" custScaleX="81250" custScaleY="100000" custLinFactNeighborX="-28125">
        <dgm:presLayoutVars>
          <dgm:bulletEnabled val="1"/>
        </dgm:presLayoutVars>
      </dgm:prSet>
      <dgm:spPr/>
      <dgm:t>
        <a:bodyPr/>
        <a:lstStyle/>
        <a:p>
          <a:endParaRPr lang="en-US"/>
        </a:p>
      </dgm:t>
    </dgm:pt>
    <dgm:pt modelId="{8036DE0B-E256-4FB7-ACBF-211488F05286}" type="pres">
      <dgm:prSet presAssocID="{5A4B4B05-5E48-43BB-9C6F-DAF0440D374B}" presName="FourConn_1-2" presStyleLbl="fgAccFollowNode1" presStyleIdx="0" presStyleCnt="3" custScaleX="48200" custScaleY="76664" custLinFactX="-87085" custLinFactNeighborX="-100000" custLinFactNeighborY="-11546">
        <dgm:presLayoutVars>
          <dgm:bulletEnabled val="1"/>
        </dgm:presLayoutVars>
      </dgm:prSet>
      <dgm:spPr/>
      <dgm:t>
        <a:bodyPr/>
        <a:lstStyle/>
        <a:p>
          <a:endParaRPr lang="en-US"/>
        </a:p>
      </dgm:t>
    </dgm:pt>
    <dgm:pt modelId="{554D4EE9-6556-43E2-85A4-A89FA4A4FF97}" type="pres">
      <dgm:prSet presAssocID="{5A4B4B05-5E48-43BB-9C6F-DAF0440D374B}" presName="FourConn_2-3" presStyleLbl="fgAccFollowNode1" presStyleIdx="1" presStyleCnt="3" custScaleX="47510" custScaleY="77700" custLinFactX="-100000" custLinFactNeighborX="-155169" custLinFactNeighborY="936">
        <dgm:presLayoutVars>
          <dgm:bulletEnabled val="1"/>
        </dgm:presLayoutVars>
      </dgm:prSet>
      <dgm:spPr/>
      <dgm:t>
        <a:bodyPr/>
        <a:lstStyle/>
        <a:p>
          <a:endParaRPr lang="en-US"/>
        </a:p>
      </dgm:t>
    </dgm:pt>
    <dgm:pt modelId="{A17ED185-B629-4E9A-8335-B1B770F75FDC}" type="pres">
      <dgm:prSet presAssocID="{5A4B4B05-5E48-43BB-9C6F-DAF0440D374B}" presName="FourConn_3-4" presStyleLbl="fgAccFollowNode1" presStyleIdx="2" presStyleCnt="3" custScaleX="48891" custScaleY="78736" custLinFactX="-121207" custLinFactNeighborX="-200000" custLinFactNeighborY="4993">
        <dgm:presLayoutVars>
          <dgm:bulletEnabled val="1"/>
        </dgm:presLayoutVars>
      </dgm:prSet>
      <dgm:spPr/>
      <dgm:t>
        <a:bodyPr/>
        <a:lstStyle/>
        <a:p>
          <a:endParaRPr lang="en-US"/>
        </a:p>
      </dgm:t>
    </dgm:pt>
    <dgm:pt modelId="{C6DFF9A1-B5CB-4C1A-8DF8-38D412400EEB}" type="pres">
      <dgm:prSet presAssocID="{5A4B4B05-5E48-43BB-9C6F-DAF0440D374B}" presName="FourNodes_1_text" presStyleLbl="node1" presStyleIdx="3" presStyleCnt="4">
        <dgm:presLayoutVars>
          <dgm:bulletEnabled val="1"/>
        </dgm:presLayoutVars>
      </dgm:prSet>
      <dgm:spPr/>
      <dgm:t>
        <a:bodyPr/>
        <a:lstStyle/>
        <a:p>
          <a:endParaRPr lang="en-US"/>
        </a:p>
      </dgm:t>
    </dgm:pt>
    <dgm:pt modelId="{06D7C8B1-C8F6-4130-A90D-5E48E75AAE06}" type="pres">
      <dgm:prSet presAssocID="{5A4B4B05-5E48-43BB-9C6F-DAF0440D374B}" presName="FourNodes_2_text" presStyleLbl="node1" presStyleIdx="3" presStyleCnt="4">
        <dgm:presLayoutVars>
          <dgm:bulletEnabled val="1"/>
        </dgm:presLayoutVars>
      </dgm:prSet>
      <dgm:spPr/>
      <dgm:t>
        <a:bodyPr/>
        <a:lstStyle/>
        <a:p>
          <a:endParaRPr lang="en-US"/>
        </a:p>
      </dgm:t>
    </dgm:pt>
    <dgm:pt modelId="{3C43CDB1-769F-4A6F-928A-F4CC174B65BE}" type="pres">
      <dgm:prSet presAssocID="{5A4B4B05-5E48-43BB-9C6F-DAF0440D374B}" presName="FourNodes_3_text" presStyleLbl="node1" presStyleIdx="3" presStyleCnt="4">
        <dgm:presLayoutVars>
          <dgm:bulletEnabled val="1"/>
        </dgm:presLayoutVars>
      </dgm:prSet>
      <dgm:spPr/>
      <dgm:t>
        <a:bodyPr/>
        <a:lstStyle/>
        <a:p>
          <a:endParaRPr lang="en-US"/>
        </a:p>
      </dgm:t>
    </dgm:pt>
    <dgm:pt modelId="{C3244A23-AD97-458A-96BA-39F2AE7872F1}" type="pres">
      <dgm:prSet presAssocID="{5A4B4B05-5E48-43BB-9C6F-DAF0440D374B}" presName="FourNodes_4_text" presStyleLbl="node1" presStyleIdx="3" presStyleCnt="4">
        <dgm:presLayoutVars>
          <dgm:bulletEnabled val="1"/>
        </dgm:presLayoutVars>
      </dgm:prSet>
      <dgm:spPr/>
      <dgm:t>
        <a:bodyPr/>
        <a:lstStyle/>
        <a:p>
          <a:endParaRPr lang="en-US"/>
        </a:p>
      </dgm:t>
    </dgm:pt>
  </dgm:ptLst>
  <dgm:cxnLst>
    <dgm:cxn modelId="{2BC64046-0A45-43FD-9B62-CEB4EA8FDFDE}" type="presOf" srcId="{E8902D4D-1129-4F95-87F1-F0DE1E34E5DA}" destId="{E2D74F97-69E1-4B90-A1F5-30FDC59A6A93}" srcOrd="0" destOrd="0" presId="urn:microsoft.com/office/officeart/2005/8/layout/vProcess5"/>
    <dgm:cxn modelId="{47D0E6CB-CA5C-449C-A7E2-9C19689373B7}" type="presOf" srcId="{B97F14B9-8F0D-462C-BF95-EE6672FA1B89}" destId="{C6DFF9A1-B5CB-4C1A-8DF8-38D412400EEB}" srcOrd="1" destOrd="0" presId="urn:microsoft.com/office/officeart/2005/8/layout/vProcess5"/>
    <dgm:cxn modelId="{4E88BABE-1B08-4015-8FDE-3122692127DF}" type="presOf" srcId="{6342971C-EE56-4248-8962-B0EFCF26CF62}" destId="{A17ED185-B629-4E9A-8335-B1B770F75FDC}" srcOrd="0" destOrd="0" presId="urn:microsoft.com/office/officeart/2005/8/layout/vProcess5"/>
    <dgm:cxn modelId="{76027C53-47E6-42BF-9760-E863EAA21E45}" srcId="{5A4B4B05-5E48-43BB-9C6F-DAF0440D374B}" destId="{E8902D4D-1129-4F95-87F1-F0DE1E34E5DA}" srcOrd="2" destOrd="0" parTransId="{2DC35732-90E4-4D01-9545-5BC06A18D78B}" sibTransId="{6342971C-EE56-4248-8962-B0EFCF26CF62}"/>
    <dgm:cxn modelId="{3E9D2DD4-0DDF-4503-88BD-AAF02942B0EC}" srcId="{5A4B4B05-5E48-43BB-9C6F-DAF0440D374B}" destId="{B97F14B9-8F0D-462C-BF95-EE6672FA1B89}" srcOrd="0" destOrd="0" parTransId="{006FED5A-11F8-4E8B-80A1-762B92E8BEC6}" sibTransId="{29769943-458A-4DB9-AA2F-E95ADAFC1632}"/>
    <dgm:cxn modelId="{5764E7FB-10C2-417D-BE5B-C566692217F9}" type="presOf" srcId="{67E40DD0-F18D-4E77-B174-DFFEBEE3D262}" destId="{554D4EE9-6556-43E2-85A4-A89FA4A4FF97}" srcOrd="0" destOrd="0" presId="urn:microsoft.com/office/officeart/2005/8/layout/vProcess5"/>
    <dgm:cxn modelId="{01C794B7-1508-4822-B868-8CA014C900D7}" type="presOf" srcId="{29769943-458A-4DB9-AA2F-E95ADAFC1632}" destId="{8036DE0B-E256-4FB7-ACBF-211488F05286}" srcOrd="0" destOrd="0" presId="urn:microsoft.com/office/officeart/2005/8/layout/vProcess5"/>
    <dgm:cxn modelId="{8E20BFB0-B62E-47F1-B6E6-3E1E3FB98856}" type="presOf" srcId="{5A4B4B05-5E48-43BB-9C6F-DAF0440D374B}" destId="{E5A324B0-3DD2-4A7B-9C5E-8FBE85AC3DFD}" srcOrd="0" destOrd="0" presId="urn:microsoft.com/office/officeart/2005/8/layout/vProcess5"/>
    <dgm:cxn modelId="{B91E7B7C-31D7-4538-A410-A5C83C0495BD}" srcId="{5A4B4B05-5E48-43BB-9C6F-DAF0440D374B}" destId="{781BFE3B-FCC7-4C5A-9E4F-B9E5BF0BBEB1}" srcOrd="3" destOrd="0" parTransId="{B0B6DE2A-86C7-4971-9BA2-4D79B519A86C}" sibTransId="{09AEF2CF-7254-4224-AA2F-98765DA359C5}"/>
    <dgm:cxn modelId="{20201E41-B684-4429-AE1B-9E516F002CCA}" type="presOf" srcId="{781BFE3B-FCC7-4C5A-9E4F-B9E5BF0BBEB1}" destId="{C3244A23-AD97-458A-96BA-39F2AE7872F1}" srcOrd="1" destOrd="0" presId="urn:microsoft.com/office/officeart/2005/8/layout/vProcess5"/>
    <dgm:cxn modelId="{1927220D-E4F4-4BE7-84B2-294B259414F5}" type="presOf" srcId="{781BFE3B-FCC7-4C5A-9E4F-B9E5BF0BBEB1}" destId="{04BEF9CC-EFF8-419C-A214-65F038708F0F}" srcOrd="0" destOrd="0" presId="urn:microsoft.com/office/officeart/2005/8/layout/vProcess5"/>
    <dgm:cxn modelId="{59E27345-4414-4F03-9096-BF00DBA5C243}" type="presOf" srcId="{B97F14B9-8F0D-462C-BF95-EE6672FA1B89}" destId="{8B5BC144-1931-4D84-9C9D-067572C8DF6C}" srcOrd="0" destOrd="0" presId="urn:microsoft.com/office/officeart/2005/8/layout/vProcess5"/>
    <dgm:cxn modelId="{8CDBFF98-5FCE-4159-A4C7-B0761505CD5A}" type="presOf" srcId="{73EAB7F7-8555-4ECC-8C6F-B7DCCFAE2DD8}" destId="{06D7C8B1-C8F6-4130-A90D-5E48E75AAE06}" srcOrd="1" destOrd="0" presId="urn:microsoft.com/office/officeart/2005/8/layout/vProcess5"/>
    <dgm:cxn modelId="{857225C3-151C-44EF-B7AD-CB71AD3A8574}" type="presOf" srcId="{73EAB7F7-8555-4ECC-8C6F-B7DCCFAE2DD8}" destId="{154001F2-1E29-45AC-86B4-D939381CA6B9}" srcOrd="0" destOrd="0" presId="urn:microsoft.com/office/officeart/2005/8/layout/vProcess5"/>
    <dgm:cxn modelId="{207C71B2-6427-407C-A5F0-2862C5C84BA5}" type="presOf" srcId="{E8902D4D-1129-4F95-87F1-F0DE1E34E5DA}" destId="{3C43CDB1-769F-4A6F-928A-F4CC174B65BE}" srcOrd="1" destOrd="0" presId="urn:microsoft.com/office/officeart/2005/8/layout/vProcess5"/>
    <dgm:cxn modelId="{64C7F732-2150-4F20-BCD0-9DA15B797D13}" srcId="{5A4B4B05-5E48-43BB-9C6F-DAF0440D374B}" destId="{73EAB7F7-8555-4ECC-8C6F-B7DCCFAE2DD8}" srcOrd="1" destOrd="0" parTransId="{9FE9EBB0-5C0E-4274-9C66-4EAEFD5B0E15}" sibTransId="{67E40DD0-F18D-4E77-B174-DFFEBEE3D262}"/>
    <dgm:cxn modelId="{B8E8F0C8-6D72-4232-B85E-8E476F839008}" type="presParOf" srcId="{E5A324B0-3DD2-4A7B-9C5E-8FBE85AC3DFD}" destId="{ED13E01E-9CBA-412D-9F42-DB72D4585AD5}" srcOrd="0" destOrd="0" presId="urn:microsoft.com/office/officeart/2005/8/layout/vProcess5"/>
    <dgm:cxn modelId="{BAE87AB9-5D66-48F9-8E1B-BD8A74E20DE8}" type="presParOf" srcId="{E5A324B0-3DD2-4A7B-9C5E-8FBE85AC3DFD}" destId="{8B5BC144-1931-4D84-9C9D-067572C8DF6C}" srcOrd="1" destOrd="0" presId="urn:microsoft.com/office/officeart/2005/8/layout/vProcess5"/>
    <dgm:cxn modelId="{3211CEDA-32C9-4E1C-9887-E107B1EF2931}" type="presParOf" srcId="{E5A324B0-3DD2-4A7B-9C5E-8FBE85AC3DFD}" destId="{154001F2-1E29-45AC-86B4-D939381CA6B9}" srcOrd="2" destOrd="0" presId="urn:microsoft.com/office/officeart/2005/8/layout/vProcess5"/>
    <dgm:cxn modelId="{86060E8A-A329-41FB-8035-E026616DFDD3}" type="presParOf" srcId="{E5A324B0-3DD2-4A7B-9C5E-8FBE85AC3DFD}" destId="{E2D74F97-69E1-4B90-A1F5-30FDC59A6A93}" srcOrd="3" destOrd="0" presId="urn:microsoft.com/office/officeart/2005/8/layout/vProcess5"/>
    <dgm:cxn modelId="{CEB5B784-F50C-4A9C-905A-7714F7182CB8}" type="presParOf" srcId="{E5A324B0-3DD2-4A7B-9C5E-8FBE85AC3DFD}" destId="{04BEF9CC-EFF8-419C-A214-65F038708F0F}" srcOrd="4" destOrd="0" presId="urn:microsoft.com/office/officeart/2005/8/layout/vProcess5"/>
    <dgm:cxn modelId="{0483C9E1-18A7-4345-B5B4-52B9E8714D77}" type="presParOf" srcId="{E5A324B0-3DD2-4A7B-9C5E-8FBE85AC3DFD}" destId="{8036DE0B-E256-4FB7-ACBF-211488F05286}" srcOrd="5" destOrd="0" presId="urn:microsoft.com/office/officeart/2005/8/layout/vProcess5"/>
    <dgm:cxn modelId="{17B33DA7-0BF3-4605-8A5E-F812FAAD9D36}" type="presParOf" srcId="{E5A324B0-3DD2-4A7B-9C5E-8FBE85AC3DFD}" destId="{554D4EE9-6556-43E2-85A4-A89FA4A4FF97}" srcOrd="6" destOrd="0" presId="urn:microsoft.com/office/officeart/2005/8/layout/vProcess5"/>
    <dgm:cxn modelId="{7140228F-9112-4728-ADB3-B8568F6FC35A}" type="presParOf" srcId="{E5A324B0-3DD2-4A7B-9C5E-8FBE85AC3DFD}" destId="{A17ED185-B629-4E9A-8335-B1B770F75FDC}" srcOrd="7" destOrd="0" presId="urn:microsoft.com/office/officeart/2005/8/layout/vProcess5"/>
    <dgm:cxn modelId="{5589B9C8-7D16-457F-8343-DF09AA67B63D}" type="presParOf" srcId="{E5A324B0-3DD2-4A7B-9C5E-8FBE85AC3DFD}" destId="{C6DFF9A1-B5CB-4C1A-8DF8-38D412400EEB}" srcOrd="8" destOrd="0" presId="urn:microsoft.com/office/officeart/2005/8/layout/vProcess5"/>
    <dgm:cxn modelId="{597154DC-19E6-49F4-B34D-9410A4B0D5CB}" type="presParOf" srcId="{E5A324B0-3DD2-4A7B-9C5E-8FBE85AC3DFD}" destId="{06D7C8B1-C8F6-4130-A90D-5E48E75AAE06}" srcOrd="9" destOrd="0" presId="urn:microsoft.com/office/officeart/2005/8/layout/vProcess5"/>
    <dgm:cxn modelId="{4A7D6CC2-3F29-48E1-AE68-70AD0BB9D31E}" type="presParOf" srcId="{E5A324B0-3DD2-4A7B-9C5E-8FBE85AC3DFD}" destId="{3C43CDB1-769F-4A6F-928A-F4CC174B65BE}" srcOrd="10" destOrd="0" presId="urn:microsoft.com/office/officeart/2005/8/layout/vProcess5"/>
    <dgm:cxn modelId="{F60A7899-0EC0-4C13-B27B-C03C4F6B84EC}" type="presParOf" srcId="{E5A324B0-3DD2-4A7B-9C5E-8FBE85AC3DFD}" destId="{C3244A23-AD97-458A-96BA-39F2AE7872F1}" srcOrd="11" destOrd="0" presId="urn:microsoft.com/office/officeart/2005/8/layout/vProcess5"/>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D685794-6A76-4E3F-B7AE-8A82BF735451}" type="doc">
      <dgm:prSet loTypeId="urn:microsoft.com/office/officeart/2005/8/layout/vList3" loCatId="list" qsTypeId="urn:microsoft.com/office/officeart/2005/8/quickstyle/simple1" qsCatId="simple" csTypeId="urn:microsoft.com/office/officeart/2005/8/colors/accent1_2" csCatId="accent1" phldr="1"/>
      <dgm:spPr/>
    </dgm:pt>
    <dgm:pt modelId="{190B5211-5CB9-4037-A7F1-DACE6ACDA446}">
      <dgm:prSet custT="1"/>
      <dgm:spPr/>
      <dgm:t>
        <a:bodyPr/>
        <a:lstStyle/>
        <a:p>
          <a:endParaRPr lang="en-GB" sz="2900" b="1" dirty="0" smtClean="0">
            <a:solidFill>
              <a:schemeClr val="bg1"/>
            </a:solidFill>
          </a:endParaRPr>
        </a:p>
      </dgm:t>
    </dgm:pt>
    <dgm:pt modelId="{1B296193-2294-4CC8-8F0B-239549F64B18}" type="parTrans" cxnId="{8BB56846-F73D-4484-80EF-B517A5155AD3}">
      <dgm:prSet/>
      <dgm:spPr/>
      <dgm:t>
        <a:bodyPr/>
        <a:lstStyle/>
        <a:p>
          <a:endParaRPr lang="en-US"/>
        </a:p>
      </dgm:t>
    </dgm:pt>
    <dgm:pt modelId="{360A18BA-07EF-446E-8149-8023D7FF80C4}" type="sibTrans" cxnId="{8BB56846-F73D-4484-80EF-B517A5155AD3}">
      <dgm:prSet/>
      <dgm:spPr/>
      <dgm:t>
        <a:bodyPr/>
        <a:lstStyle/>
        <a:p>
          <a:endParaRPr lang="en-US"/>
        </a:p>
      </dgm:t>
    </dgm:pt>
    <dgm:pt modelId="{52C8DC29-D5AD-41E6-A194-9F9785A4A8E2}" type="pres">
      <dgm:prSet presAssocID="{AD685794-6A76-4E3F-B7AE-8A82BF735451}" presName="linearFlow" presStyleCnt="0">
        <dgm:presLayoutVars>
          <dgm:dir/>
          <dgm:resizeHandles val="exact"/>
        </dgm:presLayoutVars>
      </dgm:prSet>
      <dgm:spPr/>
    </dgm:pt>
    <dgm:pt modelId="{872AF63D-31A4-4804-A996-9AC22BFD658C}" type="pres">
      <dgm:prSet presAssocID="{190B5211-5CB9-4037-A7F1-DACE6ACDA446}" presName="composite" presStyleCnt="0"/>
      <dgm:spPr/>
    </dgm:pt>
    <dgm:pt modelId="{A8415D8F-9454-481E-A2A0-D33389012988}" type="pres">
      <dgm:prSet presAssocID="{190B5211-5CB9-4037-A7F1-DACE6ACDA446}" presName="imgShp" presStyleLbl="fgImgPlace1" presStyleIdx="0" presStyleCnt="1" custScaleX="135333" custScaleY="141818" custLinFactNeighborX="758" custLinFactNeighborY="1797"/>
      <dgm:spPr>
        <a:blipFill rotWithShape="0">
          <a:blip xmlns:r="http://schemas.openxmlformats.org/officeDocument/2006/relationships" r:embed="rId1"/>
          <a:stretch>
            <a:fillRect/>
          </a:stretch>
        </a:blipFill>
      </dgm:spPr>
    </dgm:pt>
    <dgm:pt modelId="{8577A90C-1614-4C52-96AA-23BD3FC4001D}" type="pres">
      <dgm:prSet presAssocID="{190B5211-5CB9-4037-A7F1-DACE6ACDA446}" presName="txShp" presStyleLbl="node1" presStyleIdx="0" presStyleCnt="1" custScaleX="150376" custScaleY="296020" custLinFactNeighborX="-4285" custLinFactNeighborY="-39985">
        <dgm:presLayoutVars>
          <dgm:bulletEnabled val="1"/>
        </dgm:presLayoutVars>
      </dgm:prSet>
      <dgm:spPr/>
      <dgm:t>
        <a:bodyPr/>
        <a:lstStyle/>
        <a:p>
          <a:endParaRPr lang="en-US"/>
        </a:p>
      </dgm:t>
    </dgm:pt>
  </dgm:ptLst>
  <dgm:cxnLst>
    <dgm:cxn modelId="{8BB56846-F73D-4484-80EF-B517A5155AD3}" srcId="{AD685794-6A76-4E3F-B7AE-8A82BF735451}" destId="{190B5211-5CB9-4037-A7F1-DACE6ACDA446}" srcOrd="0" destOrd="0" parTransId="{1B296193-2294-4CC8-8F0B-239549F64B18}" sibTransId="{360A18BA-07EF-446E-8149-8023D7FF80C4}"/>
    <dgm:cxn modelId="{66068E2E-D95A-48B6-BCD3-D4CFB468B4FF}" type="presOf" srcId="{AD685794-6A76-4E3F-B7AE-8A82BF735451}" destId="{52C8DC29-D5AD-41E6-A194-9F9785A4A8E2}" srcOrd="0" destOrd="0" presId="urn:microsoft.com/office/officeart/2005/8/layout/vList3"/>
    <dgm:cxn modelId="{87197D7D-912E-4233-973E-53DCF957E3C3}" type="presOf" srcId="{190B5211-5CB9-4037-A7F1-DACE6ACDA446}" destId="{8577A90C-1614-4C52-96AA-23BD3FC4001D}" srcOrd="0" destOrd="0" presId="urn:microsoft.com/office/officeart/2005/8/layout/vList3"/>
    <dgm:cxn modelId="{875054E0-076D-4D7E-8C52-51291EBB7A0D}" type="presParOf" srcId="{52C8DC29-D5AD-41E6-A194-9F9785A4A8E2}" destId="{872AF63D-31A4-4804-A996-9AC22BFD658C}" srcOrd="0" destOrd="0" presId="urn:microsoft.com/office/officeart/2005/8/layout/vList3"/>
    <dgm:cxn modelId="{5BCC9B04-5BC2-4901-ACF8-603654565A3A}" type="presParOf" srcId="{872AF63D-31A4-4804-A996-9AC22BFD658C}" destId="{A8415D8F-9454-481E-A2A0-D33389012988}" srcOrd="0" destOrd="0" presId="urn:microsoft.com/office/officeart/2005/8/layout/vList3"/>
    <dgm:cxn modelId="{5507DDF5-29CB-4C66-8F22-297E4516A5A7}" type="presParOf" srcId="{872AF63D-31A4-4804-A996-9AC22BFD658C}" destId="{8577A90C-1614-4C52-96AA-23BD3FC4001D}"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600EC8C-3EEE-4737-9A52-75073521D3B8}"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23100470-B101-426F-8369-0145B237786F}">
      <dgm:prSet phldrT="[Text]"/>
      <dgm:spPr/>
      <dgm:t>
        <a:bodyPr/>
        <a:lstStyle/>
        <a:p>
          <a:r>
            <a:rPr lang="en-US" dirty="0" smtClean="0"/>
            <a:t>A TLUD stove with secondary  air opening holes.</a:t>
          </a:r>
          <a:endParaRPr lang="en-US" dirty="0"/>
        </a:p>
      </dgm:t>
    </dgm:pt>
    <dgm:pt modelId="{EDE59DFA-1715-47BA-AB16-30A0539A1BAF}" type="parTrans" cxnId="{2A379B78-5AF2-4F1B-8196-6DC107DC61FF}">
      <dgm:prSet/>
      <dgm:spPr/>
      <dgm:t>
        <a:bodyPr/>
        <a:lstStyle/>
        <a:p>
          <a:endParaRPr lang="en-US"/>
        </a:p>
      </dgm:t>
    </dgm:pt>
    <dgm:pt modelId="{71BB6FCE-0C85-4A49-B165-33197F976555}" type="sibTrans" cxnId="{2A379B78-5AF2-4F1B-8196-6DC107DC61FF}">
      <dgm:prSet/>
      <dgm:spPr/>
      <dgm:t>
        <a:bodyPr/>
        <a:lstStyle/>
        <a:p>
          <a:endParaRPr lang="en-US"/>
        </a:p>
      </dgm:t>
    </dgm:pt>
    <dgm:pt modelId="{9FB34B93-1996-4057-925C-8DA48BC91767}">
      <dgm:prSet phldrT="[Text]"/>
      <dgm:spPr/>
      <dgm:t>
        <a:bodyPr/>
        <a:lstStyle/>
        <a:p>
          <a:r>
            <a:rPr lang="en-US" dirty="0" smtClean="0"/>
            <a:t>A sufficient quantity of biomass.</a:t>
          </a:r>
          <a:endParaRPr lang="en-US" dirty="0"/>
        </a:p>
      </dgm:t>
    </dgm:pt>
    <dgm:pt modelId="{EFDA63B9-40BC-41FE-9B37-8671B8A008BB}" type="parTrans" cxnId="{5A5AB5F0-B8ED-4E2E-9CF3-0E44E5AC4404}">
      <dgm:prSet/>
      <dgm:spPr/>
      <dgm:t>
        <a:bodyPr/>
        <a:lstStyle/>
        <a:p>
          <a:endParaRPr lang="en-US"/>
        </a:p>
      </dgm:t>
    </dgm:pt>
    <dgm:pt modelId="{9233B5CA-ADA2-45DE-B240-D0AC6184C482}" type="sibTrans" cxnId="{5A5AB5F0-B8ED-4E2E-9CF3-0E44E5AC4404}">
      <dgm:prSet/>
      <dgm:spPr/>
      <dgm:t>
        <a:bodyPr/>
        <a:lstStyle/>
        <a:p>
          <a:endParaRPr lang="en-US"/>
        </a:p>
      </dgm:t>
    </dgm:pt>
    <dgm:pt modelId="{0CDE36AA-6473-4B8D-86B7-91254F8D82CE}">
      <dgm:prSet phldrT="[Text]"/>
      <dgm:spPr/>
      <dgm:t>
        <a:bodyPr/>
        <a:lstStyle/>
        <a:p>
          <a:r>
            <a:rPr lang="en-US" dirty="0" smtClean="0"/>
            <a:t>The biomass fuel is directly added to fill 90% of stove height.</a:t>
          </a:r>
          <a:endParaRPr lang="en-US" dirty="0"/>
        </a:p>
      </dgm:t>
    </dgm:pt>
    <dgm:pt modelId="{21714FDF-F865-45C2-A1E8-44B928BC90A1}" type="parTrans" cxnId="{1F16BBB8-FE71-45A8-A9C1-E9594082DE38}">
      <dgm:prSet/>
      <dgm:spPr/>
      <dgm:t>
        <a:bodyPr/>
        <a:lstStyle/>
        <a:p>
          <a:endParaRPr lang="en-US"/>
        </a:p>
      </dgm:t>
    </dgm:pt>
    <dgm:pt modelId="{F5A86E76-9A0D-4F17-89F0-40FA950298AA}" type="sibTrans" cxnId="{1F16BBB8-FE71-45A8-A9C1-E9594082DE38}">
      <dgm:prSet/>
      <dgm:spPr/>
      <dgm:t>
        <a:bodyPr/>
        <a:lstStyle/>
        <a:p>
          <a:endParaRPr lang="en-US"/>
        </a:p>
      </dgm:t>
    </dgm:pt>
    <dgm:pt modelId="{32F0D813-C430-4DD1-B8D6-4D6B4BF63993}" type="pres">
      <dgm:prSet presAssocID="{5600EC8C-3EEE-4737-9A52-75073521D3B8}" presName="outerComposite" presStyleCnt="0">
        <dgm:presLayoutVars>
          <dgm:chMax val="5"/>
          <dgm:dir/>
          <dgm:resizeHandles val="exact"/>
        </dgm:presLayoutVars>
      </dgm:prSet>
      <dgm:spPr/>
      <dgm:t>
        <a:bodyPr/>
        <a:lstStyle/>
        <a:p>
          <a:endParaRPr lang="en-US"/>
        </a:p>
      </dgm:t>
    </dgm:pt>
    <dgm:pt modelId="{904FDF41-D1D5-490F-AB9B-E5B782DC1E9C}" type="pres">
      <dgm:prSet presAssocID="{5600EC8C-3EEE-4737-9A52-75073521D3B8}" presName="dummyMaxCanvas" presStyleCnt="0">
        <dgm:presLayoutVars/>
      </dgm:prSet>
      <dgm:spPr/>
    </dgm:pt>
    <dgm:pt modelId="{FAA4D78D-6952-42E0-B78E-19372DA34BE5}" type="pres">
      <dgm:prSet presAssocID="{5600EC8C-3EEE-4737-9A52-75073521D3B8}" presName="ThreeNodes_1" presStyleLbl="node1" presStyleIdx="0" presStyleCnt="3" custScaleX="76034" custScaleY="94686" custLinFactNeighborX="-10675" custLinFactNeighborY="-207">
        <dgm:presLayoutVars>
          <dgm:bulletEnabled val="1"/>
        </dgm:presLayoutVars>
      </dgm:prSet>
      <dgm:spPr/>
      <dgm:t>
        <a:bodyPr/>
        <a:lstStyle/>
        <a:p>
          <a:endParaRPr lang="en-US"/>
        </a:p>
      </dgm:t>
    </dgm:pt>
    <dgm:pt modelId="{73E5B620-3811-4E90-8F69-7AA680061169}" type="pres">
      <dgm:prSet presAssocID="{5600EC8C-3EEE-4737-9A52-75073521D3B8}" presName="ThreeNodes_2" presStyleLbl="node1" presStyleIdx="1" presStyleCnt="3" custScaleX="74291" custScaleY="81105" custLinFactNeighborX="-19499" custLinFactNeighborY="-19530">
        <dgm:presLayoutVars>
          <dgm:bulletEnabled val="1"/>
        </dgm:presLayoutVars>
      </dgm:prSet>
      <dgm:spPr/>
      <dgm:t>
        <a:bodyPr/>
        <a:lstStyle/>
        <a:p>
          <a:endParaRPr lang="en-US"/>
        </a:p>
      </dgm:t>
    </dgm:pt>
    <dgm:pt modelId="{C17CEEA0-C0E7-438E-9FB8-C02C663694D7}" type="pres">
      <dgm:prSet presAssocID="{5600EC8C-3EEE-4737-9A52-75073521D3B8}" presName="ThreeNodes_3" presStyleLbl="node1" presStyleIdx="2" presStyleCnt="3" custScaleX="76471" custScaleY="97664" custLinFactNeighborX="-28322" custLinFactNeighborY="-33438">
        <dgm:presLayoutVars>
          <dgm:bulletEnabled val="1"/>
        </dgm:presLayoutVars>
      </dgm:prSet>
      <dgm:spPr/>
      <dgm:t>
        <a:bodyPr/>
        <a:lstStyle/>
        <a:p>
          <a:endParaRPr lang="en-US"/>
        </a:p>
      </dgm:t>
    </dgm:pt>
    <dgm:pt modelId="{C1C300A7-D0AC-4442-81A1-1127F8E6080C}" type="pres">
      <dgm:prSet presAssocID="{5600EC8C-3EEE-4737-9A52-75073521D3B8}" presName="ThreeConn_1-2" presStyleLbl="fgAccFollowNode1" presStyleIdx="0" presStyleCnt="2" custScaleX="64508" custLinFactX="-73531" custLinFactNeighborX="-100000" custLinFactNeighborY="-10350">
        <dgm:presLayoutVars>
          <dgm:bulletEnabled val="1"/>
        </dgm:presLayoutVars>
      </dgm:prSet>
      <dgm:spPr/>
      <dgm:t>
        <a:bodyPr/>
        <a:lstStyle/>
        <a:p>
          <a:endParaRPr lang="en-US"/>
        </a:p>
      </dgm:t>
    </dgm:pt>
    <dgm:pt modelId="{61B8C8C4-1DF0-436E-87A7-34AC23F6B31D}" type="pres">
      <dgm:prSet presAssocID="{5600EC8C-3EEE-4737-9A52-75073521D3B8}" presName="ThreeConn_2-3" presStyleLbl="fgAccFollowNode1" presStyleIdx="1" presStyleCnt="2" custScaleX="74984" custLinFactX="-100000" custLinFactNeighborX="-128018" custLinFactNeighborY="-38718">
        <dgm:presLayoutVars>
          <dgm:bulletEnabled val="1"/>
        </dgm:presLayoutVars>
      </dgm:prSet>
      <dgm:spPr/>
      <dgm:t>
        <a:bodyPr/>
        <a:lstStyle/>
        <a:p>
          <a:endParaRPr lang="en-US"/>
        </a:p>
      </dgm:t>
    </dgm:pt>
    <dgm:pt modelId="{744585EB-4443-422F-821B-5C8C08577B1B}" type="pres">
      <dgm:prSet presAssocID="{5600EC8C-3EEE-4737-9A52-75073521D3B8}" presName="ThreeNodes_1_text" presStyleLbl="node1" presStyleIdx="2" presStyleCnt="3">
        <dgm:presLayoutVars>
          <dgm:bulletEnabled val="1"/>
        </dgm:presLayoutVars>
      </dgm:prSet>
      <dgm:spPr/>
      <dgm:t>
        <a:bodyPr/>
        <a:lstStyle/>
        <a:p>
          <a:endParaRPr lang="en-US"/>
        </a:p>
      </dgm:t>
    </dgm:pt>
    <dgm:pt modelId="{B86FB5C3-C7AE-4D73-8ED2-666E05FDAED9}" type="pres">
      <dgm:prSet presAssocID="{5600EC8C-3EEE-4737-9A52-75073521D3B8}" presName="ThreeNodes_2_text" presStyleLbl="node1" presStyleIdx="2" presStyleCnt="3">
        <dgm:presLayoutVars>
          <dgm:bulletEnabled val="1"/>
        </dgm:presLayoutVars>
      </dgm:prSet>
      <dgm:spPr/>
      <dgm:t>
        <a:bodyPr/>
        <a:lstStyle/>
        <a:p>
          <a:endParaRPr lang="en-US"/>
        </a:p>
      </dgm:t>
    </dgm:pt>
    <dgm:pt modelId="{D80E9534-0855-4D6B-BCA3-3B9137492323}" type="pres">
      <dgm:prSet presAssocID="{5600EC8C-3EEE-4737-9A52-75073521D3B8}" presName="ThreeNodes_3_text" presStyleLbl="node1" presStyleIdx="2" presStyleCnt="3">
        <dgm:presLayoutVars>
          <dgm:bulletEnabled val="1"/>
        </dgm:presLayoutVars>
      </dgm:prSet>
      <dgm:spPr/>
      <dgm:t>
        <a:bodyPr/>
        <a:lstStyle/>
        <a:p>
          <a:endParaRPr lang="en-US"/>
        </a:p>
      </dgm:t>
    </dgm:pt>
  </dgm:ptLst>
  <dgm:cxnLst>
    <dgm:cxn modelId="{2C4BDB94-B840-434F-B5F8-0DF3BD0C730A}" type="presOf" srcId="{71BB6FCE-0C85-4A49-B165-33197F976555}" destId="{C1C300A7-D0AC-4442-81A1-1127F8E6080C}" srcOrd="0" destOrd="0" presId="urn:microsoft.com/office/officeart/2005/8/layout/vProcess5"/>
    <dgm:cxn modelId="{B5140BAA-94D5-44A7-8C27-6727B355828A}" type="presOf" srcId="{23100470-B101-426F-8369-0145B237786F}" destId="{FAA4D78D-6952-42E0-B78E-19372DA34BE5}" srcOrd="0" destOrd="0" presId="urn:microsoft.com/office/officeart/2005/8/layout/vProcess5"/>
    <dgm:cxn modelId="{2A379B78-5AF2-4F1B-8196-6DC107DC61FF}" srcId="{5600EC8C-3EEE-4737-9A52-75073521D3B8}" destId="{23100470-B101-426F-8369-0145B237786F}" srcOrd="0" destOrd="0" parTransId="{EDE59DFA-1715-47BA-AB16-30A0539A1BAF}" sibTransId="{71BB6FCE-0C85-4A49-B165-33197F976555}"/>
    <dgm:cxn modelId="{A7C3CD62-2242-4D93-876D-4261FF0C39EC}" type="presOf" srcId="{0CDE36AA-6473-4B8D-86B7-91254F8D82CE}" destId="{C17CEEA0-C0E7-438E-9FB8-C02C663694D7}" srcOrd="0" destOrd="0" presId="urn:microsoft.com/office/officeart/2005/8/layout/vProcess5"/>
    <dgm:cxn modelId="{07EFCC00-2B09-46F0-A282-271D233F2168}" type="presOf" srcId="{9FB34B93-1996-4057-925C-8DA48BC91767}" destId="{B86FB5C3-C7AE-4D73-8ED2-666E05FDAED9}" srcOrd="1" destOrd="0" presId="urn:microsoft.com/office/officeart/2005/8/layout/vProcess5"/>
    <dgm:cxn modelId="{1F16BBB8-FE71-45A8-A9C1-E9594082DE38}" srcId="{5600EC8C-3EEE-4737-9A52-75073521D3B8}" destId="{0CDE36AA-6473-4B8D-86B7-91254F8D82CE}" srcOrd="2" destOrd="0" parTransId="{21714FDF-F865-45C2-A1E8-44B928BC90A1}" sibTransId="{F5A86E76-9A0D-4F17-89F0-40FA950298AA}"/>
    <dgm:cxn modelId="{9A11BCC4-9E83-4118-BD11-592E017BEA06}" type="presOf" srcId="{9FB34B93-1996-4057-925C-8DA48BC91767}" destId="{73E5B620-3811-4E90-8F69-7AA680061169}" srcOrd="0" destOrd="0" presId="urn:microsoft.com/office/officeart/2005/8/layout/vProcess5"/>
    <dgm:cxn modelId="{09ED2A9B-B573-4E44-8820-5E88ECB9E138}" type="presOf" srcId="{9233B5CA-ADA2-45DE-B240-D0AC6184C482}" destId="{61B8C8C4-1DF0-436E-87A7-34AC23F6B31D}" srcOrd="0" destOrd="0" presId="urn:microsoft.com/office/officeart/2005/8/layout/vProcess5"/>
    <dgm:cxn modelId="{4EBEFCF9-95B9-4112-BF82-9BA719C95B85}" type="presOf" srcId="{5600EC8C-3EEE-4737-9A52-75073521D3B8}" destId="{32F0D813-C430-4DD1-B8D6-4D6B4BF63993}" srcOrd="0" destOrd="0" presId="urn:microsoft.com/office/officeart/2005/8/layout/vProcess5"/>
    <dgm:cxn modelId="{D529EDB2-4103-40A3-B294-9E78C6F28F9F}" type="presOf" srcId="{23100470-B101-426F-8369-0145B237786F}" destId="{744585EB-4443-422F-821B-5C8C08577B1B}" srcOrd="1" destOrd="0" presId="urn:microsoft.com/office/officeart/2005/8/layout/vProcess5"/>
    <dgm:cxn modelId="{C52F57E2-BD0D-4B5F-8825-3A37060E6375}" type="presOf" srcId="{0CDE36AA-6473-4B8D-86B7-91254F8D82CE}" destId="{D80E9534-0855-4D6B-BCA3-3B9137492323}" srcOrd="1" destOrd="0" presId="urn:microsoft.com/office/officeart/2005/8/layout/vProcess5"/>
    <dgm:cxn modelId="{5A5AB5F0-B8ED-4E2E-9CF3-0E44E5AC4404}" srcId="{5600EC8C-3EEE-4737-9A52-75073521D3B8}" destId="{9FB34B93-1996-4057-925C-8DA48BC91767}" srcOrd="1" destOrd="0" parTransId="{EFDA63B9-40BC-41FE-9B37-8671B8A008BB}" sibTransId="{9233B5CA-ADA2-45DE-B240-D0AC6184C482}"/>
    <dgm:cxn modelId="{11820086-F349-42CE-BF42-B08448E523DD}" type="presParOf" srcId="{32F0D813-C430-4DD1-B8D6-4D6B4BF63993}" destId="{904FDF41-D1D5-490F-AB9B-E5B782DC1E9C}" srcOrd="0" destOrd="0" presId="urn:microsoft.com/office/officeart/2005/8/layout/vProcess5"/>
    <dgm:cxn modelId="{A21D013F-3449-4ADD-ABAE-183F6C0130F8}" type="presParOf" srcId="{32F0D813-C430-4DD1-B8D6-4D6B4BF63993}" destId="{FAA4D78D-6952-42E0-B78E-19372DA34BE5}" srcOrd="1" destOrd="0" presId="urn:microsoft.com/office/officeart/2005/8/layout/vProcess5"/>
    <dgm:cxn modelId="{D99ED878-08B9-4E18-9BE0-7A6E063577C7}" type="presParOf" srcId="{32F0D813-C430-4DD1-B8D6-4D6B4BF63993}" destId="{73E5B620-3811-4E90-8F69-7AA680061169}" srcOrd="2" destOrd="0" presId="urn:microsoft.com/office/officeart/2005/8/layout/vProcess5"/>
    <dgm:cxn modelId="{720318DB-48CE-4F73-8BA0-2AFA8558D233}" type="presParOf" srcId="{32F0D813-C430-4DD1-B8D6-4D6B4BF63993}" destId="{C17CEEA0-C0E7-438E-9FB8-C02C663694D7}" srcOrd="3" destOrd="0" presId="urn:microsoft.com/office/officeart/2005/8/layout/vProcess5"/>
    <dgm:cxn modelId="{C37619CB-B57F-419A-AE9D-C75438F4D2B7}" type="presParOf" srcId="{32F0D813-C430-4DD1-B8D6-4D6B4BF63993}" destId="{C1C300A7-D0AC-4442-81A1-1127F8E6080C}" srcOrd="4" destOrd="0" presId="urn:microsoft.com/office/officeart/2005/8/layout/vProcess5"/>
    <dgm:cxn modelId="{678F80E6-D4D8-4BDD-AAFC-E51ADFA546BB}" type="presParOf" srcId="{32F0D813-C430-4DD1-B8D6-4D6B4BF63993}" destId="{61B8C8C4-1DF0-436E-87A7-34AC23F6B31D}" srcOrd="5" destOrd="0" presId="urn:microsoft.com/office/officeart/2005/8/layout/vProcess5"/>
    <dgm:cxn modelId="{DDBF504A-7F2D-453E-AB50-7264C8B81221}" type="presParOf" srcId="{32F0D813-C430-4DD1-B8D6-4D6B4BF63993}" destId="{744585EB-4443-422F-821B-5C8C08577B1B}" srcOrd="6" destOrd="0" presId="urn:microsoft.com/office/officeart/2005/8/layout/vProcess5"/>
    <dgm:cxn modelId="{41EB50A0-B8B4-47CD-989A-B314A0CA3251}" type="presParOf" srcId="{32F0D813-C430-4DD1-B8D6-4D6B4BF63993}" destId="{B86FB5C3-C7AE-4D73-8ED2-666E05FDAED9}" srcOrd="7" destOrd="0" presId="urn:microsoft.com/office/officeart/2005/8/layout/vProcess5"/>
    <dgm:cxn modelId="{E4382B7B-E1B7-4F10-A757-A313D2DD3CF8}" type="presParOf" srcId="{32F0D813-C430-4DD1-B8D6-4D6B4BF63993}" destId="{D80E9534-0855-4D6B-BCA3-3B9137492323}"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2/27/2015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2/27/2015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2/27/2015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2/27/2015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p:zoom/>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vnit.ac.in/" TargetMode="Externa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Layout" Target="../diagrams/layout4.xml"/><Relationship Id="rId7" Type="http://schemas.openxmlformats.org/officeDocument/2006/relationships/image" Target="../media/image10.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10" Type="http://schemas.openxmlformats.org/officeDocument/2006/relationships/image" Target="../media/image13.jpeg"/><Relationship Id="rId4" Type="http://schemas.openxmlformats.org/officeDocument/2006/relationships/diagramQuickStyle" Target="../diagrams/quickStyle4.xml"/><Relationship Id="rId9"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Layout" Target="../diagrams/layout6.xml"/><Relationship Id="rId7" Type="http://schemas.openxmlformats.org/officeDocument/2006/relationships/image" Target="../media/image15.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1600200"/>
            <a:ext cx="6400800" cy="4038600"/>
          </a:xfrm>
          <a:prstGeom prst="rect">
            <a:avLst/>
          </a:prstGeom>
          <a:noFill/>
          <a:ln w="9525">
            <a:noFill/>
            <a:miter lim="800000"/>
            <a:headEnd/>
            <a:tailEnd/>
          </a:ln>
          <a:effectLst/>
        </p:spPr>
      </p:pic>
      <p:sp>
        <p:nvSpPr>
          <p:cNvPr id="5" name="TextBox 4"/>
          <p:cNvSpPr txBox="1"/>
          <p:nvPr/>
        </p:nvSpPr>
        <p:spPr>
          <a:xfrm>
            <a:off x="6248400" y="1600200"/>
            <a:ext cx="2895600" cy="1200329"/>
          </a:xfrm>
          <a:prstGeom prst="rect">
            <a:avLst/>
          </a:prstGeom>
          <a:noFill/>
        </p:spPr>
        <p:txBody>
          <a:bodyPr wrap="square" rtlCol="0">
            <a:spAutoFit/>
          </a:bodyPr>
          <a:lstStyle/>
          <a:p>
            <a:pPr algn="ctr"/>
            <a:r>
              <a:rPr lang="en-US" sz="2400" b="1" dirty="0" err="1" smtClean="0">
                <a:latin typeface="Bradley Hand ITC" pitchFamily="66" charset="0"/>
              </a:rPr>
              <a:t>Pravin</a:t>
            </a:r>
            <a:r>
              <a:rPr lang="en-US" sz="2400" b="1" dirty="0" smtClean="0">
                <a:latin typeface="Bradley Hand ITC" pitchFamily="66" charset="0"/>
              </a:rPr>
              <a:t> </a:t>
            </a:r>
            <a:r>
              <a:rPr lang="en-US" sz="2400" b="1" dirty="0" err="1" smtClean="0">
                <a:latin typeface="Bradley Hand ITC" pitchFamily="66" charset="0"/>
              </a:rPr>
              <a:t>Sonarkar</a:t>
            </a:r>
            <a:endParaRPr lang="en-US" sz="2400" b="1" dirty="0" smtClean="0">
              <a:latin typeface="Bradley Hand ITC" pitchFamily="66" charset="0"/>
            </a:endParaRPr>
          </a:p>
          <a:p>
            <a:pPr algn="ctr"/>
            <a:r>
              <a:rPr lang="en-US" sz="2400" b="1" dirty="0" err="1" smtClean="0">
                <a:latin typeface="Bradley Hand ITC" pitchFamily="66" charset="0"/>
              </a:rPr>
              <a:t>Eeshaan</a:t>
            </a:r>
            <a:r>
              <a:rPr lang="en-US" sz="2400" b="1" dirty="0" smtClean="0">
                <a:latin typeface="Bradley Hand ITC" pitchFamily="66" charset="0"/>
              </a:rPr>
              <a:t> </a:t>
            </a:r>
            <a:r>
              <a:rPr lang="en-US" sz="2400" b="1" dirty="0" err="1" smtClean="0">
                <a:latin typeface="Bradley Hand ITC" pitchFamily="66" charset="0"/>
              </a:rPr>
              <a:t>Mardikar</a:t>
            </a:r>
            <a:endParaRPr lang="en-US" sz="2400" b="1" dirty="0" smtClean="0">
              <a:latin typeface="Bradley Hand ITC" pitchFamily="66" charset="0"/>
            </a:endParaRPr>
          </a:p>
          <a:p>
            <a:pPr algn="ctr"/>
            <a:r>
              <a:rPr lang="en-US" sz="2400" b="1" dirty="0" smtClean="0">
                <a:latin typeface="Bradley Hand ITC" pitchFamily="66" charset="0"/>
              </a:rPr>
              <a:t>VNIT, Nagpur</a:t>
            </a:r>
            <a:endParaRPr lang="en-US" sz="2400" b="1" dirty="0">
              <a:latin typeface="Bradley Hand ITC" pitchFamily="66" charset="0"/>
            </a:endParaRPr>
          </a:p>
        </p:txBody>
      </p:sp>
      <p:sp>
        <p:nvSpPr>
          <p:cNvPr id="6" name="TextBox 5"/>
          <p:cNvSpPr txBox="1"/>
          <p:nvPr/>
        </p:nvSpPr>
        <p:spPr>
          <a:xfrm>
            <a:off x="533400" y="5638800"/>
            <a:ext cx="8001000" cy="1246495"/>
          </a:xfrm>
          <a:prstGeom prst="rect">
            <a:avLst/>
          </a:prstGeom>
          <a:noFill/>
        </p:spPr>
        <p:txBody>
          <a:bodyPr wrap="square" rtlCol="0">
            <a:spAutoFit/>
          </a:bodyPr>
          <a:lstStyle/>
          <a:p>
            <a:pPr algn="ctr"/>
            <a:r>
              <a:rPr lang="en-US" sz="1900" i="1" dirty="0" smtClean="0"/>
              <a:t>Visvesvaraya National Institute of Technology, South Ambazari Road, </a:t>
            </a:r>
          </a:p>
          <a:p>
            <a:pPr algn="ctr"/>
            <a:r>
              <a:rPr lang="en-US" sz="1900" i="1" dirty="0" smtClean="0"/>
              <a:t>Nagpur, Maharashtra. Pin 440010 (India)</a:t>
            </a:r>
          </a:p>
          <a:p>
            <a:pPr algn="ctr"/>
            <a:r>
              <a:rPr lang="en-US" sz="1900" i="1" dirty="0" smtClean="0"/>
              <a:t>Phone: (+91-712-) 2222828</a:t>
            </a:r>
          </a:p>
          <a:p>
            <a:pPr algn="ctr"/>
            <a:r>
              <a:rPr lang="en-US" i="1" dirty="0" smtClean="0">
                <a:ln>
                  <a:solidFill>
                    <a:srgbClr val="C00000"/>
                  </a:solidFill>
                </a:ln>
                <a:solidFill>
                  <a:schemeClr val="accent2"/>
                </a:solidFill>
                <a:hlinkClick r:id="rId3"/>
              </a:rPr>
              <a:t>http://vnit.ac.in</a:t>
            </a:r>
            <a:endParaRPr lang="en-US" dirty="0">
              <a:ln>
                <a:solidFill>
                  <a:srgbClr val="C00000"/>
                </a:solidFill>
              </a:ln>
              <a:solidFill>
                <a:schemeClr val="accent2"/>
              </a:solidFill>
            </a:endParaRPr>
          </a:p>
        </p:txBody>
      </p:sp>
      <p:sp>
        <p:nvSpPr>
          <p:cNvPr id="22530" name="AutoShape 2" descr="Image result for vnit log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pic>
        <p:nvPicPr>
          <p:cNvPr id="22531" name="Picture 3"/>
          <p:cNvPicPr>
            <a:picLocks noChangeAspect="1" noChangeArrowheads="1"/>
          </p:cNvPicPr>
          <p:nvPr/>
        </p:nvPicPr>
        <p:blipFill>
          <a:blip r:embed="rId4" cstate="print"/>
          <a:srcRect/>
          <a:stretch>
            <a:fillRect/>
          </a:stretch>
        </p:blipFill>
        <p:spPr bwMode="auto">
          <a:xfrm>
            <a:off x="6414020" y="2971800"/>
            <a:ext cx="2700000" cy="2700000"/>
          </a:xfrm>
          <a:prstGeom prst="rect">
            <a:avLst/>
          </a:prstGeom>
          <a:noFill/>
          <a:ln w="9525">
            <a:noFill/>
            <a:miter lim="800000"/>
            <a:headEnd/>
            <a:tailEnd/>
          </a:ln>
        </p:spPr>
      </p:pic>
      <p:sp>
        <p:nvSpPr>
          <p:cNvPr id="9" name="TextBox 8"/>
          <p:cNvSpPr txBox="1"/>
          <p:nvPr/>
        </p:nvSpPr>
        <p:spPr>
          <a:xfrm>
            <a:off x="0" y="0"/>
            <a:ext cx="9144000" cy="1323439"/>
          </a:xfrm>
          <a:prstGeom prst="rect">
            <a:avLst/>
          </a:prstGeom>
          <a:noFill/>
        </p:spPr>
        <p:txBody>
          <a:bodyPr wrap="square" rtlCol="0">
            <a:spAutoFit/>
          </a:bodyPr>
          <a:lstStyle/>
          <a:p>
            <a:r>
              <a:rPr lang="en-IN" sz="4000" b="1" i="1" dirty="0" smtClean="0">
                <a:ln w="900" cmpd="sng">
                  <a:solidFill>
                    <a:schemeClr val="accent1">
                      <a:satMod val="190000"/>
                      <a:alpha val="55000"/>
                    </a:schemeClr>
                  </a:solidFill>
                  <a:prstDash val="solid"/>
                </a:ln>
                <a:solidFill>
                  <a:schemeClr val="tx2"/>
                </a:solidFill>
                <a:effectLst>
                  <a:innerShdw blurRad="101600" dist="76200" dir="5400000">
                    <a:schemeClr val="accent1">
                      <a:satMod val="190000"/>
                      <a:tint val="100000"/>
                      <a:alpha val="74000"/>
                    </a:schemeClr>
                  </a:innerShdw>
                </a:effectLst>
              </a:rPr>
              <a:t>IMPROVEMENT IN DESIGN OF BIOMASS-BASED GASIFIER STOVES</a:t>
            </a:r>
            <a:endParaRPr lang="en-IN" sz="4000" b="1" i="1" dirty="0">
              <a:ln w="900" cmpd="sng">
                <a:solidFill>
                  <a:schemeClr val="accent1">
                    <a:satMod val="190000"/>
                    <a:alpha val="55000"/>
                  </a:schemeClr>
                </a:solidFill>
                <a:prstDash val="solid"/>
              </a:ln>
              <a:solidFill>
                <a:schemeClr val="tx2"/>
              </a:solidFill>
              <a:effectLst>
                <a:innerShdw blurRad="101600" dist="76200" dir="5400000">
                  <a:schemeClr val="accent1">
                    <a:satMod val="190000"/>
                    <a:tint val="100000"/>
                    <a:alpha val="74000"/>
                  </a:schemeClr>
                </a:innerShdw>
              </a:effectLst>
            </a:endParaRP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495800" y="685800"/>
            <a:ext cx="3886200" cy="523220"/>
          </a:xfrm>
          <a:prstGeom prst="rect">
            <a:avLst/>
          </a:prstGeom>
          <a:noFill/>
        </p:spPr>
        <p:txBody>
          <a:bodyPr wrap="square" rtlCol="0">
            <a:spAutoFit/>
          </a:bodyPr>
          <a:lstStyle/>
          <a:p>
            <a:r>
              <a:rPr lang="en-IN" sz="2800" dirty="0" smtClean="0">
                <a:latin typeface="Times New Roman" pitchFamily="18" charset="0"/>
                <a:cs typeface="Times New Roman" pitchFamily="18" charset="0"/>
              </a:rPr>
              <a:t>UPDRAFT GASIFIER</a:t>
            </a:r>
            <a:endParaRPr lang="en-IN" sz="2800" dirty="0">
              <a:latin typeface="Times New Roman" pitchFamily="18" charset="0"/>
              <a:cs typeface="Times New Roman" pitchFamily="18" charset="0"/>
            </a:endParaRPr>
          </a:p>
        </p:txBody>
      </p:sp>
      <p:sp>
        <p:nvSpPr>
          <p:cNvPr id="6" name="TextBox 5"/>
          <p:cNvSpPr txBox="1"/>
          <p:nvPr/>
        </p:nvSpPr>
        <p:spPr>
          <a:xfrm>
            <a:off x="4495800" y="3048000"/>
            <a:ext cx="4382866" cy="523220"/>
          </a:xfrm>
          <a:prstGeom prst="rect">
            <a:avLst/>
          </a:prstGeom>
          <a:noFill/>
        </p:spPr>
        <p:txBody>
          <a:bodyPr wrap="none" rtlCol="0">
            <a:spAutoFit/>
          </a:bodyPr>
          <a:lstStyle/>
          <a:p>
            <a:r>
              <a:rPr lang="en-IN" sz="2800" dirty="0" smtClean="0">
                <a:latin typeface="Times New Roman" pitchFamily="18" charset="0"/>
                <a:cs typeface="Times New Roman" pitchFamily="18" charset="0"/>
              </a:rPr>
              <a:t>DOWNDRAFT GASIFIERS</a:t>
            </a:r>
            <a:endParaRPr lang="en-IN" sz="2800" dirty="0">
              <a:latin typeface="Times New Roman" pitchFamily="18" charset="0"/>
              <a:cs typeface="Times New Roman" pitchFamily="18" charset="0"/>
            </a:endParaRPr>
          </a:p>
        </p:txBody>
      </p:sp>
      <p:sp>
        <p:nvSpPr>
          <p:cNvPr id="8" name="TextBox 7"/>
          <p:cNvSpPr txBox="1"/>
          <p:nvPr/>
        </p:nvSpPr>
        <p:spPr>
          <a:xfrm>
            <a:off x="4572000" y="5410200"/>
            <a:ext cx="4203330" cy="523220"/>
          </a:xfrm>
          <a:prstGeom prst="rect">
            <a:avLst/>
          </a:prstGeom>
          <a:noFill/>
        </p:spPr>
        <p:txBody>
          <a:bodyPr wrap="none" rtlCol="0">
            <a:spAutoFit/>
          </a:bodyPr>
          <a:lstStyle/>
          <a:p>
            <a:r>
              <a:rPr lang="en-IN" sz="2800" dirty="0" smtClean="0">
                <a:latin typeface="Times New Roman" pitchFamily="18" charset="0"/>
                <a:cs typeface="Times New Roman" pitchFamily="18" charset="0"/>
              </a:rPr>
              <a:t>CROSSDRAFT GASIFIER</a:t>
            </a:r>
            <a:endParaRPr lang="en-IN" sz="2800"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LIMITATIONS OF STOVES</a:t>
            </a:r>
            <a:endParaRPr lang="en-IN"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
        <p:nvSpPr>
          <p:cNvPr id="3" name="Content Placeholder 2"/>
          <p:cNvSpPr>
            <a:spLocks noGrp="1"/>
          </p:cNvSpPr>
          <p:nvPr>
            <p:ph idx="1"/>
          </p:nvPr>
        </p:nvSpPr>
        <p:spPr>
          <a:xfrm>
            <a:off x="0" y="1935480"/>
            <a:ext cx="9448800" cy="4389120"/>
          </a:xfrm>
        </p:spPr>
        <p:txBody>
          <a:bodyPr>
            <a:noAutofit/>
          </a:bodyPr>
          <a:lstStyle/>
          <a:p>
            <a:pPr marL="539750" lvl="0" indent="-539750">
              <a:lnSpc>
                <a:spcPct val="150000"/>
              </a:lnSpc>
              <a:buFont typeface="Wingdings 2" pitchFamily="18" charset="2"/>
              <a:buChar char=""/>
            </a:pPr>
            <a:r>
              <a:rPr lang="en-IN" sz="2800" dirty="0" smtClean="0">
                <a:cs typeface="Times New Roman" pitchFamily="18" charset="0"/>
              </a:rPr>
              <a:t>Difficulty in manufacturing.</a:t>
            </a:r>
          </a:p>
          <a:p>
            <a:pPr marL="539750" lvl="0" indent="-539750">
              <a:lnSpc>
                <a:spcPct val="150000"/>
              </a:lnSpc>
              <a:buFont typeface="Wingdings 2" pitchFamily="18" charset="2"/>
              <a:buChar char=""/>
            </a:pPr>
            <a:r>
              <a:rPr lang="en-IN" sz="2800" dirty="0" smtClean="0">
                <a:cs typeface="Times New Roman" pitchFamily="18" charset="0"/>
              </a:rPr>
              <a:t>Expensive materials required for manufacture.</a:t>
            </a:r>
          </a:p>
          <a:p>
            <a:pPr marL="539750" lvl="0" indent="-539750">
              <a:lnSpc>
                <a:spcPct val="150000"/>
              </a:lnSpc>
              <a:buFont typeface="Wingdings 2" pitchFamily="18" charset="2"/>
              <a:buChar char=""/>
            </a:pPr>
            <a:r>
              <a:rPr lang="en-IN" sz="2800" dirty="0" smtClean="0">
                <a:cs typeface="Times New Roman" pitchFamily="18" charset="0"/>
              </a:rPr>
              <a:t>Inefficient combustion leading to generation of smoke.</a:t>
            </a:r>
          </a:p>
          <a:p>
            <a:pPr marL="539750" indent="-539750">
              <a:lnSpc>
                <a:spcPct val="150000"/>
              </a:lnSpc>
              <a:buFont typeface="Wingdings 2" pitchFamily="18" charset="2"/>
              <a:buChar char=""/>
            </a:pPr>
            <a:r>
              <a:rPr lang="en-IN" sz="2800" dirty="0" smtClean="0">
                <a:cs typeface="Times New Roman" pitchFamily="18" charset="0"/>
              </a:rPr>
              <a:t>Insufficient opening for air inlet leading to incomplete oxidation and lower  fuel conversion, etc. </a:t>
            </a:r>
            <a:endParaRPr lang="en-IN" sz="2800" dirty="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Autofit/>
          </a:bodyPr>
          <a:lstStyle/>
          <a:p>
            <a:r>
              <a:rPr lang="en-IN" sz="4400" i="1" dirty="0" smtClean="0">
                <a:ln w="10160">
                  <a:solidFill>
                    <a:schemeClr val="accent1"/>
                  </a:solidFill>
                  <a:prstDash val="solid"/>
                </a:ln>
                <a:solidFill>
                  <a:srgbClr val="FF3300"/>
                </a:solidFill>
                <a:effectLst>
                  <a:outerShdw blurRad="38100" dist="32000" dir="5400000" algn="tl">
                    <a:srgbClr val="000000">
                      <a:alpha val="30000"/>
                    </a:srgbClr>
                  </a:outerShdw>
                </a:effectLst>
              </a:rPr>
              <a:t>Stoves under Experimentation at VNIT</a:t>
            </a:r>
            <a:endParaRPr lang="en-IN" sz="4400" i="1" dirty="0">
              <a:ln w="10160">
                <a:solidFill>
                  <a:schemeClr val="accent1"/>
                </a:solidFill>
                <a:prstDash val="solid"/>
              </a:ln>
              <a:solidFill>
                <a:srgbClr val="FF3300"/>
              </a:solidFill>
              <a:effectLst>
                <a:outerShdw blurRad="38100" dist="32000" dir="5400000" algn="tl">
                  <a:srgbClr val="000000">
                    <a:alpha val="30000"/>
                  </a:srgbClr>
                </a:outerShdw>
              </a:effectLst>
            </a:endParaRPr>
          </a:p>
        </p:txBody>
      </p:sp>
      <p:sp>
        <p:nvSpPr>
          <p:cNvPr id="3" name="Content Placeholder 2"/>
          <p:cNvSpPr>
            <a:spLocks noGrp="1"/>
          </p:cNvSpPr>
          <p:nvPr>
            <p:ph idx="1"/>
          </p:nvPr>
        </p:nvSpPr>
        <p:spPr>
          <a:xfrm>
            <a:off x="0" y="1600200"/>
            <a:ext cx="9144000" cy="5257800"/>
          </a:xfrm>
        </p:spPr>
        <p:txBody>
          <a:bodyPr/>
          <a:lstStyle/>
          <a:p>
            <a:pPr>
              <a:buNone/>
            </a:pPr>
            <a:r>
              <a:rPr lang="en-IN" dirty="0" smtClean="0"/>
              <a:t>  </a:t>
            </a:r>
            <a:endParaRPr lang="en-IN" dirty="0"/>
          </a:p>
        </p:txBody>
      </p:sp>
      <p:graphicFrame>
        <p:nvGraphicFramePr>
          <p:cNvPr id="4" name="Diagram 3"/>
          <p:cNvGraphicFramePr/>
          <p:nvPr/>
        </p:nvGraphicFramePr>
        <p:xfrm>
          <a:off x="0" y="990600"/>
          <a:ext cx="91440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819400" y="1447800"/>
            <a:ext cx="6324600" cy="4662815"/>
          </a:xfrm>
          <a:prstGeom prst="rect">
            <a:avLst/>
          </a:prstGeom>
          <a:noFill/>
        </p:spPr>
        <p:txBody>
          <a:bodyPr wrap="square" rtlCol="0">
            <a:spAutoFit/>
          </a:bodyPr>
          <a:lstStyle/>
          <a:p>
            <a:pPr marL="719138" lvl="0" indent="-449263"/>
            <a:endParaRPr lang="en-IN" sz="2200" dirty="0" smtClean="0">
              <a:cs typeface="Times New Roman" pitchFamily="18" charset="0"/>
            </a:endParaRPr>
          </a:p>
          <a:p>
            <a:pPr marL="719138" lvl="0" indent="-449263"/>
            <a:endParaRPr lang="en-IN" sz="2200" dirty="0" smtClean="0">
              <a:cs typeface="Times New Roman" pitchFamily="18" charset="0"/>
            </a:endParaRPr>
          </a:p>
          <a:p>
            <a:pPr marL="719138" lvl="0" indent="-449263">
              <a:buFont typeface="Wingdings" pitchFamily="2" charset="2"/>
              <a:buChar char="Ø"/>
            </a:pPr>
            <a:endParaRPr lang="en-IN" sz="2200" dirty="0" smtClean="0">
              <a:solidFill>
                <a:schemeClr val="bg1"/>
              </a:solidFill>
              <a:cs typeface="Times New Roman" pitchFamily="18" charset="0"/>
            </a:endParaRPr>
          </a:p>
          <a:p>
            <a:pPr marL="719138" lvl="0" indent="-449263">
              <a:lnSpc>
                <a:spcPct val="150000"/>
              </a:lnSpc>
              <a:buFont typeface="Wingdings" pitchFamily="2" charset="2"/>
              <a:buChar char="Ø"/>
            </a:pPr>
            <a:r>
              <a:rPr lang="en-IN" sz="2200" dirty="0" smtClean="0">
                <a:solidFill>
                  <a:schemeClr val="bg1"/>
                </a:solidFill>
                <a:cs typeface="Times New Roman" pitchFamily="18" charset="0"/>
              </a:rPr>
              <a:t>This stove is used for cooking purposes in some rural areas. </a:t>
            </a:r>
          </a:p>
          <a:p>
            <a:pPr marL="719138" lvl="0" indent="-449263">
              <a:lnSpc>
                <a:spcPct val="150000"/>
              </a:lnSpc>
              <a:buFont typeface="Wingdings" pitchFamily="2" charset="2"/>
              <a:buChar char="Ø"/>
            </a:pPr>
            <a:r>
              <a:rPr lang="en-IN" sz="2200" dirty="0" smtClean="0">
                <a:solidFill>
                  <a:schemeClr val="bg1"/>
                </a:solidFill>
                <a:cs typeface="Times New Roman" pitchFamily="18" charset="0"/>
              </a:rPr>
              <a:t>It is a natural updraft gasifier. </a:t>
            </a:r>
          </a:p>
          <a:p>
            <a:pPr marL="719138" lvl="0" indent="-449263">
              <a:lnSpc>
                <a:spcPct val="150000"/>
              </a:lnSpc>
              <a:buFont typeface="Wingdings" pitchFamily="2" charset="2"/>
              <a:buChar char="Ø"/>
            </a:pPr>
            <a:r>
              <a:rPr lang="en-IN" sz="2200" dirty="0" smtClean="0">
                <a:solidFill>
                  <a:schemeClr val="bg1"/>
                </a:solidFill>
                <a:cs typeface="Times New Roman" pitchFamily="18" charset="0"/>
              </a:rPr>
              <a:t>This stove is manufactured from galvanized iron. </a:t>
            </a:r>
          </a:p>
          <a:p>
            <a:pPr marL="719138" lvl="0" indent="-449263">
              <a:lnSpc>
                <a:spcPct val="150000"/>
              </a:lnSpc>
              <a:buFont typeface="Wingdings" pitchFamily="2" charset="2"/>
              <a:buChar char="Ø"/>
            </a:pPr>
            <a:r>
              <a:rPr lang="en-IN" sz="2200" dirty="0" smtClean="0">
                <a:solidFill>
                  <a:schemeClr val="bg1"/>
                </a:solidFill>
                <a:cs typeface="Times New Roman" pitchFamily="18" charset="0"/>
              </a:rPr>
              <a:t>It is light in weight, portable and resistant to high temperature flames</a:t>
            </a:r>
            <a:r>
              <a:rPr lang="en-IN" sz="2200" dirty="0" smtClean="0">
                <a:solidFill>
                  <a:schemeClr val="bg1"/>
                </a:solidFill>
              </a:rPr>
              <a:t>. </a:t>
            </a:r>
            <a:endParaRPr lang="en-IN" sz="2200" dirty="0">
              <a:solidFill>
                <a:schemeClr val="bg1"/>
              </a:solidFill>
            </a:endParaRPr>
          </a:p>
        </p:txBody>
      </p:sp>
      <p:sp>
        <p:nvSpPr>
          <p:cNvPr id="6" name="TextBox 5"/>
          <p:cNvSpPr txBox="1"/>
          <p:nvPr/>
        </p:nvSpPr>
        <p:spPr>
          <a:xfrm>
            <a:off x="3048000" y="1600200"/>
            <a:ext cx="3747116" cy="707886"/>
          </a:xfrm>
          <a:prstGeom prst="rect">
            <a:avLst/>
          </a:prstGeom>
          <a:noFill/>
        </p:spPr>
        <p:txBody>
          <a:bodyPr wrap="none" rtlCol="0">
            <a:spAutoFit/>
          </a:bodyPr>
          <a:lstStyle/>
          <a:p>
            <a:r>
              <a:rPr lang="en-IN" sz="4000" dirty="0" smtClean="0">
                <a:solidFill>
                  <a:schemeClr val="bg1"/>
                </a:solidFill>
                <a:latin typeface="Times New Roman" pitchFamily="18" charset="0"/>
                <a:cs typeface="Times New Roman" pitchFamily="18" charset="0"/>
              </a:rPr>
              <a:t>1. SR Agni Stove</a:t>
            </a:r>
            <a:endParaRPr lang="en-IN" sz="4000" dirty="0">
              <a:solidFill>
                <a:schemeClr val="bg1"/>
              </a:solidFill>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rmAutofit/>
          </a:bodyPr>
          <a:lstStyle/>
          <a:p>
            <a:r>
              <a:rPr lang="en-US" sz="3900" dirty="0" smtClean="0"/>
              <a:t>Experimental Setup for SR Agni Stove</a:t>
            </a:r>
            <a:endParaRPr lang="en-US" sz="3900" dirty="0"/>
          </a:p>
        </p:txBody>
      </p:sp>
      <p:graphicFrame>
        <p:nvGraphicFramePr>
          <p:cNvPr id="4" name="Content Placeholder 3"/>
          <p:cNvGraphicFramePr>
            <a:graphicFrameLocks noGrp="1"/>
          </p:cNvGraphicFramePr>
          <p:nvPr>
            <p:ph idx="1"/>
          </p:nvPr>
        </p:nvGraphicFramePr>
        <p:xfrm>
          <a:off x="0" y="533400"/>
          <a:ext cx="9144000" cy="632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267" name="Picture 3"/>
          <p:cNvPicPr>
            <a:picLocks noChangeAspect="1" noChangeArrowheads="1"/>
          </p:cNvPicPr>
          <p:nvPr/>
        </p:nvPicPr>
        <p:blipFill>
          <a:blip r:embed="rId7" cstate="print"/>
          <a:srcRect/>
          <a:stretch>
            <a:fillRect/>
          </a:stretch>
        </p:blipFill>
        <p:spPr bwMode="auto">
          <a:xfrm>
            <a:off x="6629401" y="685800"/>
            <a:ext cx="1879714" cy="1371600"/>
          </a:xfrm>
          <a:prstGeom prst="rect">
            <a:avLst/>
          </a:prstGeom>
          <a:noFill/>
          <a:ln w="9525">
            <a:noFill/>
            <a:miter lim="800000"/>
            <a:headEnd/>
            <a:tailEnd/>
          </a:ln>
          <a:effectLst/>
        </p:spPr>
      </p:pic>
      <p:pic>
        <p:nvPicPr>
          <p:cNvPr id="11268" name="Picture 4"/>
          <p:cNvPicPr>
            <a:picLocks noChangeAspect="1" noChangeArrowheads="1"/>
          </p:cNvPicPr>
          <p:nvPr/>
        </p:nvPicPr>
        <p:blipFill>
          <a:blip r:embed="rId8" cstate="print"/>
          <a:srcRect/>
          <a:stretch>
            <a:fillRect/>
          </a:stretch>
        </p:blipFill>
        <p:spPr bwMode="auto">
          <a:xfrm>
            <a:off x="6629400" y="2133600"/>
            <a:ext cx="1905000" cy="1371600"/>
          </a:xfrm>
          <a:prstGeom prst="rect">
            <a:avLst/>
          </a:prstGeom>
          <a:noFill/>
          <a:ln w="9525">
            <a:noFill/>
            <a:miter lim="800000"/>
            <a:headEnd/>
            <a:tailEnd/>
          </a:ln>
          <a:effectLst/>
        </p:spPr>
      </p:pic>
      <p:pic>
        <p:nvPicPr>
          <p:cNvPr id="11269" name="Picture 5"/>
          <p:cNvPicPr>
            <a:picLocks noChangeAspect="1" noChangeArrowheads="1"/>
          </p:cNvPicPr>
          <p:nvPr/>
        </p:nvPicPr>
        <p:blipFill>
          <a:blip r:embed="rId9" cstate="print"/>
          <a:srcRect/>
          <a:stretch>
            <a:fillRect/>
          </a:stretch>
        </p:blipFill>
        <p:spPr bwMode="auto">
          <a:xfrm>
            <a:off x="6629400" y="3733800"/>
            <a:ext cx="1919991" cy="1219200"/>
          </a:xfrm>
          <a:prstGeom prst="rect">
            <a:avLst/>
          </a:prstGeom>
          <a:noFill/>
          <a:ln w="9525">
            <a:noFill/>
            <a:miter lim="800000"/>
            <a:headEnd/>
            <a:tailEnd/>
          </a:ln>
          <a:effectLst/>
        </p:spPr>
      </p:pic>
      <p:pic>
        <p:nvPicPr>
          <p:cNvPr id="11270" name="Picture 6"/>
          <p:cNvPicPr>
            <a:picLocks noChangeAspect="1" noChangeArrowheads="1"/>
          </p:cNvPicPr>
          <p:nvPr/>
        </p:nvPicPr>
        <p:blipFill>
          <a:blip r:embed="rId10" cstate="print"/>
          <a:srcRect/>
          <a:stretch>
            <a:fillRect/>
          </a:stretch>
        </p:blipFill>
        <p:spPr bwMode="auto">
          <a:xfrm>
            <a:off x="6629400" y="5105400"/>
            <a:ext cx="1905000" cy="1524000"/>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276600" y="1752600"/>
            <a:ext cx="5638800" cy="3892861"/>
          </a:xfrm>
          <a:prstGeom prst="rect">
            <a:avLst/>
          </a:prstGeom>
          <a:noFill/>
        </p:spPr>
        <p:txBody>
          <a:bodyPr wrap="square" rtlCol="0">
            <a:spAutoFit/>
          </a:bodyPr>
          <a:lstStyle/>
          <a:p>
            <a:pPr marL="449263" lvl="0" indent="-449263">
              <a:lnSpc>
                <a:spcPct val="150000"/>
              </a:lnSpc>
              <a:buFont typeface="Wingdings" pitchFamily="2" charset="2"/>
              <a:buChar char="Ø"/>
            </a:pPr>
            <a:r>
              <a:rPr lang="en-GB" sz="2800" dirty="0" smtClean="0">
                <a:solidFill>
                  <a:schemeClr val="bg1"/>
                </a:solidFill>
                <a:cs typeface="Times New Roman" pitchFamily="18" charset="0"/>
              </a:rPr>
              <a:t>This stove is constructed using two concentric cylinders. </a:t>
            </a:r>
          </a:p>
          <a:p>
            <a:pPr marL="449263" lvl="0" indent="-449263">
              <a:lnSpc>
                <a:spcPct val="150000"/>
              </a:lnSpc>
              <a:buFont typeface="Wingdings" pitchFamily="2" charset="2"/>
              <a:buChar char="Ø"/>
            </a:pPr>
            <a:r>
              <a:rPr lang="en-GB" sz="2800" dirty="0" smtClean="0">
                <a:solidFill>
                  <a:schemeClr val="bg1"/>
                </a:solidFill>
                <a:cs typeface="Times New Roman" pitchFamily="18" charset="0"/>
              </a:rPr>
              <a:t>It consists of inner cylinder  and outer cylinder. </a:t>
            </a:r>
          </a:p>
          <a:p>
            <a:pPr marL="449263" lvl="0" indent="-449263">
              <a:lnSpc>
                <a:spcPct val="150000"/>
              </a:lnSpc>
              <a:buFont typeface="Wingdings" pitchFamily="2" charset="2"/>
              <a:buChar char="Ø"/>
            </a:pPr>
            <a:r>
              <a:rPr lang="en-GB" sz="2800" dirty="0" smtClean="0">
                <a:solidFill>
                  <a:schemeClr val="bg1"/>
                </a:solidFill>
                <a:cs typeface="Times New Roman" pitchFamily="18" charset="0"/>
              </a:rPr>
              <a:t>It has two air inlets: Primary and Secondary. </a:t>
            </a:r>
          </a:p>
        </p:txBody>
      </p:sp>
      <p:sp>
        <p:nvSpPr>
          <p:cNvPr id="6" name="TextBox 5"/>
          <p:cNvSpPr txBox="1"/>
          <p:nvPr/>
        </p:nvSpPr>
        <p:spPr>
          <a:xfrm>
            <a:off x="3352800" y="685800"/>
            <a:ext cx="4876800" cy="646331"/>
          </a:xfrm>
          <a:prstGeom prst="rect">
            <a:avLst/>
          </a:prstGeom>
          <a:noFill/>
        </p:spPr>
        <p:txBody>
          <a:bodyPr wrap="square" rtlCol="0">
            <a:spAutoFit/>
          </a:bodyPr>
          <a:lstStyle/>
          <a:p>
            <a:pPr lvl="0"/>
            <a:r>
              <a:rPr lang="en-GB" sz="3600" b="1" dirty="0" smtClean="0">
                <a:solidFill>
                  <a:schemeClr val="bg1"/>
                </a:solidFill>
                <a:latin typeface="Times New Roman" pitchFamily="18" charset="0"/>
                <a:cs typeface="Times New Roman" pitchFamily="18" charset="0"/>
              </a:rPr>
              <a:t>2.Modified TLUD stove </a:t>
            </a: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447800"/>
          </a:xfrm>
        </p:spPr>
        <p:txBody>
          <a:bodyPr>
            <a:normAutofit/>
          </a:bodyPr>
          <a:lstStyle/>
          <a:p>
            <a:r>
              <a:rPr lang="en-US" sz="4500" dirty="0" smtClean="0"/>
              <a:t>Experimental Setup for Modified TLUD Stove</a:t>
            </a:r>
            <a:endParaRPr lang="en-US" sz="4500" dirty="0"/>
          </a:p>
        </p:txBody>
      </p:sp>
      <p:graphicFrame>
        <p:nvGraphicFramePr>
          <p:cNvPr id="4" name="Content Placeholder 3"/>
          <p:cNvGraphicFramePr>
            <a:graphicFrameLocks noGrp="1"/>
          </p:cNvGraphicFramePr>
          <p:nvPr>
            <p:ph idx="1"/>
          </p:nvPr>
        </p:nvGraphicFramePr>
        <p:xfrm>
          <a:off x="0" y="1143000"/>
          <a:ext cx="86868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41" name="Picture 1"/>
          <p:cNvPicPr>
            <a:picLocks noChangeAspect="1" noChangeArrowheads="1"/>
          </p:cNvPicPr>
          <p:nvPr/>
        </p:nvPicPr>
        <p:blipFill>
          <a:blip r:embed="rId7" cstate="print"/>
          <a:srcRect/>
          <a:stretch>
            <a:fillRect/>
          </a:stretch>
        </p:blipFill>
        <p:spPr bwMode="auto">
          <a:xfrm>
            <a:off x="6096000" y="905690"/>
            <a:ext cx="2590800" cy="2294709"/>
          </a:xfrm>
          <a:prstGeom prst="rect">
            <a:avLst/>
          </a:prstGeom>
          <a:noFill/>
          <a:ln w="9525">
            <a:noFill/>
            <a:miter lim="800000"/>
            <a:headEnd/>
            <a:tailEnd/>
          </a:ln>
          <a:effectLst/>
        </p:spPr>
      </p:pic>
      <p:pic>
        <p:nvPicPr>
          <p:cNvPr id="10242" name="Picture 2"/>
          <p:cNvPicPr>
            <a:picLocks noChangeAspect="1" noChangeArrowheads="1"/>
          </p:cNvPicPr>
          <p:nvPr/>
        </p:nvPicPr>
        <p:blipFill>
          <a:blip r:embed="rId8" cstate="print"/>
          <a:srcRect/>
          <a:stretch>
            <a:fillRect/>
          </a:stretch>
        </p:blipFill>
        <p:spPr bwMode="auto">
          <a:xfrm>
            <a:off x="6088630" y="3276600"/>
            <a:ext cx="2598170" cy="1631257"/>
          </a:xfrm>
          <a:prstGeom prst="rect">
            <a:avLst/>
          </a:prstGeom>
          <a:noFill/>
          <a:ln w="9525">
            <a:noFill/>
            <a:miter lim="800000"/>
            <a:headEnd/>
            <a:tailEnd/>
          </a:ln>
          <a:effectLst/>
        </p:spPr>
      </p:pic>
      <p:pic>
        <p:nvPicPr>
          <p:cNvPr id="10243" name="Picture 3"/>
          <p:cNvPicPr>
            <a:picLocks noChangeAspect="1" noChangeArrowheads="1"/>
          </p:cNvPicPr>
          <p:nvPr/>
        </p:nvPicPr>
        <p:blipFill>
          <a:blip r:embed="rId9" cstate="print"/>
          <a:srcRect/>
          <a:stretch>
            <a:fillRect/>
          </a:stretch>
        </p:blipFill>
        <p:spPr bwMode="auto">
          <a:xfrm>
            <a:off x="6172200" y="4876801"/>
            <a:ext cx="2590800" cy="1981199"/>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normAutofit/>
          </a:bodyPr>
          <a:lstStyle/>
          <a:p>
            <a:r>
              <a:rPr lang="en-US" b="1" i="1" cap="all" dirty="0" smtClean="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rPr>
              <a:t>Results For SR Agni Stove</a:t>
            </a:r>
            <a:endParaRPr lang="en-US" b="1" i="1" cap="all" dirty="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endParaRPr>
          </a:p>
        </p:txBody>
      </p:sp>
      <p:pic>
        <p:nvPicPr>
          <p:cNvPr id="4" name="Content Placeholder 3" descr="C:\Users\THEDIRECTOR VNIT\Desktop\Graph1.tif"/>
          <p:cNvPicPr>
            <a:picLocks noGrp="1"/>
          </p:cNvPicPr>
          <p:nvPr>
            <p:ph idx="1"/>
          </p:nvPr>
        </p:nvPicPr>
        <p:blipFill>
          <a:blip r:embed="rId2" cstate="print"/>
          <a:srcRect l="7198" t="8907" r="12643" b="4581"/>
          <a:stretch>
            <a:fillRect/>
          </a:stretch>
        </p:blipFill>
        <p:spPr bwMode="auto">
          <a:xfrm>
            <a:off x="0" y="1047691"/>
            <a:ext cx="4419600" cy="4191000"/>
          </a:xfrm>
          <a:prstGeom prst="rect">
            <a:avLst/>
          </a:prstGeom>
          <a:noFill/>
          <a:ln w="9525">
            <a:noFill/>
            <a:miter lim="800000"/>
            <a:headEnd/>
            <a:tailEnd/>
          </a:ln>
        </p:spPr>
      </p:pic>
      <p:pic>
        <p:nvPicPr>
          <p:cNvPr id="5" name="Picture 4" descr="C:\Users\THEDIRECTOR VNIT\Desktop\Graph1.tif"/>
          <p:cNvPicPr/>
          <p:nvPr/>
        </p:nvPicPr>
        <p:blipFill>
          <a:blip r:embed="rId3" cstate="print"/>
          <a:srcRect l="8910" t="9695" r="12784" b="6042"/>
          <a:stretch>
            <a:fillRect/>
          </a:stretch>
        </p:blipFill>
        <p:spPr bwMode="auto">
          <a:xfrm>
            <a:off x="4495800" y="1809690"/>
            <a:ext cx="4648200" cy="3962400"/>
          </a:xfrm>
          <a:prstGeom prst="rect">
            <a:avLst/>
          </a:prstGeom>
          <a:noFill/>
          <a:ln w="9525">
            <a:noFill/>
            <a:miter lim="800000"/>
            <a:headEnd/>
            <a:tailEnd/>
          </a:ln>
        </p:spPr>
      </p:pic>
      <p:sp>
        <p:nvSpPr>
          <p:cNvPr id="6" name="TextBox 5"/>
          <p:cNvSpPr txBox="1"/>
          <p:nvPr/>
        </p:nvSpPr>
        <p:spPr>
          <a:xfrm>
            <a:off x="457200" y="5314890"/>
            <a:ext cx="4191000" cy="400110"/>
          </a:xfrm>
          <a:prstGeom prst="rect">
            <a:avLst/>
          </a:prstGeom>
          <a:noFill/>
        </p:spPr>
        <p:txBody>
          <a:bodyPr wrap="square" rtlCol="0">
            <a:spAutoFit/>
          </a:bodyPr>
          <a:lstStyle/>
          <a:p>
            <a:r>
              <a:rPr lang="en-GB" sz="2000" dirty="0" smtClean="0"/>
              <a:t>Mass of saw dust as function of time</a:t>
            </a:r>
            <a:endParaRPr lang="en-US" sz="2000" dirty="0"/>
          </a:p>
        </p:txBody>
      </p:sp>
      <p:sp>
        <p:nvSpPr>
          <p:cNvPr id="7" name="TextBox 6"/>
          <p:cNvSpPr txBox="1"/>
          <p:nvPr/>
        </p:nvSpPr>
        <p:spPr>
          <a:xfrm>
            <a:off x="4800600" y="6000690"/>
            <a:ext cx="4343400" cy="400110"/>
          </a:xfrm>
          <a:prstGeom prst="rect">
            <a:avLst/>
          </a:prstGeom>
          <a:noFill/>
        </p:spPr>
        <p:txBody>
          <a:bodyPr wrap="square" rtlCol="0">
            <a:spAutoFit/>
          </a:bodyPr>
          <a:lstStyle/>
          <a:p>
            <a:r>
              <a:rPr lang="en-GB" sz="2000" dirty="0" smtClean="0"/>
              <a:t>Mass of rice husk as function of time</a:t>
            </a:r>
            <a:endParaRPr lang="en-US" sz="2000" dirty="0"/>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838200"/>
          </a:xfrm>
        </p:spPr>
        <p:txBody>
          <a:bodyPr>
            <a:noAutofit/>
          </a:bodyPr>
          <a:lstStyle/>
          <a:p>
            <a:r>
              <a:rPr lang="en-US" b="1" i="1" cap="all" dirty="0" smtClean="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rPr>
              <a:t/>
            </a:r>
            <a:br>
              <a:rPr lang="en-US" b="1" i="1" cap="all" dirty="0" smtClean="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rPr>
            </a:br>
            <a:r>
              <a:rPr lang="en-US" b="1" i="1" cap="all" dirty="0" smtClean="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rPr>
              <a:t/>
            </a:r>
            <a:br>
              <a:rPr lang="en-US" b="1" i="1" cap="all" dirty="0" smtClean="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rPr>
            </a:br>
            <a:r>
              <a:rPr lang="en-US" sz="4400" b="1" i="1" cap="all" dirty="0" smtClean="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rPr>
              <a:t>Results for Modified TLUD stove</a:t>
            </a:r>
            <a:endParaRPr lang="en-US" sz="4400" b="1" i="1" cap="all" dirty="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endParaRPr>
          </a:p>
        </p:txBody>
      </p:sp>
      <p:pic>
        <p:nvPicPr>
          <p:cNvPr id="4" name="Content Placeholder 3" descr="C:\Users\THEDIRECTOR VNIT\Desktop\Graph1.tif"/>
          <p:cNvPicPr>
            <a:picLocks noGrp="1"/>
          </p:cNvPicPr>
          <p:nvPr>
            <p:ph idx="1"/>
          </p:nvPr>
        </p:nvPicPr>
        <p:blipFill>
          <a:blip r:embed="rId2" cstate="print"/>
          <a:srcRect l="9103" t="10266" r="12654" b="4942"/>
          <a:stretch>
            <a:fillRect/>
          </a:stretch>
        </p:blipFill>
        <p:spPr bwMode="auto">
          <a:xfrm>
            <a:off x="1" y="838200"/>
            <a:ext cx="4571999" cy="4191000"/>
          </a:xfrm>
          <a:prstGeom prst="rect">
            <a:avLst/>
          </a:prstGeom>
          <a:noFill/>
          <a:ln w="9525">
            <a:noFill/>
            <a:miter lim="800000"/>
            <a:headEnd/>
            <a:tailEnd/>
          </a:ln>
        </p:spPr>
      </p:pic>
      <p:pic>
        <p:nvPicPr>
          <p:cNvPr id="5" name="Picture 4" descr="C:\Users\THEDIRECTOR VNIT\Desktop\Graph1.tif"/>
          <p:cNvPicPr/>
          <p:nvPr/>
        </p:nvPicPr>
        <p:blipFill>
          <a:blip r:embed="rId3" cstate="print"/>
          <a:srcRect l="9377" t="10455" r="13007" b="5513"/>
          <a:stretch>
            <a:fillRect/>
          </a:stretch>
        </p:blipFill>
        <p:spPr bwMode="auto">
          <a:xfrm>
            <a:off x="4572000" y="1962090"/>
            <a:ext cx="4572000" cy="4114800"/>
          </a:xfrm>
          <a:prstGeom prst="rect">
            <a:avLst/>
          </a:prstGeom>
          <a:noFill/>
          <a:ln w="9525">
            <a:noFill/>
            <a:miter lim="800000"/>
            <a:headEnd/>
            <a:tailEnd/>
          </a:ln>
        </p:spPr>
      </p:pic>
      <p:sp>
        <p:nvSpPr>
          <p:cNvPr id="6" name="TextBox 5"/>
          <p:cNvSpPr txBox="1"/>
          <p:nvPr/>
        </p:nvSpPr>
        <p:spPr>
          <a:xfrm>
            <a:off x="228600" y="5181600"/>
            <a:ext cx="3993850" cy="400110"/>
          </a:xfrm>
          <a:prstGeom prst="rect">
            <a:avLst/>
          </a:prstGeom>
          <a:noFill/>
        </p:spPr>
        <p:txBody>
          <a:bodyPr wrap="none" rtlCol="0">
            <a:spAutoFit/>
          </a:bodyPr>
          <a:lstStyle/>
          <a:p>
            <a:r>
              <a:rPr lang="en-GB" sz="2000" dirty="0" smtClean="0"/>
              <a:t>Mass of wood as a function of time</a:t>
            </a:r>
            <a:endParaRPr lang="en-US" dirty="0"/>
          </a:p>
        </p:txBody>
      </p:sp>
      <p:sp>
        <p:nvSpPr>
          <p:cNvPr id="7" name="TextBox 6"/>
          <p:cNvSpPr txBox="1"/>
          <p:nvPr/>
        </p:nvSpPr>
        <p:spPr>
          <a:xfrm>
            <a:off x="4192323" y="6305490"/>
            <a:ext cx="4951677" cy="400110"/>
          </a:xfrm>
          <a:prstGeom prst="rect">
            <a:avLst/>
          </a:prstGeom>
          <a:noFill/>
        </p:spPr>
        <p:txBody>
          <a:bodyPr wrap="none" rtlCol="0">
            <a:spAutoFit/>
          </a:bodyPr>
          <a:lstStyle/>
          <a:p>
            <a:r>
              <a:rPr lang="en-GB" sz="2000" dirty="0" smtClean="0"/>
              <a:t>Mass of coconut shells as a function of time</a:t>
            </a:r>
            <a:endParaRPr lang="en-US"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0"/>
            <a:ext cx="8229600" cy="838200"/>
          </a:xfrm>
        </p:spPr>
        <p:txBody>
          <a:bodyPr>
            <a:normAutofit/>
          </a:bodyPr>
          <a:lstStyle/>
          <a:p>
            <a:r>
              <a:rPr lang="en-US" b="1" i="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Discussion</a:t>
            </a:r>
            <a:endParaRPr lang="en-US" b="1" i="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2" name="Content Placeholder 1"/>
          <p:cNvSpPr>
            <a:spLocks noGrp="1"/>
          </p:cNvSpPr>
          <p:nvPr>
            <p:ph idx="1"/>
          </p:nvPr>
        </p:nvSpPr>
        <p:spPr>
          <a:xfrm>
            <a:off x="152400" y="762000"/>
            <a:ext cx="8991600" cy="5943600"/>
          </a:xfrm>
        </p:spPr>
        <p:txBody>
          <a:bodyPr>
            <a:noAutofit/>
          </a:bodyPr>
          <a:lstStyle/>
          <a:p>
            <a:pPr marL="90488" indent="14288">
              <a:lnSpc>
                <a:spcPct val="150000"/>
              </a:lnSpc>
              <a:buNone/>
            </a:pPr>
            <a:r>
              <a:rPr lang="en-GB" sz="2800" dirty="0" smtClean="0"/>
              <a:t>Though the modified TLUD stove is costlier to build  than the SR Agni stove, it is more suitable for service in the long run. This is because:</a:t>
            </a:r>
          </a:p>
          <a:p>
            <a:pPr marL="630238" indent="-360363">
              <a:lnSpc>
                <a:spcPct val="150000"/>
              </a:lnSpc>
            </a:pPr>
            <a:r>
              <a:rPr lang="en-GB" sz="2800" dirty="0" smtClean="0"/>
              <a:t>The modified SR Agni stove requires the biomass to be in the form of fine particles.</a:t>
            </a:r>
          </a:p>
          <a:p>
            <a:pPr marL="630238" indent="-360363">
              <a:lnSpc>
                <a:spcPct val="150000"/>
              </a:lnSpc>
            </a:pPr>
            <a:r>
              <a:rPr lang="en-GB" sz="2800" dirty="0" smtClean="0"/>
              <a:t>A complex procedure is involved prior to burning the feed in the SR Agni stove.</a:t>
            </a:r>
          </a:p>
          <a:p>
            <a:pPr marL="630238" indent="-360363">
              <a:lnSpc>
                <a:spcPct val="150000"/>
              </a:lnSpc>
            </a:pPr>
            <a:r>
              <a:rPr lang="en-GB" sz="2800" dirty="0" smtClean="0"/>
              <a:t>Better fuel consumption and flame output is obtained in the modified TLUD.</a:t>
            </a:r>
            <a:endParaRPr lang="en-US" sz="2800" dirty="0"/>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a:bodyPr>
          <a:lstStyle/>
          <a:p>
            <a:pPr marL="449263" indent="-449263">
              <a:lnSpc>
                <a:spcPct val="150000"/>
              </a:lnSpc>
              <a:buFont typeface="Wingdings" pitchFamily="2" charset="2"/>
              <a:buChar char="q"/>
            </a:pPr>
            <a:r>
              <a:rPr lang="en-US" sz="2800" dirty="0" smtClean="0"/>
              <a:t>From the above conclusion TLUD is the best one among two stoves.</a:t>
            </a:r>
          </a:p>
          <a:p>
            <a:pPr marL="449263" indent="-449263">
              <a:lnSpc>
                <a:spcPct val="150000"/>
              </a:lnSpc>
              <a:buFont typeface="Wingdings" pitchFamily="2" charset="2"/>
              <a:buChar char="q"/>
            </a:pPr>
            <a:r>
              <a:rPr lang="en-US" sz="2800" dirty="0" smtClean="0"/>
              <a:t>Hence our focus will be on conducting experiments for TLUD stove.</a:t>
            </a:r>
          </a:p>
          <a:p>
            <a:pPr>
              <a:buNone/>
            </a:pPr>
            <a:endParaRPr lang="en-US" sz="2800" dirty="0" smtClean="0"/>
          </a:p>
          <a:p>
            <a:pPr>
              <a:buNone/>
            </a:pPr>
            <a:r>
              <a:rPr lang="en-US" sz="2800" dirty="0" smtClean="0"/>
              <a:t>Following Parameters were studied for different fuel.</a:t>
            </a:r>
          </a:p>
          <a:p>
            <a:pPr marL="719138" indent="-449263">
              <a:buFont typeface="Wingdings" pitchFamily="2" charset="2"/>
              <a:buChar char="§"/>
            </a:pPr>
            <a:r>
              <a:rPr lang="en-US" sz="2800" dirty="0" smtClean="0"/>
              <a:t>Thermal Efficiency. </a:t>
            </a:r>
          </a:p>
          <a:p>
            <a:pPr marL="719138" indent="-449263">
              <a:buFont typeface="Wingdings" pitchFamily="2" charset="2"/>
              <a:buChar char="§"/>
            </a:pPr>
            <a:r>
              <a:rPr lang="en-US" sz="2800" dirty="0" smtClean="0"/>
              <a:t>Boiling time.</a:t>
            </a:r>
          </a:p>
          <a:p>
            <a:pPr marL="719138" indent="-449263">
              <a:buFont typeface="Wingdings" pitchFamily="2" charset="2"/>
              <a:buChar char="§"/>
            </a:pPr>
            <a:r>
              <a:rPr lang="en-US" sz="2800" dirty="0" smtClean="0"/>
              <a:t>Cooking power.</a:t>
            </a:r>
          </a:p>
          <a:p>
            <a:endParaRPr lang="en-US" dirty="0"/>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IN"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Background</a:t>
            </a:r>
            <a:endParaRPr lang="en-IN" i="1" dirty="0"/>
          </a:p>
        </p:txBody>
      </p:sp>
      <p:sp>
        <p:nvSpPr>
          <p:cNvPr id="3" name="Content Placeholder 2"/>
          <p:cNvSpPr>
            <a:spLocks noGrp="1"/>
          </p:cNvSpPr>
          <p:nvPr>
            <p:ph idx="1"/>
          </p:nvPr>
        </p:nvSpPr>
        <p:spPr>
          <a:xfrm>
            <a:off x="381000" y="1371600"/>
            <a:ext cx="8229600" cy="4389120"/>
          </a:xfrm>
        </p:spPr>
        <p:txBody>
          <a:bodyPr>
            <a:normAutofit fontScale="92500" lnSpcReduction="20000"/>
          </a:bodyPr>
          <a:lstStyle/>
          <a:p>
            <a:pPr>
              <a:lnSpc>
                <a:spcPct val="150000"/>
              </a:lnSpc>
            </a:pPr>
            <a:r>
              <a:rPr lang="en-IN" dirty="0" smtClean="0"/>
              <a:t>Modern LPG cylinders and gas stoves are still not available in most rural areas.</a:t>
            </a:r>
          </a:p>
          <a:p>
            <a:pPr>
              <a:lnSpc>
                <a:spcPct val="150000"/>
              </a:lnSpc>
            </a:pPr>
            <a:r>
              <a:rPr lang="en-IN" dirty="0" smtClean="0"/>
              <a:t>The available fuels are the biomass like wood, rice husks etc.</a:t>
            </a:r>
          </a:p>
          <a:p>
            <a:pPr>
              <a:lnSpc>
                <a:spcPct val="150000"/>
              </a:lnSpc>
            </a:pPr>
            <a:r>
              <a:rPr lang="en-IN" dirty="0" smtClean="0"/>
              <a:t>These fuels can be utilized by burning them in open fires or in gasifier stoves.</a:t>
            </a:r>
          </a:p>
          <a:p>
            <a:pPr>
              <a:lnSpc>
                <a:spcPct val="150000"/>
              </a:lnSpc>
            </a:pPr>
            <a:r>
              <a:rPr lang="en-IN" dirty="0" smtClean="0"/>
              <a:t>Though gasifier stoves are better, they too have certain limitations.</a:t>
            </a:r>
            <a:endParaRPr lang="en-IN" dirty="0"/>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762000"/>
            <a:ext cx="8686800" cy="667512"/>
          </a:xfrm>
        </p:spPr>
        <p:txBody>
          <a:bodyPr>
            <a:noAutofit/>
          </a:bodyPr>
          <a:lstStyle/>
          <a:p>
            <a:r>
              <a:rPr lang="en-US" sz="44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Method for Performance Evaluation</a:t>
            </a:r>
            <a:endParaRPr lang="en-US" sz="4400" b="1" i="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2" name="Content Placeholder 1"/>
          <p:cNvSpPr>
            <a:spLocks noGrp="1"/>
          </p:cNvSpPr>
          <p:nvPr>
            <p:ph idx="1"/>
          </p:nvPr>
        </p:nvSpPr>
        <p:spPr>
          <a:xfrm>
            <a:off x="152400" y="1371600"/>
            <a:ext cx="8991600" cy="4922520"/>
          </a:xfrm>
        </p:spPr>
        <p:txBody>
          <a:bodyPr>
            <a:noAutofit/>
          </a:bodyPr>
          <a:lstStyle/>
          <a:p>
            <a:pPr>
              <a:lnSpc>
                <a:spcPct val="150000"/>
              </a:lnSpc>
            </a:pPr>
            <a:r>
              <a:rPr lang="en-IN" sz="2800" dirty="0" smtClean="0"/>
              <a:t>The stove was loaded with appropriate fuel quantity.</a:t>
            </a:r>
          </a:p>
          <a:p>
            <a:pPr>
              <a:lnSpc>
                <a:spcPct val="150000"/>
              </a:lnSpc>
            </a:pPr>
            <a:r>
              <a:rPr lang="en-IN" sz="2800" dirty="0" smtClean="0"/>
              <a:t>1-2 liters of water were heated to boil and time was noted.</a:t>
            </a:r>
          </a:p>
          <a:p>
            <a:pPr>
              <a:lnSpc>
                <a:spcPct val="150000"/>
              </a:lnSpc>
            </a:pPr>
            <a:r>
              <a:rPr lang="en-IN" sz="2800" dirty="0" smtClean="0"/>
              <a:t>The setup is tested till the assembly cools down.</a:t>
            </a:r>
          </a:p>
          <a:p>
            <a:pPr>
              <a:lnSpc>
                <a:spcPct val="150000"/>
              </a:lnSpc>
            </a:pPr>
            <a:r>
              <a:rPr lang="en-IN" sz="2800" dirty="0" smtClean="0"/>
              <a:t>Then, the weight of the water and the remaining charcoal was measured</a:t>
            </a:r>
          </a:p>
          <a:p>
            <a:pPr>
              <a:lnSpc>
                <a:spcPct val="150000"/>
              </a:lnSpc>
            </a:pPr>
            <a:r>
              <a:rPr lang="en-IN" sz="2800" dirty="0" smtClean="0"/>
              <a:t> The time taken for total period of operation was noted.</a:t>
            </a:r>
            <a:endParaRPr lang="en-US" sz="2800" dirty="0"/>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28600"/>
            <a:ext cx="8229600" cy="838200"/>
          </a:xfrm>
        </p:spPr>
        <p:txBody>
          <a:bodyPr>
            <a:normAutofit/>
          </a:bodyPr>
          <a:lstStyle/>
          <a:p>
            <a:r>
              <a:rPr lang="en-IN" sz="45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Comparative Table</a:t>
            </a:r>
            <a:endParaRPr lang="en-IN" sz="4500" b="1" i="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graphicFrame>
        <p:nvGraphicFramePr>
          <p:cNvPr id="5" name="Table 4"/>
          <p:cNvGraphicFramePr>
            <a:graphicFrameLocks noGrp="1"/>
          </p:cNvGraphicFramePr>
          <p:nvPr/>
        </p:nvGraphicFramePr>
        <p:xfrm>
          <a:off x="0" y="533403"/>
          <a:ext cx="8991600" cy="6324597"/>
        </p:xfrm>
        <a:graphic>
          <a:graphicData uri="http://schemas.openxmlformats.org/drawingml/2006/table">
            <a:tbl>
              <a:tblPr/>
              <a:tblGrid>
                <a:gridCol w="4953000"/>
                <a:gridCol w="1447800"/>
                <a:gridCol w="1065439"/>
                <a:gridCol w="1525361"/>
              </a:tblGrid>
              <a:tr h="316230">
                <a:tc>
                  <a:txBody>
                    <a:bodyPr/>
                    <a:lstStyle/>
                    <a:p>
                      <a:pPr marL="0" marR="0" algn="ctr">
                        <a:lnSpc>
                          <a:spcPct val="115000"/>
                        </a:lnSpc>
                        <a:spcBef>
                          <a:spcPts val="0"/>
                        </a:spcBef>
                        <a:spcAft>
                          <a:spcPts val="0"/>
                        </a:spcAft>
                      </a:pPr>
                      <a:endParaRPr lang="en-US" sz="1400" dirty="0">
                        <a:latin typeface="+mn-lt"/>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lnSpc>
                          <a:spcPct val="115000"/>
                        </a:lnSpc>
                        <a:spcBef>
                          <a:spcPts val="0"/>
                        </a:spcBef>
                        <a:spcAft>
                          <a:spcPts val="0"/>
                        </a:spcAft>
                      </a:pPr>
                      <a:r>
                        <a:rPr lang="en-US" sz="1400" b="1" dirty="0">
                          <a:latin typeface="+mn-lt"/>
                          <a:ea typeface="Times New Roman"/>
                          <a:cs typeface="Times New Roman"/>
                        </a:rPr>
                        <a:t>Modified TLUD Gasifier stove</a:t>
                      </a:r>
                      <a:endParaRPr lang="en-US" sz="1400" dirty="0">
                        <a:latin typeface="+mn-lt"/>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US"/>
                    </a:p>
                  </a:txBody>
                  <a:tcPr/>
                </a:tc>
              </a:tr>
              <a:tr h="316230">
                <a:tc>
                  <a:txBody>
                    <a:bodyPr/>
                    <a:lstStyle/>
                    <a:p>
                      <a:pPr marL="0" marR="0" algn="ctr">
                        <a:lnSpc>
                          <a:spcPct val="115000"/>
                        </a:lnSpc>
                        <a:spcBef>
                          <a:spcPts val="0"/>
                        </a:spcBef>
                        <a:spcAft>
                          <a:spcPts val="0"/>
                        </a:spcAft>
                      </a:pPr>
                      <a:r>
                        <a:rPr lang="en-US" sz="1400" b="1" u="none" dirty="0">
                          <a:solidFill>
                            <a:schemeClr val="accent4">
                              <a:lumMod val="50000"/>
                            </a:schemeClr>
                          </a:solidFill>
                          <a:latin typeface="+mn-lt"/>
                          <a:ea typeface="Times New Roman"/>
                          <a:cs typeface="Times New Roman"/>
                        </a:rPr>
                        <a:t>Variable</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mn-lt"/>
                          <a:ea typeface="Times New Roman"/>
                          <a:cs typeface="Times New Roman"/>
                        </a:rPr>
                        <a:t>Wood Pallets</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mn-lt"/>
                          <a:ea typeface="Times New Roman"/>
                          <a:cs typeface="Times New Roman"/>
                        </a:rPr>
                        <a:t>Wood</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mn-lt"/>
                          <a:ea typeface="Times New Roman"/>
                          <a:cs typeface="Times New Roman"/>
                        </a:rPr>
                        <a:t>Coconut shells</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a:latin typeface="+mn-lt"/>
                          <a:ea typeface="Times New Roman"/>
                          <a:cs typeface="Times New Roman"/>
                        </a:rPr>
                        <a:t>Lightning time (min)</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25</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19</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13</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a:latin typeface="+mn-lt"/>
                          <a:ea typeface="Times New Roman"/>
                          <a:cs typeface="Times New Roman"/>
                        </a:rPr>
                        <a:t>Fire starting material(g)</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6</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Arial Narrow" pitchFamily="34" charset="0"/>
                          <a:ea typeface="Times New Roman"/>
                          <a:cs typeface="Times New Roman"/>
                        </a:rPr>
                        <a:t>6</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6</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smtClean="0">
                          <a:latin typeface="+mn-lt"/>
                          <a:ea typeface="Times New Roman"/>
                          <a:cs typeface="Times New Roman"/>
                        </a:rPr>
                        <a:t>Calorific Value</a:t>
                      </a:r>
                      <a:r>
                        <a:rPr lang="en-US" sz="1400" b="1" baseline="0" dirty="0" smtClean="0">
                          <a:latin typeface="+mn-lt"/>
                          <a:ea typeface="Times New Roman"/>
                          <a:cs typeface="Times New Roman"/>
                        </a:rPr>
                        <a:t> (kJ/kg)</a:t>
                      </a:r>
                      <a:endParaRPr lang="en-US" sz="1400" b="1" dirty="0">
                        <a:latin typeface="+mn-lt"/>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smtClean="0">
                          <a:latin typeface="Arial Narrow" pitchFamily="34" charset="0"/>
                          <a:ea typeface="Times New Roman"/>
                          <a:cs typeface="Times New Roman"/>
                        </a:rPr>
                        <a:t>17000</a:t>
                      </a:r>
                      <a:endParaRPr lang="en-US" sz="1400" b="1" dirty="0">
                        <a:latin typeface="Arial Narrow" pitchFamily="34" charset="0"/>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smtClean="0">
                          <a:latin typeface="Arial Narrow" pitchFamily="34" charset="0"/>
                          <a:ea typeface="Times New Roman"/>
                          <a:cs typeface="Times New Roman"/>
                        </a:rPr>
                        <a:t>15400</a:t>
                      </a:r>
                      <a:endParaRPr lang="en-US" sz="1400" b="1" dirty="0">
                        <a:latin typeface="Arial Narrow" pitchFamily="34" charset="0"/>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smtClean="0">
                          <a:latin typeface="Arial Narrow" pitchFamily="34" charset="0"/>
                          <a:ea typeface="Times New Roman"/>
                          <a:cs typeface="Times New Roman"/>
                        </a:rPr>
                        <a:t>14630</a:t>
                      </a:r>
                      <a:endParaRPr lang="en-US" sz="1400" b="1" dirty="0">
                        <a:latin typeface="Arial Narrow" pitchFamily="34" charset="0"/>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smtClean="0">
                          <a:latin typeface="+mn-lt"/>
                          <a:ea typeface="Times New Roman"/>
                          <a:cs typeface="Times New Roman"/>
                        </a:rPr>
                        <a:t>Initial weight of fuel (g)</a:t>
                      </a:r>
                      <a:endParaRPr lang="en-US" sz="1400" b="1" dirty="0">
                        <a:latin typeface="+mn-lt"/>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smtClean="0">
                          <a:latin typeface="Arial Narrow" pitchFamily="34" charset="0"/>
                          <a:ea typeface="Times New Roman"/>
                          <a:cs typeface="Times New Roman"/>
                        </a:rPr>
                        <a:t>1640</a:t>
                      </a:r>
                      <a:endParaRPr lang="en-US" sz="1400" b="1" dirty="0">
                        <a:latin typeface="Arial Narrow" pitchFamily="34" charset="0"/>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smtClean="0">
                          <a:latin typeface="Arial Narrow" pitchFamily="34" charset="0"/>
                          <a:ea typeface="Times New Roman"/>
                          <a:cs typeface="Times New Roman"/>
                        </a:rPr>
                        <a:t>652</a:t>
                      </a:r>
                      <a:endParaRPr lang="en-US" sz="1400" b="1" dirty="0">
                        <a:latin typeface="Arial Narrow" pitchFamily="34" charset="0"/>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smtClean="0">
                          <a:latin typeface="Arial Narrow" pitchFamily="34" charset="0"/>
                          <a:ea typeface="Times New Roman"/>
                          <a:cs typeface="Times New Roman"/>
                        </a:rPr>
                        <a:t>300</a:t>
                      </a:r>
                      <a:endParaRPr lang="en-US" sz="1400" b="1" dirty="0">
                        <a:latin typeface="Arial Narrow" pitchFamily="34" charset="0"/>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a:latin typeface="+mn-lt"/>
                          <a:ea typeface="Times New Roman"/>
                          <a:cs typeface="Times New Roman"/>
                        </a:rPr>
                        <a:t>Residue (g)</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151</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Arial Narrow" pitchFamily="34" charset="0"/>
                          <a:ea typeface="Times New Roman"/>
                          <a:cs typeface="Times New Roman"/>
                        </a:rPr>
                        <a:t>38</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48</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a:latin typeface="+mn-lt"/>
                          <a:ea typeface="Times New Roman"/>
                          <a:cs typeface="Times New Roman"/>
                        </a:rPr>
                        <a:t>Water evaporated </a:t>
                      </a:r>
                      <a:r>
                        <a:rPr lang="en-US" sz="1400" b="1" dirty="0" smtClean="0">
                          <a:latin typeface="+mn-lt"/>
                          <a:ea typeface="Times New Roman"/>
                          <a:cs typeface="Times New Roman"/>
                        </a:rPr>
                        <a:t>up to </a:t>
                      </a:r>
                      <a:r>
                        <a:rPr lang="en-US" sz="1400" b="1" dirty="0">
                          <a:latin typeface="+mn-lt"/>
                          <a:ea typeface="Times New Roman"/>
                          <a:cs typeface="Times New Roman"/>
                        </a:rPr>
                        <a:t>extinguishing of fire in (g)</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smtClean="0">
                          <a:latin typeface="Arial Narrow" pitchFamily="34" charset="0"/>
                          <a:ea typeface="Times New Roman"/>
                          <a:cs typeface="Times New Roman"/>
                        </a:rPr>
                        <a:t>1810</a:t>
                      </a:r>
                      <a:endParaRPr lang="en-US" sz="1400" b="1" dirty="0">
                        <a:latin typeface="Arial Narrow" pitchFamily="34" charset="0"/>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6</a:t>
                      </a:r>
                      <a:r>
                        <a:rPr lang="en-US" sz="1400" b="1" dirty="0" smtClean="0">
                          <a:latin typeface="Arial Narrow" pitchFamily="34" charset="0"/>
                          <a:ea typeface="Times New Roman"/>
                          <a:cs typeface="Times New Roman"/>
                        </a:rPr>
                        <a:t>97</a:t>
                      </a:r>
                      <a:endParaRPr lang="en-US" sz="1400" b="1" dirty="0">
                        <a:latin typeface="Arial Narrow" pitchFamily="34" charset="0"/>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smtClean="0">
                          <a:latin typeface="Arial Narrow" pitchFamily="34" charset="0"/>
                          <a:ea typeface="Times New Roman"/>
                          <a:cs typeface="Times New Roman"/>
                        </a:rPr>
                        <a:t>198</a:t>
                      </a:r>
                      <a:endParaRPr lang="en-US" sz="1400" b="1" dirty="0">
                        <a:latin typeface="Arial Narrow" pitchFamily="34" charset="0"/>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a:latin typeface="+mn-lt"/>
                          <a:ea typeface="Times New Roman"/>
                          <a:cs typeface="Times New Roman"/>
                        </a:rPr>
                        <a:t>Total water evaporated </a:t>
                      </a:r>
                      <a:r>
                        <a:rPr lang="en-US" sz="1400" b="1" dirty="0" smtClean="0">
                          <a:latin typeface="+mn-lt"/>
                          <a:ea typeface="Times New Roman"/>
                          <a:cs typeface="Times New Roman"/>
                        </a:rPr>
                        <a:t>up to </a:t>
                      </a:r>
                      <a:r>
                        <a:rPr lang="en-US" sz="1400" b="1" dirty="0">
                          <a:latin typeface="+mn-lt"/>
                          <a:ea typeface="Times New Roman"/>
                          <a:cs typeface="Times New Roman"/>
                        </a:rPr>
                        <a:t>end of operation(g)</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2000</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Arial Narrow" pitchFamily="34" charset="0"/>
                          <a:ea typeface="Times New Roman"/>
                          <a:cs typeface="Times New Roman"/>
                        </a:rPr>
                        <a:t>850</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250</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a:latin typeface="+mn-lt"/>
                          <a:ea typeface="Times New Roman"/>
                          <a:cs typeface="Times New Roman"/>
                        </a:rPr>
                        <a:t>Time to boil (min)</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Arial Narrow" pitchFamily="34" charset="0"/>
                          <a:ea typeface="Times New Roman"/>
                          <a:cs typeface="Times New Roman"/>
                        </a:rPr>
                        <a:t>10.5</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7</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13</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a:latin typeface="+mn-lt"/>
                          <a:ea typeface="Times New Roman"/>
                          <a:cs typeface="Times New Roman"/>
                        </a:rPr>
                        <a:t>Boiling duration(min)</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30</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20</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12</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a:latin typeface="+mn-lt"/>
                          <a:ea typeface="Times New Roman"/>
                          <a:cs typeface="Times New Roman"/>
                        </a:rPr>
                        <a:t>Duration of fire(min) (Time to boil+ Boiling duration)</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40.5</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27</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25</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a:latin typeface="+mn-lt"/>
                          <a:ea typeface="Times New Roman"/>
                          <a:cs typeface="Times New Roman"/>
                        </a:rPr>
                        <a:t>Warming duration after fire(min)</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60</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30</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25</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2457">
                <a:tc>
                  <a:txBody>
                    <a:bodyPr/>
                    <a:lstStyle/>
                    <a:p>
                      <a:pPr marL="0" marR="0" algn="l">
                        <a:lnSpc>
                          <a:spcPct val="115000"/>
                        </a:lnSpc>
                        <a:spcBef>
                          <a:spcPts val="0"/>
                        </a:spcBef>
                        <a:spcAft>
                          <a:spcPts val="0"/>
                        </a:spcAft>
                      </a:pPr>
                      <a:r>
                        <a:rPr lang="en-US" sz="1400" b="1" dirty="0">
                          <a:latin typeface="+mn-lt"/>
                          <a:ea typeface="Times New Roman"/>
                          <a:cs typeface="Times New Roman"/>
                        </a:rPr>
                        <a:t>Total operation </a:t>
                      </a:r>
                      <a:r>
                        <a:rPr lang="en-US" sz="1400" b="1" dirty="0" smtClean="0">
                          <a:latin typeface="+mn-lt"/>
                          <a:ea typeface="Times New Roman"/>
                          <a:cs typeface="Times New Roman"/>
                        </a:rPr>
                        <a:t>time</a:t>
                      </a:r>
                    </a:p>
                    <a:p>
                      <a:pPr marL="0" marR="0" algn="l">
                        <a:lnSpc>
                          <a:spcPct val="115000"/>
                        </a:lnSpc>
                        <a:spcBef>
                          <a:spcPts val="0"/>
                        </a:spcBef>
                        <a:spcAft>
                          <a:spcPts val="0"/>
                        </a:spcAft>
                      </a:pPr>
                      <a:r>
                        <a:rPr lang="en-US" sz="1400" b="1" dirty="0" smtClean="0">
                          <a:latin typeface="+mn-lt"/>
                          <a:ea typeface="Times New Roman"/>
                          <a:cs typeface="Times New Roman"/>
                        </a:rPr>
                        <a:t>(</a:t>
                      </a:r>
                      <a:r>
                        <a:rPr lang="en-US" sz="1400" b="1" dirty="0">
                          <a:latin typeface="+mn-lt"/>
                          <a:ea typeface="Times New Roman"/>
                          <a:cs typeface="Times New Roman"/>
                        </a:rPr>
                        <a:t>Duration of fire+ Warming duration</a:t>
                      </a:r>
                      <a:r>
                        <a:rPr lang="en-US" sz="1400" b="1" dirty="0" smtClean="0">
                          <a:latin typeface="+mn-lt"/>
                          <a:ea typeface="Times New Roman"/>
                          <a:cs typeface="Times New Roman"/>
                        </a:rPr>
                        <a:t>)(min)</a:t>
                      </a:r>
                      <a:endParaRPr lang="en-US" sz="1400" b="1" dirty="0">
                        <a:latin typeface="+mn-lt"/>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100.5</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57</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Narrow" pitchFamily="34" charset="0"/>
                          <a:ea typeface="Times New Roman"/>
                          <a:cs typeface="Times New Roman"/>
                        </a:rPr>
                        <a:t>50</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gridSpan="4">
                  <a:txBody>
                    <a:bodyPr/>
                    <a:lstStyle/>
                    <a:p>
                      <a:pPr marL="0" marR="0" algn="l">
                        <a:lnSpc>
                          <a:spcPct val="115000"/>
                        </a:lnSpc>
                        <a:spcBef>
                          <a:spcPts val="0"/>
                        </a:spcBef>
                        <a:spcAft>
                          <a:spcPts val="0"/>
                        </a:spcAft>
                      </a:pPr>
                      <a:endParaRPr lang="en-US" sz="1400" b="1" dirty="0">
                        <a:latin typeface="+mn-lt"/>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pPr marL="0" marR="0" algn="ctr">
                        <a:lnSpc>
                          <a:spcPct val="115000"/>
                        </a:lnSpc>
                        <a:spcBef>
                          <a:spcPts val="0"/>
                        </a:spcBef>
                        <a:spcAft>
                          <a:spcPts val="0"/>
                        </a:spcAft>
                      </a:pPr>
                      <a:endParaRPr lang="en-US" sz="1400" b="1" dirty="0">
                        <a:latin typeface="Calibri"/>
                        <a:ea typeface="Times New Roman"/>
                        <a:cs typeface="Times New Roman"/>
                      </a:endParaRP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ctr" rtl="0" eaLnBrk="1" latinLnBrk="0" hangingPunct="1">
                        <a:lnSpc>
                          <a:spcPct val="115000"/>
                        </a:lnSpc>
                        <a:spcBef>
                          <a:spcPts val="0"/>
                        </a:spcBef>
                        <a:spcAft>
                          <a:spcPts val="0"/>
                        </a:spcAft>
                      </a:pPr>
                      <a:r>
                        <a:rPr kumimoji="0" lang="en-US" sz="1400" b="1" u="none" kern="1200" dirty="0">
                          <a:solidFill>
                            <a:schemeClr val="accent4">
                              <a:lumMod val="50000"/>
                            </a:schemeClr>
                          </a:solidFill>
                          <a:latin typeface="+mn-lt"/>
                          <a:ea typeface="Times New Roman"/>
                          <a:cs typeface="Times New Roman"/>
                        </a:rPr>
                        <a:t>Performance</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mn-lt"/>
                          <a:ea typeface="Times New Roman"/>
                          <a:cs typeface="Times New Roman"/>
                        </a:rPr>
                        <a:t>Wood Pallets</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mn-lt"/>
                          <a:ea typeface="Times New Roman"/>
                          <a:cs typeface="Times New Roman"/>
                        </a:rPr>
                        <a:t>Wood</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mn-lt"/>
                          <a:ea typeface="Times New Roman"/>
                          <a:cs typeface="Times New Roman"/>
                        </a:rPr>
                        <a:t>Coconut shells</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a:latin typeface="+mn-lt"/>
                          <a:ea typeface="Times New Roman"/>
                          <a:cs typeface="Times New Roman"/>
                        </a:rPr>
                        <a:t>Thermal efficiency %</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Unicode MS" pitchFamily="34" charset="-128"/>
                          <a:ea typeface="Arial Unicode MS" pitchFamily="34" charset="-128"/>
                          <a:cs typeface="Arial Unicode MS" pitchFamily="34" charset="-128"/>
                        </a:rPr>
                        <a:t>19.26</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Unicode MS" pitchFamily="34" charset="-128"/>
                          <a:ea typeface="Arial Unicode MS" pitchFamily="34" charset="-128"/>
                          <a:cs typeface="Arial Unicode MS" pitchFamily="34" charset="-128"/>
                        </a:rPr>
                        <a:t>23.6</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Unicode MS" pitchFamily="34" charset="-128"/>
                          <a:ea typeface="Arial Unicode MS" pitchFamily="34" charset="-128"/>
                          <a:cs typeface="Arial Unicode MS" pitchFamily="34" charset="-128"/>
                        </a:rPr>
                        <a:t>23.8</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a:latin typeface="+mn-lt"/>
                          <a:ea typeface="Times New Roman"/>
                          <a:cs typeface="Times New Roman"/>
                        </a:rPr>
                        <a:t>Boiling time(min)</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Unicode MS" pitchFamily="34" charset="-128"/>
                          <a:ea typeface="Arial Unicode MS" pitchFamily="34" charset="-128"/>
                          <a:cs typeface="Arial Unicode MS" pitchFamily="34" charset="-128"/>
                        </a:rPr>
                        <a:t>10.5</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Unicode MS" pitchFamily="34" charset="-128"/>
                          <a:ea typeface="Arial Unicode MS" pitchFamily="34" charset="-128"/>
                          <a:cs typeface="Arial Unicode MS" pitchFamily="34" charset="-128"/>
                        </a:rPr>
                        <a:t>7</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Unicode MS" pitchFamily="34" charset="-128"/>
                          <a:ea typeface="Arial Unicode MS" pitchFamily="34" charset="-128"/>
                          <a:cs typeface="Arial Unicode MS" pitchFamily="34" charset="-128"/>
                        </a:rPr>
                        <a:t>13</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30">
                <a:tc>
                  <a:txBody>
                    <a:bodyPr/>
                    <a:lstStyle/>
                    <a:p>
                      <a:pPr marL="0" marR="0" algn="l">
                        <a:lnSpc>
                          <a:spcPct val="115000"/>
                        </a:lnSpc>
                        <a:spcBef>
                          <a:spcPts val="0"/>
                        </a:spcBef>
                        <a:spcAft>
                          <a:spcPts val="0"/>
                        </a:spcAft>
                      </a:pPr>
                      <a:r>
                        <a:rPr lang="en-US" sz="1400" b="1" dirty="0">
                          <a:latin typeface="+mn-lt"/>
                          <a:ea typeface="Times New Roman"/>
                          <a:cs typeface="Times New Roman"/>
                        </a:rPr>
                        <a:t>Cooking power(Watt)</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Unicode MS" pitchFamily="34" charset="-128"/>
                          <a:ea typeface="Arial Unicode MS" pitchFamily="34" charset="-128"/>
                          <a:cs typeface="Arial Unicode MS" pitchFamily="34" charset="-128"/>
                        </a:rPr>
                        <a:t>852.57</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Unicode MS" pitchFamily="34" charset="-128"/>
                          <a:ea typeface="Arial Unicode MS" pitchFamily="34" charset="-128"/>
                          <a:cs typeface="Arial Unicode MS" pitchFamily="34" charset="-128"/>
                        </a:rPr>
                        <a:t>652.61</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Arial Unicode MS" pitchFamily="34" charset="-128"/>
                          <a:ea typeface="Arial Unicode MS" pitchFamily="34" charset="-128"/>
                          <a:cs typeface="Arial Unicode MS" pitchFamily="34" charset="-128"/>
                        </a:rPr>
                        <a:t>292.58</a:t>
                      </a:r>
                    </a:p>
                  </a:txBody>
                  <a:tcPr marL="64622" marR="646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685800"/>
          </a:xfrm>
        </p:spPr>
        <p:txBody>
          <a:bodyPr>
            <a:normAutofit fontScale="90000"/>
          </a:bodyPr>
          <a:lstStyle/>
          <a:p>
            <a:r>
              <a:rPr lang="en-US" i="1" dirty="0" smtClean="0">
                <a:ln w="10160">
                  <a:solidFill>
                    <a:schemeClr val="accent1"/>
                  </a:solidFill>
                  <a:prstDash val="solid"/>
                </a:ln>
                <a:solidFill>
                  <a:srgbClr val="FFFFFF"/>
                </a:solidFill>
                <a:effectLst>
                  <a:outerShdw blurRad="38100" dist="32000" dir="5400000" algn="tl">
                    <a:srgbClr val="000000">
                      <a:alpha val="30000"/>
                    </a:srgbClr>
                  </a:outerShdw>
                </a:effectLst>
              </a:rPr>
              <a:t>Sample Calculations</a:t>
            </a:r>
            <a:endParaRPr lang="en-US" i="1"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1027" name="Picture 3"/>
          <p:cNvPicPr>
            <a:picLocks noChangeAspect="1" noChangeArrowheads="1"/>
          </p:cNvPicPr>
          <p:nvPr/>
        </p:nvPicPr>
        <p:blipFill>
          <a:blip r:embed="rId2" cstate="print">
            <a:clrChange>
              <a:clrFrom>
                <a:srgbClr val="FFFFFF"/>
              </a:clrFrom>
              <a:clrTo>
                <a:srgbClr val="FFFFFF">
                  <a:alpha val="0"/>
                </a:srgbClr>
              </a:clrTo>
            </a:clrChange>
            <a:lum bright="-20000"/>
          </a:blip>
          <a:srcRect l="18750" t="19792" r="34375" b="16667"/>
          <a:stretch>
            <a:fillRect/>
          </a:stretch>
        </p:blipFill>
        <p:spPr bwMode="auto">
          <a:xfrm>
            <a:off x="1219200" y="609600"/>
            <a:ext cx="5936105" cy="6035040"/>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52438" y="1231900"/>
            <a:ext cx="8239125" cy="4400550"/>
          </a:xfrm>
          <a:prstGeom prst="rect">
            <a:avLst/>
          </a:prstGeom>
          <a:noFill/>
          <a:ln w="9525">
            <a:noFill/>
            <a:miter lim="800000"/>
            <a:headEnd/>
            <a:tailEnd/>
          </a:ln>
          <a:effectLst/>
        </p:spPr>
      </p:pic>
      <p:pic>
        <p:nvPicPr>
          <p:cNvPr id="2" name="Picture 2"/>
          <p:cNvPicPr>
            <a:picLocks noChangeAspect="1" noChangeArrowheads="1"/>
          </p:cNvPicPr>
          <p:nvPr/>
        </p:nvPicPr>
        <p:blipFill>
          <a:blip r:embed="rId3" cstate="print"/>
          <a:srcRect/>
          <a:stretch>
            <a:fillRect/>
          </a:stretch>
        </p:blipFill>
        <p:spPr bwMode="auto">
          <a:xfrm>
            <a:off x="3256743" y="304800"/>
            <a:ext cx="5582457" cy="3240000"/>
          </a:xfrm>
          <a:prstGeom prst="rect">
            <a:avLst/>
          </a:prstGeom>
          <a:noFill/>
          <a:ln w="9525">
            <a:noFill/>
            <a:miter lim="800000"/>
            <a:headEnd/>
            <a:tailEnd/>
          </a:ln>
          <a:effectLst/>
        </p:spPr>
      </p:pic>
      <p:pic>
        <p:nvPicPr>
          <p:cNvPr id="3" name="Picture 3"/>
          <p:cNvPicPr>
            <a:picLocks noChangeAspect="1" noChangeArrowheads="1"/>
          </p:cNvPicPr>
          <p:nvPr/>
        </p:nvPicPr>
        <p:blipFill>
          <a:blip r:embed="rId4" cstate="print"/>
          <a:srcRect/>
          <a:stretch>
            <a:fillRect/>
          </a:stretch>
        </p:blipFill>
        <p:spPr bwMode="auto">
          <a:xfrm>
            <a:off x="304800" y="3657600"/>
            <a:ext cx="5089642" cy="3060000"/>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N" b="1" i="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Remarks</a:t>
            </a:r>
            <a:endParaRPr lang="en-IN" i="1" dirty="0">
              <a:solidFill>
                <a:schemeClr val="accent2"/>
              </a:solidFill>
            </a:endParaRPr>
          </a:p>
        </p:txBody>
      </p:sp>
      <p:sp>
        <p:nvSpPr>
          <p:cNvPr id="2" name="Content Placeholder 1"/>
          <p:cNvSpPr>
            <a:spLocks noGrp="1"/>
          </p:cNvSpPr>
          <p:nvPr>
            <p:ph idx="1"/>
          </p:nvPr>
        </p:nvSpPr>
        <p:spPr/>
        <p:txBody>
          <a:bodyPr>
            <a:normAutofit/>
          </a:bodyPr>
          <a:lstStyle/>
          <a:p>
            <a:pPr>
              <a:lnSpc>
                <a:spcPct val="150000"/>
              </a:lnSpc>
            </a:pPr>
            <a:r>
              <a:rPr lang="en-IN" sz="2800" dirty="0" smtClean="0"/>
              <a:t>Each fuel has different desirable characteristics but not all.</a:t>
            </a:r>
          </a:p>
          <a:p>
            <a:pPr>
              <a:lnSpc>
                <a:spcPct val="150000"/>
              </a:lnSpc>
            </a:pPr>
            <a:r>
              <a:rPr lang="en-IN" sz="2800" dirty="0" smtClean="0"/>
              <a:t>So, no definite conclusion can be made regarding the fuel which is most efficient.</a:t>
            </a:r>
          </a:p>
          <a:p>
            <a:pPr>
              <a:lnSpc>
                <a:spcPct val="150000"/>
              </a:lnSpc>
            </a:pPr>
            <a:r>
              <a:rPr lang="en-IN" sz="2800" dirty="0" smtClean="0"/>
              <a:t>Further tests of more parameters need to be done.</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28600"/>
            <a:ext cx="8229600" cy="914400"/>
          </a:xfrm>
        </p:spPr>
        <p:txBody>
          <a:bodyPr>
            <a:normAutofit/>
          </a:bodyPr>
          <a:lstStyle/>
          <a:p>
            <a:r>
              <a:rPr lang="en-IN" b="1" i="1" dirty="0" smtClean="0">
                <a:ln w="18000">
                  <a:solidFill>
                    <a:schemeClr val="accent2">
                      <a:satMod val="140000"/>
                    </a:schemeClr>
                  </a:solidFill>
                  <a:prstDash val="solid"/>
                  <a:miter lim="800000"/>
                </a:ln>
                <a:solidFill>
                  <a:schemeClr val="accent5">
                    <a:lumMod val="50000"/>
                  </a:schemeClr>
                </a:solidFill>
                <a:effectLst>
                  <a:outerShdw blurRad="25500" dist="23000" dir="7020000" algn="tl">
                    <a:srgbClr val="000000">
                      <a:alpha val="50000"/>
                    </a:srgbClr>
                  </a:outerShdw>
                </a:effectLst>
              </a:rPr>
              <a:t>FUTURE SCOPE</a:t>
            </a:r>
            <a:endParaRPr lang="en-IN" b="1" i="1" dirty="0">
              <a:ln w="18000">
                <a:solidFill>
                  <a:schemeClr val="accent2">
                    <a:satMod val="140000"/>
                  </a:schemeClr>
                </a:solidFill>
                <a:prstDash val="solid"/>
                <a:miter lim="800000"/>
              </a:ln>
              <a:solidFill>
                <a:schemeClr val="accent5">
                  <a:lumMod val="50000"/>
                </a:schemeClr>
              </a:solidFill>
              <a:effectLst>
                <a:outerShdw blurRad="25500" dist="23000" dir="7020000" algn="tl">
                  <a:srgbClr val="000000">
                    <a:alpha val="50000"/>
                  </a:srgbClr>
                </a:outerShdw>
              </a:effectLst>
            </a:endParaRPr>
          </a:p>
        </p:txBody>
      </p:sp>
      <p:sp>
        <p:nvSpPr>
          <p:cNvPr id="2" name="Content Placeholder 1"/>
          <p:cNvSpPr>
            <a:spLocks noGrp="1"/>
          </p:cNvSpPr>
          <p:nvPr>
            <p:ph idx="1"/>
          </p:nvPr>
        </p:nvSpPr>
        <p:spPr>
          <a:xfrm>
            <a:off x="0" y="685800"/>
            <a:ext cx="9144000" cy="6172200"/>
          </a:xfrm>
        </p:spPr>
        <p:txBody>
          <a:bodyPr>
            <a:noAutofit/>
          </a:bodyPr>
          <a:lstStyle/>
          <a:p>
            <a:pPr marL="449263" indent="-449263">
              <a:lnSpc>
                <a:spcPct val="150000"/>
              </a:lnSpc>
              <a:buFont typeface="Wingdings 2" pitchFamily="18" charset="2"/>
              <a:buChar char=""/>
            </a:pPr>
            <a:r>
              <a:rPr lang="en-IN" sz="2000" dirty="0" smtClean="0"/>
              <a:t>At present, our research is mainly focused on selecting the most appropriate biomass that would maximize the efficiency of the stove.</a:t>
            </a:r>
          </a:p>
          <a:p>
            <a:pPr marL="449263" indent="-449263">
              <a:lnSpc>
                <a:spcPct val="150000"/>
              </a:lnSpc>
              <a:buFont typeface="Wingdings 2" pitchFamily="18" charset="2"/>
              <a:buChar char=""/>
            </a:pPr>
            <a:r>
              <a:rPr lang="en-IN" sz="2000" dirty="0" smtClean="0"/>
              <a:t>For this, a few more sources like bagasse, corn, coconut husks etc. will also be considered. </a:t>
            </a:r>
          </a:p>
          <a:p>
            <a:pPr marL="449263" indent="-449263">
              <a:lnSpc>
                <a:spcPct val="150000"/>
              </a:lnSpc>
              <a:buFont typeface="Wingdings 2" pitchFamily="18" charset="2"/>
              <a:buChar char=""/>
            </a:pPr>
            <a:r>
              <a:rPr lang="en-IN" sz="2000" dirty="0" smtClean="0"/>
              <a:t>These tests will also be followed by gas analysis to determine the gas emissions for each biomass, determination of burning rate, calculating fire power etc.</a:t>
            </a:r>
          </a:p>
          <a:p>
            <a:pPr marL="449263" indent="-449263">
              <a:lnSpc>
                <a:spcPct val="150000"/>
              </a:lnSpc>
              <a:buFont typeface="Wingdings 2" pitchFamily="18" charset="2"/>
              <a:buChar char=""/>
            </a:pPr>
            <a:r>
              <a:rPr lang="en-IN" sz="2000" dirty="0" smtClean="0"/>
              <a:t>Performing all these experiments on some more available stove models.</a:t>
            </a:r>
          </a:p>
          <a:p>
            <a:pPr marL="449263" indent="-449263">
              <a:lnSpc>
                <a:spcPct val="150000"/>
              </a:lnSpc>
              <a:buFont typeface="Wingdings 2" pitchFamily="18" charset="2"/>
              <a:buChar char=""/>
            </a:pPr>
            <a:r>
              <a:rPr lang="en-IN" sz="2000" dirty="0" smtClean="0"/>
              <a:t>In the final part, the emphasis will be on further increasing the efficiency of the present models by optimization of design parameters such as  ways to improve air circulation, providing insulation, diameter of air inlet, height to diameter ratio etc. to obtain an improved design of the gasifier stove.</a:t>
            </a:r>
          </a:p>
          <a:p>
            <a:pPr>
              <a:lnSpc>
                <a:spcPct val="150000"/>
              </a:lnSpc>
            </a:pPr>
            <a:endParaRPr lang="en-IN" sz="2000" dirty="0" smtClean="0"/>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229600" cy="1143000"/>
          </a:xfrm>
        </p:spPr>
        <p:txBody>
          <a:bodyPr/>
          <a:lstStyle/>
          <a:p>
            <a:r>
              <a:rPr lang="en-IN" b="1" i="1" spc="50" dirty="0" smtClean="0">
                <a:ln w="13500">
                  <a:solidFill>
                    <a:schemeClr val="accent1">
                      <a:shade val="2500"/>
                      <a:alpha val="6500"/>
                    </a:schemeClr>
                  </a:solidFill>
                  <a:prstDash val="solid"/>
                </a:ln>
                <a:solidFill>
                  <a:schemeClr val="tx1">
                    <a:lumMod val="65000"/>
                    <a:lumOff val="35000"/>
                  </a:schemeClr>
                </a:solidFill>
                <a:effectLst>
                  <a:innerShdw blurRad="50900" dist="38500" dir="13500000">
                    <a:srgbClr val="000000">
                      <a:alpha val="60000"/>
                    </a:srgbClr>
                  </a:innerShdw>
                </a:effectLst>
              </a:rPr>
              <a:t>References</a:t>
            </a:r>
            <a:endParaRPr lang="en-IN" i="1" dirty="0">
              <a:solidFill>
                <a:schemeClr val="tx1">
                  <a:lumMod val="65000"/>
                  <a:lumOff val="35000"/>
                </a:schemeClr>
              </a:solidFill>
            </a:endParaRPr>
          </a:p>
        </p:txBody>
      </p:sp>
      <p:sp>
        <p:nvSpPr>
          <p:cNvPr id="3" name="Content Placeholder 2"/>
          <p:cNvSpPr>
            <a:spLocks noGrp="1"/>
          </p:cNvSpPr>
          <p:nvPr>
            <p:ph idx="1"/>
          </p:nvPr>
        </p:nvSpPr>
        <p:spPr>
          <a:xfrm>
            <a:off x="0" y="1447800"/>
            <a:ext cx="9144000" cy="5181600"/>
          </a:xfrm>
        </p:spPr>
        <p:txBody>
          <a:bodyPr>
            <a:normAutofit/>
          </a:bodyPr>
          <a:lstStyle/>
          <a:p>
            <a:pPr>
              <a:buFont typeface="Wingdings 2" pitchFamily="18" charset="2"/>
              <a:buChar char=""/>
            </a:pPr>
            <a:r>
              <a:rPr lang="en-US" dirty="0" smtClean="0"/>
              <a:t>www.eai.in, ‘Biomass Gasification Technology’</a:t>
            </a:r>
          </a:p>
          <a:p>
            <a:pPr>
              <a:buFont typeface="Wingdings 2" pitchFamily="18" charset="2"/>
              <a:buChar char=""/>
            </a:pPr>
            <a:r>
              <a:rPr lang="en-US" dirty="0" smtClean="0"/>
              <a:t>S.N Varunkumar et.al. ‘Experimental and Computational Studies on Gasifier based Stoves’</a:t>
            </a:r>
          </a:p>
          <a:p>
            <a:pPr>
              <a:buFont typeface="Wingdings 2" pitchFamily="18" charset="2"/>
              <a:buChar char=""/>
            </a:pPr>
            <a:r>
              <a:rPr lang="en-US" dirty="0" smtClean="0"/>
              <a:t>Dessie Tarekegn Bantelay, Nigus Gabbiye, 2014, ‘</a:t>
            </a:r>
            <a:r>
              <a:rPr lang="en-GB" dirty="0" smtClean="0"/>
              <a:t>Design</a:t>
            </a:r>
            <a:r>
              <a:rPr lang="en-IN" dirty="0" smtClean="0"/>
              <a:t>, manufacturing and   performance evaluation of house hold gasifier stove’</a:t>
            </a:r>
            <a:endParaRPr lang="en-US" dirty="0" smtClean="0"/>
          </a:p>
          <a:p>
            <a:pPr>
              <a:buFont typeface="Wingdings 2" pitchFamily="18" charset="2"/>
              <a:buChar char=""/>
            </a:pPr>
            <a:r>
              <a:rPr lang="en-US" dirty="0" smtClean="0"/>
              <a:t>Yibo Huangfu et.al. ‘</a:t>
            </a:r>
            <a:r>
              <a:rPr lang="en-IN" dirty="0" smtClean="0"/>
              <a:t>Effects of moisture content in fuel on thermal performance and emission of biomass semi-</a:t>
            </a:r>
            <a:r>
              <a:rPr lang="en-IN" dirty="0" err="1" smtClean="0"/>
              <a:t>gasified</a:t>
            </a:r>
            <a:r>
              <a:rPr lang="en-IN" dirty="0" smtClean="0"/>
              <a:t> cookstove</a:t>
            </a:r>
          </a:p>
          <a:p>
            <a:pPr>
              <a:buFont typeface="Wingdings 2" pitchFamily="18" charset="2"/>
              <a:buChar char=""/>
            </a:pPr>
            <a:r>
              <a:rPr lang="en-IN" dirty="0" smtClean="0"/>
              <a:t>Benjamin Gituku et.al. ‘Development and Commercialization of gasifier stoves at Kirdi’</a:t>
            </a:r>
            <a:endParaRPr lang="en-IN" dirty="0"/>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3247817"/>
            <a:ext cx="6934200" cy="1400383"/>
          </a:xfrm>
          <a:prstGeom prst="rect">
            <a:avLst/>
          </a:prstGeom>
          <a:noFill/>
        </p:spPr>
        <p:txBody>
          <a:bodyPr wrap="square" lIns="91440" tIns="45720" rIns="91440" bIns="45720">
            <a:prstTxWarp prst="textArchUp">
              <a:avLst/>
            </a:prstTxWarp>
            <a:spAutoFit/>
          </a:bodyPr>
          <a:lstStyle/>
          <a:p>
            <a:pPr algn="ctr"/>
            <a:r>
              <a:rPr lang="en-US" sz="85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Thank You!</a:t>
            </a:r>
            <a:endParaRPr lang="en-US" sz="85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ictures.dealer.com/u/us1southtradeincentertramway/1769/df6c8248f1d353e4a475133e45ab703dx.jpg"/>
          <p:cNvPicPr>
            <a:picLocks noChangeAspect="1" noChangeArrowheads="1"/>
          </p:cNvPicPr>
          <p:nvPr/>
        </p:nvPicPr>
        <p:blipFill>
          <a:blip r:embed="rId2" cstate="print"/>
          <a:srcRect/>
          <a:stretch>
            <a:fillRect/>
          </a:stretch>
        </p:blipFill>
        <p:spPr bwMode="auto">
          <a:xfrm>
            <a:off x="2362200" y="1371600"/>
            <a:ext cx="4038600" cy="4019550"/>
          </a:xfrm>
          <a:prstGeom prst="rect">
            <a:avLst/>
          </a:prstGeom>
          <a:noFill/>
        </p:spPr>
      </p:pic>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Objective</a:t>
            </a:r>
            <a:endParaRPr lang="en-IN"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p:txBody>
          <a:bodyPr/>
          <a:lstStyle/>
          <a:p>
            <a:pPr>
              <a:lnSpc>
                <a:spcPct val="150000"/>
              </a:lnSpc>
            </a:pPr>
            <a:r>
              <a:rPr lang="en-IN" dirty="0" smtClean="0"/>
              <a:t>To examine the working of present stoves.</a:t>
            </a:r>
          </a:p>
          <a:p>
            <a:pPr>
              <a:lnSpc>
                <a:spcPct val="150000"/>
              </a:lnSpc>
            </a:pPr>
            <a:r>
              <a:rPr lang="en-IN" dirty="0" smtClean="0"/>
              <a:t>To  study the limitations in them.</a:t>
            </a:r>
          </a:p>
          <a:p>
            <a:pPr>
              <a:lnSpc>
                <a:spcPct val="150000"/>
              </a:lnSpc>
            </a:pPr>
            <a:r>
              <a:rPr lang="en-IN" dirty="0" smtClean="0"/>
              <a:t>To build a new improved design of gasifier stove which will minimize these limitations.</a:t>
            </a:r>
          </a:p>
          <a:p>
            <a:pPr marL="273050" indent="-93663">
              <a:buNone/>
            </a:pPr>
            <a:r>
              <a:rPr lang="en-IN" dirty="0" smtClean="0"/>
              <a:t> </a:t>
            </a:r>
            <a:endParaRPr lang="en-IN" i="1" dirty="0" smtClean="0"/>
          </a:p>
          <a:p>
            <a:pPr marL="273050" indent="-93663">
              <a:buNone/>
            </a:pPr>
            <a:r>
              <a:rPr lang="en-IN" i="1" dirty="0" smtClean="0"/>
              <a:t> The new design would be economical, result in a clean flame with minimum emissions of obnoxious gases and will have high fuel efficiency.</a:t>
            </a:r>
            <a:endParaRPr lang="en-IN" i="1" dirty="0"/>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8600"/>
            <a:ext cx="8229600" cy="838200"/>
          </a:xfrm>
        </p:spPr>
        <p:txBody>
          <a:bodyPr>
            <a:normAutofit/>
          </a:bodyPr>
          <a:lstStyle/>
          <a:p>
            <a:r>
              <a:rPr lang="en-US"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Content</a:t>
            </a:r>
            <a:endParaRPr lang="en-US" b="1" i="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 name="Content Placeholder 1"/>
          <p:cNvSpPr>
            <a:spLocks noGrp="1"/>
          </p:cNvSpPr>
          <p:nvPr>
            <p:ph idx="1"/>
          </p:nvPr>
        </p:nvSpPr>
        <p:spPr>
          <a:xfrm>
            <a:off x="457200" y="1143000"/>
            <a:ext cx="8229600" cy="5486400"/>
          </a:xfrm>
        </p:spPr>
        <p:txBody>
          <a:bodyPr>
            <a:normAutofit fontScale="92500" lnSpcReduction="10000"/>
          </a:bodyPr>
          <a:lstStyle/>
          <a:p>
            <a:pPr marL="719138" indent="-719138">
              <a:lnSpc>
                <a:spcPct val="150000"/>
              </a:lnSpc>
              <a:buFont typeface="Wingdings" pitchFamily="2" charset="2"/>
              <a:buChar char="v"/>
            </a:pPr>
            <a:r>
              <a:rPr lang="en-US" sz="3000" dirty="0" smtClean="0"/>
              <a:t>About Biomass</a:t>
            </a:r>
          </a:p>
          <a:p>
            <a:pPr marL="719138" indent="-719138">
              <a:lnSpc>
                <a:spcPct val="150000"/>
              </a:lnSpc>
              <a:buFont typeface="Wingdings" pitchFamily="2" charset="2"/>
              <a:buChar char="v"/>
            </a:pPr>
            <a:r>
              <a:rPr lang="en-US" sz="3000" dirty="0" smtClean="0"/>
              <a:t>Biomass Gasification</a:t>
            </a:r>
          </a:p>
          <a:p>
            <a:pPr marL="719138" indent="-719138">
              <a:lnSpc>
                <a:spcPct val="150000"/>
              </a:lnSpc>
              <a:buFont typeface="Wingdings" pitchFamily="2" charset="2"/>
              <a:buChar char="v"/>
            </a:pPr>
            <a:r>
              <a:rPr lang="en-US" sz="3000" dirty="0" smtClean="0"/>
              <a:t>Types of Gasifiers</a:t>
            </a:r>
          </a:p>
          <a:p>
            <a:pPr marL="719138" indent="-719138">
              <a:lnSpc>
                <a:spcPct val="150000"/>
              </a:lnSpc>
              <a:buFont typeface="Wingdings" pitchFamily="2" charset="2"/>
              <a:buChar char="v"/>
            </a:pPr>
            <a:r>
              <a:rPr lang="en-US" sz="3000" dirty="0" smtClean="0"/>
              <a:t>Limitations</a:t>
            </a:r>
          </a:p>
          <a:p>
            <a:pPr marL="719138" indent="-719138">
              <a:lnSpc>
                <a:spcPct val="150000"/>
              </a:lnSpc>
              <a:buFont typeface="Wingdings" pitchFamily="2" charset="2"/>
              <a:buChar char="v"/>
            </a:pPr>
            <a:r>
              <a:rPr lang="en-US" sz="3000" dirty="0" smtClean="0"/>
              <a:t>Stoves under Experimentation</a:t>
            </a:r>
          </a:p>
          <a:p>
            <a:pPr marL="719138" indent="-719138">
              <a:lnSpc>
                <a:spcPct val="150000"/>
              </a:lnSpc>
              <a:buFont typeface="Wingdings" pitchFamily="2" charset="2"/>
              <a:buChar char="v"/>
            </a:pPr>
            <a:r>
              <a:rPr lang="en-US" sz="3000" dirty="0" smtClean="0"/>
              <a:t>Results and Discussion</a:t>
            </a:r>
          </a:p>
          <a:p>
            <a:pPr marL="719138" indent="-719138">
              <a:lnSpc>
                <a:spcPct val="150000"/>
              </a:lnSpc>
              <a:buFont typeface="Wingdings" pitchFamily="2" charset="2"/>
              <a:buChar char="v"/>
            </a:pPr>
            <a:r>
              <a:rPr lang="en-US" sz="3000" dirty="0" smtClean="0"/>
              <a:t>Future Studies</a:t>
            </a:r>
          </a:p>
          <a:p>
            <a:pPr marL="719138" indent="-719138">
              <a:lnSpc>
                <a:spcPct val="150000"/>
              </a:lnSpc>
              <a:buFont typeface="Wingdings" pitchFamily="2" charset="2"/>
              <a:buChar char="v"/>
            </a:pPr>
            <a:r>
              <a:rPr lang="en-US" sz="3000" dirty="0" smtClean="0"/>
              <a:t>References</a:t>
            </a:r>
          </a:p>
          <a:p>
            <a:endParaRPr lang="en-US" dirty="0" smtClean="0"/>
          </a:p>
          <a:p>
            <a:endParaRPr lang="en-US" dirty="0"/>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WHAT IS BIOMASS?</a:t>
            </a:r>
            <a:endParaRPr lang="en-IN" b="1" i="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Rectangle 3"/>
          <p:cNvSpPr/>
          <p:nvPr/>
        </p:nvSpPr>
        <p:spPr>
          <a:xfrm>
            <a:off x="228600" y="1943408"/>
            <a:ext cx="8915400" cy="4083041"/>
          </a:xfrm>
          <a:prstGeom prst="rect">
            <a:avLst/>
          </a:prstGeom>
        </p:spPr>
        <p:txBody>
          <a:bodyPr wrap="square">
            <a:spAutoFit/>
          </a:bodyPr>
          <a:lstStyle/>
          <a:p>
            <a:pPr marL="320040" lvl="3" indent="-320040">
              <a:lnSpc>
                <a:spcPct val="150000"/>
              </a:lnSpc>
              <a:spcBef>
                <a:spcPts val="700"/>
              </a:spcBef>
              <a:buClr>
                <a:schemeClr val="accent2"/>
              </a:buClr>
              <a:buSzPct val="60000"/>
              <a:buFont typeface="Arial" pitchFamily="34" charset="0"/>
              <a:buChar char="•"/>
            </a:pPr>
            <a:r>
              <a:rPr lang="en-GB" sz="2800" dirty="0" smtClean="0"/>
              <a:t>Organic matter having stored energy. </a:t>
            </a:r>
          </a:p>
          <a:p>
            <a:pPr marL="320040" lvl="3" indent="-320040">
              <a:lnSpc>
                <a:spcPct val="150000"/>
              </a:lnSpc>
              <a:spcBef>
                <a:spcPts val="700"/>
              </a:spcBef>
              <a:buClr>
                <a:schemeClr val="accent2"/>
              </a:buClr>
              <a:buSzPct val="60000"/>
              <a:buFont typeface="Arial" pitchFamily="34" charset="0"/>
              <a:buChar char="•"/>
            </a:pPr>
            <a:r>
              <a:rPr lang="en-GB" sz="2800" dirty="0" smtClean="0"/>
              <a:t>It exists in one form as plants and may be transferred through the food chain to animals' bodies and their wastes.</a:t>
            </a:r>
          </a:p>
          <a:p>
            <a:pPr marL="320040" lvl="3" indent="-320040">
              <a:lnSpc>
                <a:spcPct val="150000"/>
              </a:lnSpc>
              <a:spcBef>
                <a:spcPts val="700"/>
              </a:spcBef>
              <a:buClr>
                <a:schemeClr val="accent2"/>
              </a:buClr>
              <a:buSzPct val="60000"/>
              <a:buFont typeface="Arial" pitchFamily="34" charset="0"/>
              <a:buChar char="•"/>
            </a:pPr>
            <a:r>
              <a:rPr lang="en-GB" sz="2800" dirty="0" smtClean="0"/>
              <a:t>Can be used as fuel for cooking food by the  process of gasification in a stove.</a:t>
            </a:r>
            <a:endParaRPr lang="en-US" sz="2800" dirty="0" smtClean="0"/>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media-cache-ak0.pinimg.com/236x/8b/68/d1/8b68d16271dac1d9afb30c9e3deaf8bf.jpg"/>
          <p:cNvPicPr>
            <a:picLocks noChangeAspect="1" noChangeArrowheads="1"/>
          </p:cNvPicPr>
          <p:nvPr/>
        </p:nvPicPr>
        <p:blipFill>
          <a:blip r:embed="rId2" cstate="print">
            <a:clrChange>
              <a:clrFrom>
                <a:srgbClr val="FEFEFE"/>
              </a:clrFrom>
              <a:clrTo>
                <a:srgbClr val="FEFEFE">
                  <a:alpha val="0"/>
                </a:srgbClr>
              </a:clrTo>
            </a:clrChange>
          </a:blip>
          <a:srcRect b="2822"/>
          <a:stretch>
            <a:fillRect/>
          </a:stretch>
        </p:blipFill>
        <p:spPr bwMode="auto">
          <a:xfrm>
            <a:off x="1752600" y="1610400"/>
            <a:ext cx="5516882" cy="5247600"/>
          </a:xfrm>
          <a:prstGeom prst="rect">
            <a:avLst/>
          </a:prstGeom>
          <a:noFill/>
        </p:spPr>
      </p:pic>
      <p:sp>
        <p:nvSpPr>
          <p:cNvPr id="2" name="Title 1"/>
          <p:cNvSpPr>
            <a:spLocks noGrp="1"/>
          </p:cNvSpPr>
          <p:nvPr>
            <p:ph type="title"/>
          </p:nvPr>
        </p:nvSpPr>
        <p:spPr/>
        <p:txBody>
          <a:bodyPr/>
          <a:lstStyle/>
          <a:p>
            <a:r>
              <a:rPr lang="en-IN" b="1" i="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SOURCES </a:t>
            </a:r>
            <a:endParaRPr lang="en-IN" b="1" i="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219200"/>
            <a:ext cx="9144000" cy="5013873"/>
          </a:xfrm>
          <a:prstGeom prst="rect">
            <a:avLst/>
          </a:prstGeom>
        </p:spPr>
        <p:txBody>
          <a:bodyPr wrap="square">
            <a:spAutoFit/>
          </a:bodyPr>
          <a:lstStyle/>
          <a:p>
            <a:pPr marL="360363" indent="-360363">
              <a:lnSpc>
                <a:spcPct val="150000"/>
              </a:lnSpc>
              <a:buFont typeface="Wingdings" pitchFamily="2" charset="2"/>
              <a:buChar char="ü"/>
            </a:pPr>
            <a:r>
              <a:rPr lang="en-US" sz="2700" dirty="0" smtClean="0">
                <a:cs typeface="Times New Roman" pitchFamily="18" charset="0"/>
              </a:rPr>
              <a:t>Renewable</a:t>
            </a:r>
          </a:p>
          <a:p>
            <a:pPr marL="360363" lvl="0" indent="-360363">
              <a:lnSpc>
                <a:spcPct val="150000"/>
              </a:lnSpc>
              <a:buFont typeface="Wingdings" pitchFamily="2" charset="2"/>
              <a:buChar char="ü"/>
            </a:pPr>
            <a:r>
              <a:rPr lang="en-US" sz="2700" dirty="0" smtClean="0">
                <a:cs typeface="Times New Roman" pitchFamily="18" charset="0"/>
              </a:rPr>
              <a:t>Carbon lean fuel</a:t>
            </a:r>
          </a:p>
          <a:p>
            <a:pPr marL="360363" lvl="0" indent="-360363">
              <a:lnSpc>
                <a:spcPct val="150000"/>
              </a:lnSpc>
              <a:buFont typeface="Wingdings" pitchFamily="2" charset="2"/>
              <a:buChar char="ü"/>
            </a:pPr>
            <a:r>
              <a:rPr lang="en-US" sz="2700" dirty="0" smtClean="0">
                <a:cs typeface="Times New Roman" pitchFamily="18" charset="0"/>
              </a:rPr>
              <a:t>Less generation of atmospheric pollutants like SOx, NOx</a:t>
            </a:r>
            <a:endParaRPr lang="en-IN" sz="2700" dirty="0" smtClean="0">
              <a:cs typeface="Times New Roman" pitchFamily="18" charset="0"/>
            </a:endParaRPr>
          </a:p>
          <a:p>
            <a:pPr marL="360363" lvl="0" indent="-360363">
              <a:lnSpc>
                <a:spcPct val="150000"/>
              </a:lnSpc>
              <a:buFont typeface="Wingdings" pitchFamily="2" charset="2"/>
              <a:buChar char="ü"/>
            </a:pPr>
            <a:r>
              <a:rPr lang="en-US" sz="2700" dirty="0" smtClean="0">
                <a:cs typeface="Times New Roman" pitchFamily="18" charset="0"/>
              </a:rPr>
              <a:t>Biomass can be sourced locally, on an indefinite basis </a:t>
            </a:r>
          </a:p>
          <a:p>
            <a:pPr marL="360363" indent="-360363">
              <a:lnSpc>
                <a:spcPct val="150000"/>
              </a:lnSpc>
              <a:buFont typeface="Wingdings" pitchFamily="2" charset="2"/>
              <a:buChar char="ü"/>
            </a:pPr>
            <a:r>
              <a:rPr lang="en-US" sz="2700" dirty="0" smtClean="0">
                <a:cs typeface="Times New Roman" pitchFamily="18" charset="0"/>
              </a:rPr>
              <a:t>No danger of price rise and scarcity  like that of conventional fuels</a:t>
            </a:r>
          </a:p>
          <a:p>
            <a:pPr marL="360363" indent="-360363">
              <a:lnSpc>
                <a:spcPct val="150000"/>
              </a:lnSpc>
              <a:buFont typeface="Wingdings" pitchFamily="2" charset="2"/>
              <a:buChar char="ü"/>
            </a:pPr>
            <a:r>
              <a:rPr lang="en-US" sz="2700" dirty="0" smtClean="0">
                <a:cs typeface="Times New Roman" pitchFamily="18" charset="0"/>
              </a:rPr>
              <a:t>Locally sourced biomass can offer local business opportunities and support the rural economy.</a:t>
            </a:r>
          </a:p>
        </p:txBody>
      </p:sp>
      <p:sp>
        <p:nvSpPr>
          <p:cNvPr id="4" name="TextBox 3"/>
          <p:cNvSpPr txBox="1"/>
          <p:nvPr/>
        </p:nvSpPr>
        <p:spPr>
          <a:xfrm>
            <a:off x="533400" y="533400"/>
            <a:ext cx="3810000" cy="769441"/>
          </a:xfrm>
          <a:prstGeom prst="rect">
            <a:avLst/>
          </a:prstGeom>
          <a:noFill/>
        </p:spPr>
        <p:txBody>
          <a:bodyPr wrap="square" rtlCol="0">
            <a:spAutoFit/>
          </a:bodyPr>
          <a:lstStyle/>
          <a:p>
            <a:r>
              <a:rPr lang="en-IN" sz="4400" b="1" i="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00B050"/>
                </a:solidFill>
                <a:effectLst>
                  <a:outerShdw blurRad="41275" dist="12700" dir="12000000" algn="tl" rotWithShape="0">
                    <a:srgbClr val="000000">
                      <a:alpha val="40000"/>
                    </a:srgbClr>
                  </a:outerShdw>
                </a:effectLst>
              </a:rPr>
              <a:t>BENEFITS</a:t>
            </a:r>
            <a:endParaRPr lang="en-IN" sz="4400" b="1" i="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00B050"/>
              </a:solidFill>
              <a:effectLst>
                <a:outerShdw blurRad="41275" dist="12700" dir="12000000" algn="tl" rotWithShape="0">
                  <a:srgbClr val="000000">
                    <a:alpha val="40000"/>
                  </a:srgbClr>
                </a:outerShdw>
              </a:effectLst>
            </a:endParaRP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715962"/>
          </a:xfrm>
        </p:spPr>
        <p:txBody>
          <a:bodyPr>
            <a:normAutofit fontScale="90000"/>
          </a:bodyPr>
          <a:lstStyle/>
          <a:p>
            <a:r>
              <a:rPr lang="en-IN" b="1" i="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BIOMASS GASIFICATION</a:t>
            </a:r>
            <a:endParaRPr lang="en-IN" b="1" i="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Content Placeholder 2"/>
          <p:cNvSpPr>
            <a:spLocks noGrp="1"/>
          </p:cNvSpPr>
          <p:nvPr>
            <p:ph idx="1"/>
          </p:nvPr>
        </p:nvSpPr>
        <p:spPr>
          <a:xfrm>
            <a:off x="152400" y="914400"/>
            <a:ext cx="8991600" cy="3124200"/>
          </a:xfrm>
        </p:spPr>
        <p:txBody>
          <a:bodyPr>
            <a:noAutofit/>
          </a:bodyPr>
          <a:lstStyle/>
          <a:p>
            <a:pPr marL="269875" indent="-269875">
              <a:spcBef>
                <a:spcPts val="0"/>
              </a:spcBef>
              <a:spcAft>
                <a:spcPts val="1200"/>
              </a:spcAft>
            </a:pPr>
            <a:r>
              <a:rPr lang="en-US" sz="2300" dirty="0" smtClean="0">
                <a:cs typeface="Times New Roman" pitchFamily="18" charset="0"/>
              </a:rPr>
              <a:t>A process that converts organic or fossil fuel based carbonaceous materials into carbon monoxide, hydrogen and carbon dioxide</a:t>
            </a:r>
          </a:p>
          <a:p>
            <a:pPr marL="269875" indent="-269875" algn="just">
              <a:spcBef>
                <a:spcPts val="0"/>
              </a:spcBef>
              <a:spcAft>
                <a:spcPts val="1200"/>
              </a:spcAft>
            </a:pPr>
            <a:r>
              <a:rPr lang="en-US" sz="2300" dirty="0" smtClean="0">
                <a:cs typeface="Times New Roman" pitchFamily="18" charset="0"/>
              </a:rPr>
              <a:t>This is achieved by igniting these materials in presence of oxygen and/or steam. </a:t>
            </a:r>
          </a:p>
          <a:p>
            <a:pPr marL="269875" indent="-269875" algn="just">
              <a:spcBef>
                <a:spcPts val="0"/>
              </a:spcBef>
              <a:spcAft>
                <a:spcPts val="1200"/>
              </a:spcAft>
            </a:pPr>
            <a:r>
              <a:rPr lang="en-US" sz="2300" dirty="0" smtClean="0">
                <a:cs typeface="Times New Roman" pitchFamily="18" charset="0"/>
              </a:rPr>
              <a:t>The power derived from gasification and combustion of the resultant gas is source of renewable energy.</a:t>
            </a:r>
          </a:p>
        </p:txBody>
      </p:sp>
      <p:pic>
        <p:nvPicPr>
          <p:cNvPr id="2051" name="Picture 3"/>
          <p:cNvPicPr>
            <a:picLocks noChangeAspect="1" noChangeArrowheads="1"/>
          </p:cNvPicPr>
          <p:nvPr/>
        </p:nvPicPr>
        <p:blipFill>
          <a:blip r:embed="rId2" cstate="print"/>
          <a:srcRect/>
          <a:stretch>
            <a:fillRect/>
          </a:stretch>
        </p:blipFill>
        <p:spPr bwMode="auto">
          <a:xfrm>
            <a:off x="2209800" y="3438000"/>
            <a:ext cx="4427409" cy="3420000"/>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TYPES OF STOVES</a:t>
            </a:r>
            <a:endParaRPr lang="en-IN" dirty="0"/>
          </a:p>
        </p:txBody>
      </p:sp>
      <p:graphicFrame>
        <p:nvGraphicFramePr>
          <p:cNvPr id="6" name="Content Placeholder 3"/>
          <p:cNvGraphicFramePr>
            <a:graphicFrameLocks noGrp="1"/>
          </p:cNvGraphicFramePr>
          <p:nvPr>
            <p:ph idx="1"/>
            <p:extLst>
              <p:ext uri="{D42A27DB-BD31-4B8C-83A1-F6EECF244321}">
                <p14:modId xmlns="" xmlns:p14="http://schemas.microsoft.com/office/powerpoint/2010/main" val="3780301771"/>
              </p:ext>
            </p:extLst>
          </p:nvPr>
        </p:nvGraphicFramePr>
        <p:xfrm>
          <a:off x="0" y="609600"/>
          <a:ext cx="89154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1347</TotalTime>
  <Words>1149</Words>
  <Application>Microsoft Office PowerPoint</Application>
  <PresentationFormat>On-screen Show (4:3)</PresentationFormat>
  <Paragraphs>196</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Flow</vt:lpstr>
      <vt:lpstr>Slide 1</vt:lpstr>
      <vt:lpstr>Background</vt:lpstr>
      <vt:lpstr>Objective</vt:lpstr>
      <vt:lpstr>Content</vt:lpstr>
      <vt:lpstr>WHAT IS BIOMASS?</vt:lpstr>
      <vt:lpstr> SOURCES </vt:lpstr>
      <vt:lpstr>Slide 7</vt:lpstr>
      <vt:lpstr>BIOMASS GASIFICATION</vt:lpstr>
      <vt:lpstr>TYPES OF STOVES</vt:lpstr>
      <vt:lpstr>Slide 10</vt:lpstr>
      <vt:lpstr>LIMITATIONS OF STOVES</vt:lpstr>
      <vt:lpstr>Stoves under Experimentation at VNIT</vt:lpstr>
      <vt:lpstr>Experimental Setup for SR Agni Stove</vt:lpstr>
      <vt:lpstr>Slide 14</vt:lpstr>
      <vt:lpstr>Experimental Setup for Modified TLUD Stove</vt:lpstr>
      <vt:lpstr>Results For SR Agni Stove</vt:lpstr>
      <vt:lpstr>  Results for Modified TLUD stove</vt:lpstr>
      <vt:lpstr>Discussion</vt:lpstr>
      <vt:lpstr>Slide 19</vt:lpstr>
      <vt:lpstr>Method for Performance Evaluation</vt:lpstr>
      <vt:lpstr>Comparative Table</vt:lpstr>
      <vt:lpstr>Sample Calculations</vt:lpstr>
      <vt:lpstr>Slide 23</vt:lpstr>
      <vt:lpstr>Remarks</vt:lpstr>
      <vt:lpstr>FUTURE SCOPE</vt:lpstr>
      <vt:lpstr>References</vt:lpstr>
      <vt:lpstr>Slide 27</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196</cp:revision>
  <dcterms:created xsi:type="dcterms:W3CDTF">2006-08-16T00:00:00Z</dcterms:created>
  <dcterms:modified xsi:type="dcterms:W3CDTF">2015-02-27T06:29:11Z</dcterms:modified>
</cp:coreProperties>
</file>