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64" r:id="rId3"/>
    <p:sldId id="295" r:id="rId4"/>
    <p:sldId id="297" r:id="rId5"/>
    <p:sldId id="292" r:id="rId6"/>
    <p:sldId id="257" r:id="rId7"/>
    <p:sldId id="262" r:id="rId8"/>
    <p:sldId id="269" r:id="rId9"/>
    <p:sldId id="270" r:id="rId10"/>
    <p:sldId id="276" r:id="rId11"/>
    <p:sldId id="278" r:id="rId12"/>
    <p:sldId id="279" r:id="rId13"/>
    <p:sldId id="280" r:id="rId14"/>
    <p:sldId id="283" r:id="rId15"/>
    <p:sldId id="281" r:id="rId16"/>
    <p:sldId id="282" r:id="rId17"/>
    <p:sldId id="271" r:id="rId18"/>
    <p:sldId id="277" r:id="rId19"/>
    <p:sldId id="296" r:id="rId20"/>
    <p:sldId id="293" r:id="rId21"/>
    <p:sldId id="300" r:id="rId22"/>
    <p:sldId id="298" r:id="rId23"/>
    <p:sldId id="299" r:id="rId24"/>
    <p:sldId id="265" r:id="rId25"/>
    <p:sldId id="288" r:id="rId26"/>
    <p:sldId id="263" r:id="rId27"/>
    <p:sldId id="286" r:id="rId28"/>
    <p:sldId id="272" r:id="rId29"/>
    <p:sldId id="301"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485" autoAdjust="0"/>
    <p:restoredTop sz="94676" autoAdjust="0"/>
  </p:normalViewPr>
  <p:slideViewPr>
    <p:cSldViewPr>
      <p:cViewPr varScale="1">
        <p:scale>
          <a:sx n="86" d="100"/>
          <a:sy n="86" d="100"/>
        </p:scale>
        <p:origin x="-744" y="-84"/>
      </p:cViewPr>
      <p:guideLst>
        <p:guide orient="horz" pos="2160"/>
        <p:guide pos="2880"/>
      </p:guideLst>
    </p:cSldViewPr>
  </p:slideViewPr>
  <p:outlineViewPr>
    <p:cViewPr>
      <p:scale>
        <a:sx n="33" d="100"/>
        <a:sy n="33" d="100"/>
      </p:scale>
      <p:origin x="0" y="230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256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EABD06-89C9-4EE9-9CC7-879FE6E42766}"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en-IN"/>
        </a:p>
      </dgm:t>
    </dgm:pt>
    <dgm:pt modelId="{C5D95F1D-8538-41AC-A4CF-3002238C4612}">
      <dgm:prSet phldrT="[Text]"/>
      <dgm:spPr/>
      <dgm:t>
        <a:bodyPr/>
        <a:lstStyle/>
        <a:p>
          <a:r>
            <a:rPr lang="en-US" dirty="0" smtClean="0"/>
            <a:t>Efficiency</a:t>
          </a:r>
          <a:endParaRPr lang="en-IN" dirty="0"/>
        </a:p>
      </dgm:t>
    </dgm:pt>
    <dgm:pt modelId="{442800B1-B82F-42C1-AA09-5042F108EABF}" type="parTrans" cxnId="{7776D34A-5F52-4D71-B232-D32F87B2394C}">
      <dgm:prSet/>
      <dgm:spPr/>
      <dgm:t>
        <a:bodyPr/>
        <a:lstStyle/>
        <a:p>
          <a:endParaRPr lang="en-IN"/>
        </a:p>
      </dgm:t>
    </dgm:pt>
    <dgm:pt modelId="{910A13F8-3742-4E22-A7EE-06E77680DDDC}" type="sibTrans" cxnId="{7776D34A-5F52-4D71-B232-D32F87B2394C}">
      <dgm:prSet/>
      <dgm:spPr/>
      <dgm:t>
        <a:bodyPr/>
        <a:lstStyle/>
        <a:p>
          <a:endParaRPr lang="en-IN"/>
        </a:p>
      </dgm:t>
    </dgm:pt>
    <dgm:pt modelId="{CBE6437E-D61A-4D7B-8FA0-82AE4E0D60F5}">
      <dgm:prSet phldrT="[Text]"/>
      <dgm:spPr/>
      <dgm:t>
        <a:bodyPr/>
        <a:lstStyle/>
        <a:p>
          <a:r>
            <a:rPr lang="en-US" dirty="0" smtClean="0"/>
            <a:t>Emission</a:t>
          </a:r>
          <a:endParaRPr lang="en-IN" dirty="0"/>
        </a:p>
      </dgm:t>
    </dgm:pt>
    <dgm:pt modelId="{8D4437EB-4F84-4E80-9391-F3B55C5F5572}" type="parTrans" cxnId="{9D8D9CAD-5C8C-49A2-888D-0F50ED4AD4E2}">
      <dgm:prSet/>
      <dgm:spPr/>
      <dgm:t>
        <a:bodyPr/>
        <a:lstStyle/>
        <a:p>
          <a:endParaRPr lang="en-IN"/>
        </a:p>
      </dgm:t>
    </dgm:pt>
    <dgm:pt modelId="{3FE7CEFC-3C23-42BF-9CB0-280C81650176}" type="sibTrans" cxnId="{9D8D9CAD-5C8C-49A2-888D-0F50ED4AD4E2}">
      <dgm:prSet/>
      <dgm:spPr/>
      <dgm:t>
        <a:bodyPr/>
        <a:lstStyle/>
        <a:p>
          <a:endParaRPr lang="en-IN"/>
        </a:p>
      </dgm:t>
    </dgm:pt>
    <dgm:pt modelId="{47F21893-072D-4E30-B9D6-2395712E804A}">
      <dgm:prSet phldrT="[Text]"/>
      <dgm:spPr/>
      <dgm:t>
        <a:bodyPr/>
        <a:lstStyle/>
        <a:p>
          <a:r>
            <a:rPr lang="en-US" dirty="0" smtClean="0"/>
            <a:t>Economy</a:t>
          </a:r>
          <a:endParaRPr lang="en-IN" dirty="0"/>
        </a:p>
      </dgm:t>
    </dgm:pt>
    <dgm:pt modelId="{2A63F821-1BE2-4B64-9FAD-DFD68C82B0C2}" type="parTrans" cxnId="{EC11C2CF-8B19-4CCD-B529-9E8FF68F0EF1}">
      <dgm:prSet/>
      <dgm:spPr/>
      <dgm:t>
        <a:bodyPr/>
        <a:lstStyle/>
        <a:p>
          <a:endParaRPr lang="en-IN"/>
        </a:p>
      </dgm:t>
    </dgm:pt>
    <dgm:pt modelId="{BB7A3F83-5230-4819-91A9-7152D9D8D0F1}" type="sibTrans" cxnId="{EC11C2CF-8B19-4CCD-B529-9E8FF68F0EF1}">
      <dgm:prSet/>
      <dgm:spPr/>
      <dgm:t>
        <a:bodyPr/>
        <a:lstStyle/>
        <a:p>
          <a:endParaRPr lang="en-IN"/>
        </a:p>
      </dgm:t>
    </dgm:pt>
    <dgm:pt modelId="{563B108D-9741-4F7C-AB0B-FFACCC4B7AD3}">
      <dgm:prSet phldrT="[Text]"/>
      <dgm:spPr/>
      <dgm:t>
        <a:bodyPr/>
        <a:lstStyle/>
        <a:p>
          <a:r>
            <a:rPr lang="en-US" dirty="0" smtClean="0">
              <a:solidFill>
                <a:schemeClr val="accent1"/>
              </a:solidFill>
            </a:rPr>
            <a:t>Waste Heat Recovery System(WHRS)</a:t>
          </a:r>
          <a:endParaRPr lang="en-IN" dirty="0">
            <a:solidFill>
              <a:schemeClr val="accent1"/>
            </a:solidFill>
          </a:endParaRPr>
        </a:p>
      </dgm:t>
    </dgm:pt>
    <dgm:pt modelId="{869448D1-8780-46E4-B49C-D0F544006067}" type="parTrans" cxnId="{7DD5D03E-E98A-4616-9D6B-358709F5C09B}">
      <dgm:prSet/>
      <dgm:spPr/>
      <dgm:t>
        <a:bodyPr/>
        <a:lstStyle/>
        <a:p>
          <a:endParaRPr lang="en-IN"/>
        </a:p>
      </dgm:t>
    </dgm:pt>
    <dgm:pt modelId="{FAC4DDE6-ED65-4B10-A15F-D3B08A9EC1CD}" type="sibTrans" cxnId="{7DD5D03E-E98A-4616-9D6B-358709F5C09B}">
      <dgm:prSet/>
      <dgm:spPr/>
      <dgm:t>
        <a:bodyPr/>
        <a:lstStyle/>
        <a:p>
          <a:endParaRPr lang="en-IN"/>
        </a:p>
      </dgm:t>
    </dgm:pt>
    <dgm:pt modelId="{C134F90A-8302-4725-A982-6327BC67CC1A}" type="pres">
      <dgm:prSet presAssocID="{42EABD06-89C9-4EE9-9CC7-879FE6E42766}" presName="Name0" presStyleCnt="0">
        <dgm:presLayoutVars>
          <dgm:chMax val="4"/>
          <dgm:resizeHandles val="exact"/>
        </dgm:presLayoutVars>
      </dgm:prSet>
      <dgm:spPr/>
      <dgm:t>
        <a:bodyPr/>
        <a:lstStyle/>
        <a:p>
          <a:endParaRPr lang="en-IN"/>
        </a:p>
      </dgm:t>
    </dgm:pt>
    <dgm:pt modelId="{E86ABE66-7EE7-4F0F-964E-B441AB2293F0}" type="pres">
      <dgm:prSet presAssocID="{42EABD06-89C9-4EE9-9CC7-879FE6E42766}" presName="ellipse" presStyleLbl="trBgShp" presStyleIdx="0" presStyleCnt="1" custScaleX="110184" custScaleY="99847"/>
      <dgm:spPr/>
    </dgm:pt>
    <dgm:pt modelId="{2EDDD225-470A-4EA9-BD4F-537013E31126}" type="pres">
      <dgm:prSet presAssocID="{42EABD06-89C9-4EE9-9CC7-879FE6E42766}" presName="arrow1" presStyleLbl="fgShp" presStyleIdx="0" presStyleCnt="1"/>
      <dgm:spPr/>
    </dgm:pt>
    <dgm:pt modelId="{09D91EC5-1A48-4E0A-83D6-1EA007A461A8}" type="pres">
      <dgm:prSet presAssocID="{42EABD06-89C9-4EE9-9CC7-879FE6E42766}" presName="rectangle" presStyleLbl="revTx" presStyleIdx="0" presStyleCnt="1">
        <dgm:presLayoutVars>
          <dgm:bulletEnabled val="1"/>
        </dgm:presLayoutVars>
      </dgm:prSet>
      <dgm:spPr/>
      <dgm:t>
        <a:bodyPr/>
        <a:lstStyle/>
        <a:p>
          <a:endParaRPr lang="en-IN"/>
        </a:p>
      </dgm:t>
    </dgm:pt>
    <dgm:pt modelId="{EF1263D9-6117-4163-9F49-AB8660ECFC53}" type="pres">
      <dgm:prSet presAssocID="{CBE6437E-D61A-4D7B-8FA0-82AE4E0D60F5}" presName="item1" presStyleLbl="node1" presStyleIdx="0" presStyleCnt="3">
        <dgm:presLayoutVars>
          <dgm:bulletEnabled val="1"/>
        </dgm:presLayoutVars>
      </dgm:prSet>
      <dgm:spPr/>
      <dgm:t>
        <a:bodyPr/>
        <a:lstStyle/>
        <a:p>
          <a:endParaRPr lang="en-IN"/>
        </a:p>
      </dgm:t>
    </dgm:pt>
    <dgm:pt modelId="{C76FFE9D-5EB9-46C0-9A66-B7701B261DC8}" type="pres">
      <dgm:prSet presAssocID="{47F21893-072D-4E30-B9D6-2395712E804A}" presName="item2" presStyleLbl="node1" presStyleIdx="1" presStyleCnt="3">
        <dgm:presLayoutVars>
          <dgm:bulletEnabled val="1"/>
        </dgm:presLayoutVars>
      </dgm:prSet>
      <dgm:spPr/>
      <dgm:t>
        <a:bodyPr/>
        <a:lstStyle/>
        <a:p>
          <a:endParaRPr lang="en-IN"/>
        </a:p>
      </dgm:t>
    </dgm:pt>
    <dgm:pt modelId="{3CB70B61-7E4E-404D-B2E2-51CB5D62F2E3}" type="pres">
      <dgm:prSet presAssocID="{563B108D-9741-4F7C-AB0B-FFACCC4B7AD3}" presName="item3" presStyleLbl="node1" presStyleIdx="2" presStyleCnt="3">
        <dgm:presLayoutVars>
          <dgm:bulletEnabled val="1"/>
        </dgm:presLayoutVars>
      </dgm:prSet>
      <dgm:spPr/>
      <dgm:t>
        <a:bodyPr/>
        <a:lstStyle/>
        <a:p>
          <a:endParaRPr lang="en-IN"/>
        </a:p>
      </dgm:t>
    </dgm:pt>
    <dgm:pt modelId="{68DB5335-1541-4CBD-897B-11AFAF482F76}" type="pres">
      <dgm:prSet presAssocID="{42EABD06-89C9-4EE9-9CC7-879FE6E42766}" presName="funnel" presStyleLbl="trAlignAcc1" presStyleIdx="0" presStyleCnt="1" custAng="0" custScaleX="107880" custScaleY="102400"/>
      <dgm:spPr/>
      <dgm:t>
        <a:bodyPr/>
        <a:lstStyle/>
        <a:p>
          <a:endParaRPr lang="en-IN"/>
        </a:p>
      </dgm:t>
    </dgm:pt>
  </dgm:ptLst>
  <dgm:cxnLst>
    <dgm:cxn modelId="{EC11C2CF-8B19-4CCD-B529-9E8FF68F0EF1}" srcId="{42EABD06-89C9-4EE9-9CC7-879FE6E42766}" destId="{47F21893-072D-4E30-B9D6-2395712E804A}" srcOrd="2" destOrd="0" parTransId="{2A63F821-1BE2-4B64-9FAD-DFD68C82B0C2}" sibTransId="{BB7A3F83-5230-4819-91A9-7152D9D8D0F1}"/>
    <dgm:cxn modelId="{29A15237-F471-4EEC-AEE4-A256CAAFBE2D}" type="presOf" srcId="{563B108D-9741-4F7C-AB0B-FFACCC4B7AD3}" destId="{09D91EC5-1A48-4E0A-83D6-1EA007A461A8}" srcOrd="0" destOrd="0" presId="urn:microsoft.com/office/officeart/2005/8/layout/funnel1"/>
    <dgm:cxn modelId="{F423A877-EB7A-4780-94D3-D25FE46573AF}" type="presOf" srcId="{42EABD06-89C9-4EE9-9CC7-879FE6E42766}" destId="{C134F90A-8302-4725-A982-6327BC67CC1A}" srcOrd="0" destOrd="0" presId="urn:microsoft.com/office/officeart/2005/8/layout/funnel1"/>
    <dgm:cxn modelId="{9D8D9CAD-5C8C-49A2-888D-0F50ED4AD4E2}" srcId="{42EABD06-89C9-4EE9-9CC7-879FE6E42766}" destId="{CBE6437E-D61A-4D7B-8FA0-82AE4E0D60F5}" srcOrd="1" destOrd="0" parTransId="{8D4437EB-4F84-4E80-9391-F3B55C5F5572}" sibTransId="{3FE7CEFC-3C23-42BF-9CB0-280C81650176}"/>
    <dgm:cxn modelId="{02F492DC-51E8-4BC1-A2D2-0E0D701C7552}" type="presOf" srcId="{C5D95F1D-8538-41AC-A4CF-3002238C4612}" destId="{3CB70B61-7E4E-404D-B2E2-51CB5D62F2E3}" srcOrd="0" destOrd="0" presId="urn:microsoft.com/office/officeart/2005/8/layout/funnel1"/>
    <dgm:cxn modelId="{7776D34A-5F52-4D71-B232-D32F87B2394C}" srcId="{42EABD06-89C9-4EE9-9CC7-879FE6E42766}" destId="{C5D95F1D-8538-41AC-A4CF-3002238C4612}" srcOrd="0" destOrd="0" parTransId="{442800B1-B82F-42C1-AA09-5042F108EABF}" sibTransId="{910A13F8-3742-4E22-A7EE-06E77680DDDC}"/>
    <dgm:cxn modelId="{16ED0C26-C23A-4E16-9D78-68B0065D7923}" type="presOf" srcId="{47F21893-072D-4E30-B9D6-2395712E804A}" destId="{EF1263D9-6117-4163-9F49-AB8660ECFC53}" srcOrd="0" destOrd="0" presId="urn:microsoft.com/office/officeart/2005/8/layout/funnel1"/>
    <dgm:cxn modelId="{7DD5D03E-E98A-4616-9D6B-358709F5C09B}" srcId="{42EABD06-89C9-4EE9-9CC7-879FE6E42766}" destId="{563B108D-9741-4F7C-AB0B-FFACCC4B7AD3}" srcOrd="3" destOrd="0" parTransId="{869448D1-8780-46E4-B49C-D0F544006067}" sibTransId="{FAC4DDE6-ED65-4B10-A15F-D3B08A9EC1CD}"/>
    <dgm:cxn modelId="{11C788D8-2254-4D34-835B-1923177B5F13}" type="presOf" srcId="{CBE6437E-D61A-4D7B-8FA0-82AE4E0D60F5}" destId="{C76FFE9D-5EB9-46C0-9A66-B7701B261DC8}" srcOrd="0" destOrd="0" presId="urn:microsoft.com/office/officeart/2005/8/layout/funnel1"/>
    <dgm:cxn modelId="{0AAC11A0-51EE-40AC-9099-6D3C82C59886}" type="presParOf" srcId="{C134F90A-8302-4725-A982-6327BC67CC1A}" destId="{E86ABE66-7EE7-4F0F-964E-B441AB2293F0}" srcOrd="0" destOrd="0" presId="urn:microsoft.com/office/officeart/2005/8/layout/funnel1"/>
    <dgm:cxn modelId="{499081B9-7A1F-474C-B095-7E1FE79C3ECE}" type="presParOf" srcId="{C134F90A-8302-4725-A982-6327BC67CC1A}" destId="{2EDDD225-470A-4EA9-BD4F-537013E31126}" srcOrd="1" destOrd="0" presId="urn:microsoft.com/office/officeart/2005/8/layout/funnel1"/>
    <dgm:cxn modelId="{F8237B7E-C91E-4EAC-A090-67B036CDF4EE}" type="presParOf" srcId="{C134F90A-8302-4725-A982-6327BC67CC1A}" destId="{09D91EC5-1A48-4E0A-83D6-1EA007A461A8}" srcOrd="2" destOrd="0" presId="urn:microsoft.com/office/officeart/2005/8/layout/funnel1"/>
    <dgm:cxn modelId="{82C35536-83C8-4B08-B99B-E95B45F130EC}" type="presParOf" srcId="{C134F90A-8302-4725-A982-6327BC67CC1A}" destId="{EF1263D9-6117-4163-9F49-AB8660ECFC53}" srcOrd="3" destOrd="0" presId="urn:microsoft.com/office/officeart/2005/8/layout/funnel1"/>
    <dgm:cxn modelId="{4AFD9B8B-D417-45C0-A837-B5D5DA637B29}" type="presParOf" srcId="{C134F90A-8302-4725-A982-6327BC67CC1A}" destId="{C76FFE9D-5EB9-46C0-9A66-B7701B261DC8}" srcOrd="4" destOrd="0" presId="urn:microsoft.com/office/officeart/2005/8/layout/funnel1"/>
    <dgm:cxn modelId="{F21D2D54-BA4E-41EE-A916-9DC8D9BA1E0F}" type="presParOf" srcId="{C134F90A-8302-4725-A982-6327BC67CC1A}" destId="{3CB70B61-7E4E-404D-B2E2-51CB5D62F2E3}" srcOrd="5" destOrd="0" presId="urn:microsoft.com/office/officeart/2005/8/layout/funnel1"/>
    <dgm:cxn modelId="{56231D3C-4F7A-47F2-836D-1928F9A9D5D6}" type="presParOf" srcId="{C134F90A-8302-4725-A982-6327BC67CC1A}" destId="{68DB5335-1541-4CBD-897B-11AFAF482F76}" srcOrd="6" destOrd="0" presId="urn:microsoft.com/office/officeart/2005/8/layout/funne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4B52D46-59EE-4082-A0B7-9180F591856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07689D71-5268-405A-97CD-5EBA719D4FA9}">
      <dgm:prSet/>
      <dgm:spPr/>
      <dgm:t>
        <a:bodyPr/>
        <a:lstStyle/>
        <a:p>
          <a:pPr rtl="0"/>
          <a:r>
            <a:rPr lang="en-IN" dirty="0" smtClean="0"/>
            <a:t>Reduces the fuel costs of the ship considerably by being able to cover the total electric power needs in many conditions onboard the ship</a:t>
          </a:r>
          <a:endParaRPr lang="en-IN" dirty="0"/>
        </a:p>
      </dgm:t>
    </dgm:pt>
    <dgm:pt modelId="{E66B600A-2571-492A-AABC-6A54AAD47422}" type="parTrans" cxnId="{40EFA0A0-A8AE-485F-83F9-E87F5B18117D}">
      <dgm:prSet/>
      <dgm:spPr/>
      <dgm:t>
        <a:bodyPr/>
        <a:lstStyle/>
        <a:p>
          <a:endParaRPr lang="en-IN"/>
        </a:p>
      </dgm:t>
    </dgm:pt>
    <dgm:pt modelId="{93294B7E-11EF-429C-B26C-A2421B91DFD0}" type="sibTrans" cxnId="{40EFA0A0-A8AE-485F-83F9-E87F5B18117D}">
      <dgm:prSet/>
      <dgm:spPr/>
      <dgm:t>
        <a:bodyPr/>
        <a:lstStyle/>
        <a:p>
          <a:endParaRPr lang="en-IN"/>
        </a:p>
      </dgm:t>
    </dgm:pt>
    <dgm:pt modelId="{A94C4653-FD57-4A1A-B96B-F8C8EF74BAFB}">
      <dgm:prSet/>
      <dgm:spPr/>
      <dgm:t>
        <a:bodyPr/>
        <a:lstStyle/>
        <a:p>
          <a:pPr rtl="0"/>
          <a:r>
            <a:rPr lang="en-IN" dirty="0" smtClean="0"/>
            <a:t>WHRS combining both steam and power turbines some 8-11% power can be recovered</a:t>
          </a:r>
          <a:endParaRPr lang="en-IN" dirty="0"/>
        </a:p>
      </dgm:t>
    </dgm:pt>
    <dgm:pt modelId="{ED185C1A-4EEA-4E80-80B7-3DE1935E0141}" type="parTrans" cxnId="{693C4B2A-410B-4F20-B9BB-296327419970}">
      <dgm:prSet/>
      <dgm:spPr/>
      <dgm:t>
        <a:bodyPr/>
        <a:lstStyle/>
        <a:p>
          <a:endParaRPr lang="en-IN"/>
        </a:p>
      </dgm:t>
    </dgm:pt>
    <dgm:pt modelId="{AD0ECEC3-73A8-4446-8779-0DC1F2AF28FA}" type="sibTrans" cxnId="{693C4B2A-410B-4F20-B9BB-296327419970}">
      <dgm:prSet/>
      <dgm:spPr/>
      <dgm:t>
        <a:bodyPr/>
        <a:lstStyle/>
        <a:p>
          <a:endParaRPr lang="en-IN"/>
        </a:p>
      </dgm:t>
    </dgm:pt>
    <dgm:pt modelId="{6435D7BF-E5B2-4280-96A8-432739E870AB}">
      <dgm:prSet/>
      <dgm:spPr/>
      <dgm:t>
        <a:bodyPr/>
        <a:lstStyle/>
        <a:p>
          <a:pPr rtl="0"/>
          <a:r>
            <a:rPr lang="en-IN" dirty="0" smtClean="0"/>
            <a:t>A shaft motor / generator connected to the main engine shaft could be an option, making it possible to add either electric power to the ship grid if needed, or to boost propulsion </a:t>
          </a:r>
          <a:endParaRPr lang="en-IN" dirty="0"/>
        </a:p>
      </dgm:t>
    </dgm:pt>
    <dgm:pt modelId="{0E08C589-7AF1-4002-8B17-2E8F8E2195D7}" type="parTrans" cxnId="{6A751F8A-088A-4C3C-A2CC-163EAC524A5A}">
      <dgm:prSet/>
      <dgm:spPr/>
      <dgm:t>
        <a:bodyPr/>
        <a:lstStyle/>
        <a:p>
          <a:endParaRPr lang="en-IN"/>
        </a:p>
      </dgm:t>
    </dgm:pt>
    <dgm:pt modelId="{10984F80-A16A-45E4-B63D-CBC4427B9527}" type="sibTrans" cxnId="{6A751F8A-088A-4C3C-A2CC-163EAC524A5A}">
      <dgm:prSet/>
      <dgm:spPr/>
      <dgm:t>
        <a:bodyPr/>
        <a:lstStyle/>
        <a:p>
          <a:endParaRPr lang="en-IN"/>
        </a:p>
      </dgm:t>
    </dgm:pt>
    <dgm:pt modelId="{D48C9C40-7001-4654-AD89-A94FE1790DEB}" type="pres">
      <dgm:prSet presAssocID="{84B52D46-59EE-4082-A0B7-9180F5918563}" presName="linear" presStyleCnt="0">
        <dgm:presLayoutVars>
          <dgm:animLvl val="lvl"/>
          <dgm:resizeHandles val="exact"/>
        </dgm:presLayoutVars>
      </dgm:prSet>
      <dgm:spPr/>
      <dgm:t>
        <a:bodyPr/>
        <a:lstStyle/>
        <a:p>
          <a:endParaRPr lang="en-IN"/>
        </a:p>
      </dgm:t>
    </dgm:pt>
    <dgm:pt modelId="{B05D1B07-AFD2-42A7-9011-361609C3B8CA}" type="pres">
      <dgm:prSet presAssocID="{07689D71-5268-405A-97CD-5EBA719D4FA9}" presName="parentText" presStyleLbl="node1" presStyleIdx="0" presStyleCnt="3">
        <dgm:presLayoutVars>
          <dgm:chMax val="0"/>
          <dgm:bulletEnabled val="1"/>
        </dgm:presLayoutVars>
      </dgm:prSet>
      <dgm:spPr/>
      <dgm:t>
        <a:bodyPr/>
        <a:lstStyle/>
        <a:p>
          <a:endParaRPr lang="en-IN"/>
        </a:p>
      </dgm:t>
    </dgm:pt>
    <dgm:pt modelId="{4643285B-298F-4136-8EA0-F9AD003D4148}" type="pres">
      <dgm:prSet presAssocID="{93294B7E-11EF-429C-B26C-A2421B91DFD0}" presName="spacer" presStyleCnt="0"/>
      <dgm:spPr/>
    </dgm:pt>
    <dgm:pt modelId="{EEEB54ED-1278-45E6-834A-213A46474F9B}" type="pres">
      <dgm:prSet presAssocID="{A94C4653-FD57-4A1A-B96B-F8C8EF74BAFB}" presName="parentText" presStyleLbl="node1" presStyleIdx="1" presStyleCnt="3">
        <dgm:presLayoutVars>
          <dgm:chMax val="0"/>
          <dgm:bulletEnabled val="1"/>
        </dgm:presLayoutVars>
      </dgm:prSet>
      <dgm:spPr/>
      <dgm:t>
        <a:bodyPr/>
        <a:lstStyle/>
        <a:p>
          <a:endParaRPr lang="en-IN"/>
        </a:p>
      </dgm:t>
    </dgm:pt>
    <dgm:pt modelId="{82778B6A-F57F-4DB1-9DDE-35E2CC37F76B}" type="pres">
      <dgm:prSet presAssocID="{AD0ECEC3-73A8-4446-8779-0DC1F2AF28FA}" presName="spacer" presStyleCnt="0"/>
      <dgm:spPr/>
    </dgm:pt>
    <dgm:pt modelId="{7458033B-4F85-4287-8C2D-BCDF06970F64}" type="pres">
      <dgm:prSet presAssocID="{6435D7BF-E5B2-4280-96A8-432739E870AB}" presName="parentText" presStyleLbl="node1" presStyleIdx="2" presStyleCnt="3">
        <dgm:presLayoutVars>
          <dgm:chMax val="0"/>
          <dgm:bulletEnabled val="1"/>
        </dgm:presLayoutVars>
      </dgm:prSet>
      <dgm:spPr/>
      <dgm:t>
        <a:bodyPr/>
        <a:lstStyle/>
        <a:p>
          <a:endParaRPr lang="en-IN"/>
        </a:p>
      </dgm:t>
    </dgm:pt>
  </dgm:ptLst>
  <dgm:cxnLst>
    <dgm:cxn modelId="{45CE1317-C80A-449F-B5EC-7E0ADC6D5909}" type="presOf" srcId="{6435D7BF-E5B2-4280-96A8-432739E870AB}" destId="{7458033B-4F85-4287-8C2D-BCDF06970F64}" srcOrd="0" destOrd="0" presId="urn:microsoft.com/office/officeart/2005/8/layout/vList2"/>
    <dgm:cxn modelId="{6A751F8A-088A-4C3C-A2CC-163EAC524A5A}" srcId="{84B52D46-59EE-4082-A0B7-9180F5918563}" destId="{6435D7BF-E5B2-4280-96A8-432739E870AB}" srcOrd="2" destOrd="0" parTransId="{0E08C589-7AF1-4002-8B17-2E8F8E2195D7}" sibTransId="{10984F80-A16A-45E4-B63D-CBC4427B9527}"/>
    <dgm:cxn modelId="{693C4B2A-410B-4F20-B9BB-296327419970}" srcId="{84B52D46-59EE-4082-A0B7-9180F5918563}" destId="{A94C4653-FD57-4A1A-B96B-F8C8EF74BAFB}" srcOrd="1" destOrd="0" parTransId="{ED185C1A-4EEA-4E80-80B7-3DE1935E0141}" sibTransId="{AD0ECEC3-73A8-4446-8779-0DC1F2AF28FA}"/>
    <dgm:cxn modelId="{533BE139-076D-41B5-80CF-3771F6058A6B}" type="presOf" srcId="{07689D71-5268-405A-97CD-5EBA719D4FA9}" destId="{B05D1B07-AFD2-42A7-9011-361609C3B8CA}" srcOrd="0" destOrd="0" presId="urn:microsoft.com/office/officeart/2005/8/layout/vList2"/>
    <dgm:cxn modelId="{F451BCCA-1851-4BB2-8CC6-E487863DB3B6}" type="presOf" srcId="{A94C4653-FD57-4A1A-B96B-F8C8EF74BAFB}" destId="{EEEB54ED-1278-45E6-834A-213A46474F9B}" srcOrd="0" destOrd="0" presId="urn:microsoft.com/office/officeart/2005/8/layout/vList2"/>
    <dgm:cxn modelId="{40EFA0A0-A8AE-485F-83F9-E87F5B18117D}" srcId="{84B52D46-59EE-4082-A0B7-9180F5918563}" destId="{07689D71-5268-405A-97CD-5EBA719D4FA9}" srcOrd="0" destOrd="0" parTransId="{E66B600A-2571-492A-AABC-6A54AAD47422}" sibTransId="{93294B7E-11EF-429C-B26C-A2421B91DFD0}"/>
    <dgm:cxn modelId="{6794F3E8-03AD-483A-92F5-B083AAE62B24}" type="presOf" srcId="{84B52D46-59EE-4082-A0B7-9180F5918563}" destId="{D48C9C40-7001-4654-AD89-A94FE1790DEB}" srcOrd="0" destOrd="0" presId="urn:microsoft.com/office/officeart/2005/8/layout/vList2"/>
    <dgm:cxn modelId="{D11E6DA8-1BC3-4D7B-882E-D408AAEEBED4}" type="presParOf" srcId="{D48C9C40-7001-4654-AD89-A94FE1790DEB}" destId="{B05D1B07-AFD2-42A7-9011-361609C3B8CA}" srcOrd="0" destOrd="0" presId="urn:microsoft.com/office/officeart/2005/8/layout/vList2"/>
    <dgm:cxn modelId="{E21B8CEA-A85E-4600-81F5-B29330F532F4}" type="presParOf" srcId="{D48C9C40-7001-4654-AD89-A94FE1790DEB}" destId="{4643285B-298F-4136-8EA0-F9AD003D4148}" srcOrd="1" destOrd="0" presId="urn:microsoft.com/office/officeart/2005/8/layout/vList2"/>
    <dgm:cxn modelId="{7CF5B674-8AA7-4162-A35E-D8500B04B2BE}" type="presParOf" srcId="{D48C9C40-7001-4654-AD89-A94FE1790DEB}" destId="{EEEB54ED-1278-45E6-834A-213A46474F9B}" srcOrd="2" destOrd="0" presId="urn:microsoft.com/office/officeart/2005/8/layout/vList2"/>
    <dgm:cxn modelId="{40E27AE1-CCEA-44A0-8945-6E8D133CB01D}" type="presParOf" srcId="{D48C9C40-7001-4654-AD89-A94FE1790DEB}" destId="{82778B6A-F57F-4DB1-9DDE-35E2CC37F76B}" srcOrd="3" destOrd="0" presId="urn:microsoft.com/office/officeart/2005/8/layout/vList2"/>
    <dgm:cxn modelId="{D094CACB-44F4-4595-AF70-EF589100D790}" type="presParOf" srcId="{D48C9C40-7001-4654-AD89-A94FE1790DEB}" destId="{7458033B-4F85-4287-8C2D-BCDF06970F64}" srcOrd="4" destOrd="0" presId="urn:microsoft.com/office/officeart/2005/8/layout/vList2"/>
  </dgm:cxnLst>
  <dgm:bg/>
  <dgm:whole/>
</dgm:dataModel>
</file>

<file path=ppt/diagrams/data11.xml><?xml version="1.0" encoding="utf-8"?>
<dgm:dataModel xmlns:dgm="http://schemas.openxmlformats.org/drawingml/2006/diagram" xmlns:a="http://schemas.openxmlformats.org/drawingml/2006/main">
  <dgm:ptLst>
    <dgm:pt modelId="{07A9CC4E-D79D-4C9E-B893-3D3F00D2B39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28F9F382-A878-4CF5-A9C6-A680AF9736C6}">
      <dgm:prSet/>
      <dgm:spPr/>
      <dgm:t>
        <a:bodyPr/>
        <a:lstStyle/>
        <a:p>
          <a:pPr rtl="0"/>
          <a:r>
            <a:rPr lang="en-IN" dirty="0" smtClean="0"/>
            <a:t>WHRS system offers considerable flexibility in optimising plant operation to minimise operating costs or maximise propulsion power</a:t>
          </a:r>
          <a:endParaRPr lang="en-IN" dirty="0"/>
        </a:p>
      </dgm:t>
    </dgm:pt>
    <dgm:pt modelId="{569954BB-C611-42B1-B4A6-F62ACEB6535E}" type="parTrans" cxnId="{96179EB1-81E0-4031-92D5-B0605184A5E8}">
      <dgm:prSet/>
      <dgm:spPr/>
      <dgm:t>
        <a:bodyPr/>
        <a:lstStyle/>
        <a:p>
          <a:endParaRPr lang="en-IN"/>
        </a:p>
      </dgm:t>
    </dgm:pt>
    <dgm:pt modelId="{0050AB94-36F5-4527-9135-47639473D085}" type="sibTrans" cxnId="{96179EB1-81E0-4031-92D5-B0605184A5E8}">
      <dgm:prSet/>
      <dgm:spPr/>
      <dgm:t>
        <a:bodyPr/>
        <a:lstStyle/>
        <a:p>
          <a:endParaRPr lang="en-IN"/>
        </a:p>
      </dgm:t>
    </dgm:pt>
    <dgm:pt modelId="{5E92F781-E4D0-45C9-8085-2C97609BAC1A}">
      <dgm:prSet/>
      <dgm:spPr/>
      <dgm:t>
        <a:bodyPr/>
        <a:lstStyle/>
        <a:p>
          <a:pPr rtl="0"/>
          <a:r>
            <a:rPr lang="en-IN" dirty="0" smtClean="0"/>
            <a:t>Ships with a relatively stable operating profile, especially with higher propulsion loads, have the biggest potential for savings.</a:t>
          </a:r>
          <a:endParaRPr lang="en-IN" dirty="0"/>
        </a:p>
      </dgm:t>
    </dgm:pt>
    <dgm:pt modelId="{DE1712CF-0DB2-4454-8ECA-0E1CAE08F65F}" type="parTrans" cxnId="{73FE66B2-7C46-42BC-BB0C-F87580894CDE}">
      <dgm:prSet/>
      <dgm:spPr/>
      <dgm:t>
        <a:bodyPr/>
        <a:lstStyle/>
        <a:p>
          <a:endParaRPr lang="en-IN"/>
        </a:p>
      </dgm:t>
    </dgm:pt>
    <dgm:pt modelId="{8045A16D-A604-4E29-9199-2BD384C5A9DD}" type="sibTrans" cxnId="{73FE66B2-7C46-42BC-BB0C-F87580894CDE}">
      <dgm:prSet/>
      <dgm:spPr/>
      <dgm:t>
        <a:bodyPr/>
        <a:lstStyle/>
        <a:p>
          <a:endParaRPr lang="en-IN"/>
        </a:p>
      </dgm:t>
    </dgm:pt>
    <dgm:pt modelId="{1B627D97-D93B-4E48-8BE6-EF0B275F443C}">
      <dgm:prSet/>
      <dgm:spPr/>
      <dgm:t>
        <a:bodyPr/>
        <a:lstStyle/>
        <a:p>
          <a:pPr rtl="0"/>
          <a:r>
            <a:rPr lang="en-IN" dirty="0" smtClean="0"/>
            <a:t>The more the vessel has a high-load operation, the shorter the payback time for the WHRS will be.</a:t>
          </a:r>
          <a:endParaRPr lang="en-IN" dirty="0"/>
        </a:p>
      </dgm:t>
    </dgm:pt>
    <dgm:pt modelId="{E8537A4C-D5E2-4881-BD0B-457AEE7B3379}" type="parTrans" cxnId="{42EF32A7-6706-4459-9C15-6B105CE7A6BE}">
      <dgm:prSet/>
      <dgm:spPr/>
      <dgm:t>
        <a:bodyPr/>
        <a:lstStyle/>
        <a:p>
          <a:endParaRPr lang="en-IN"/>
        </a:p>
      </dgm:t>
    </dgm:pt>
    <dgm:pt modelId="{5936E061-4AD3-41BD-ACEF-4FF0207F9194}" type="sibTrans" cxnId="{42EF32A7-6706-4459-9C15-6B105CE7A6BE}">
      <dgm:prSet/>
      <dgm:spPr/>
      <dgm:t>
        <a:bodyPr/>
        <a:lstStyle/>
        <a:p>
          <a:endParaRPr lang="en-IN"/>
        </a:p>
      </dgm:t>
    </dgm:pt>
    <dgm:pt modelId="{60CC6B13-4744-42DA-9011-10AEA348CBBD}" type="pres">
      <dgm:prSet presAssocID="{07A9CC4E-D79D-4C9E-B893-3D3F00D2B396}" presName="linear" presStyleCnt="0">
        <dgm:presLayoutVars>
          <dgm:animLvl val="lvl"/>
          <dgm:resizeHandles val="exact"/>
        </dgm:presLayoutVars>
      </dgm:prSet>
      <dgm:spPr/>
      <dgm:t>
        <a:bodyPr/>
        <a:lstStyle/>
        <a:p>
          <a:endParaRPr lang="en-IN"/>
        </a:p>
      </dgm:t>
    </dgm:pt>
    <dgm:pt modelId="{6A8054F5-3956-4335-90D1-B2EC64D40DF5}" type="pres">
      <dgm:prSet presAssocID="{28F9F382-A878-4CF5-A9C6-A680AF9736C6}" presName="parentText" presStyleLbl="node1" presStyleIdx="0" presStyleCnt="3">
        <dgm:presLayoutVars>
          <dgm:chMax val="0"/>
          <dgm:bulletEnabled val="1"/>
        </dgm:presLayoutVars>
      </dgm:prSet>
      <dgm:spPr/>
      <dgm:t>
        <a:bodyPr/>
        <a:lstStyle/>
        <a:p>
          <a:endParaRPr lang="en-IN"/>
        </a:p>
      </dgm:t>
    </dgm:pt>
    <dgm:pt modelId="{15160B48-7E08-482C-A077-2E28C367D56D}" type="pres">
      <dgm:prSet presAssocID="{0050AB94-36F5-4527-9135-47639473D085}" presName="spacer" presStyleCnt="0"/>
      <dgm:spPr/>
    </dgm:pt>
    <dgm:pt modelId="{7E652195-A85E-486D-BCD7-EAC3B256CD0E}" type="pres">
      <dgm:prSet presAssocID="{5E92F781-E4D0-45C9-8085-2C97609BAC1A}" presName="parentText" presStyleLbl="node1" presStyleIdx="1" presStyleCnt="3">
        <dgm:presLayoutVars>
          <dgm:chMax val="0"/>
          <dgm:bulletEnabled val="1"/>
        </dgm:presLayoutVars>
      </dgm:prSet>
      <dgm:spPr/>
      <dgm:t>
        <a:bodyPr/>
        <a:lstStyle/>
        <a:p>
          <a:endParaRPr lang="en-IN"/>
        </a:p>
      </dgm:t>
    </dgm:pt>
    <dgm:pt modelId="{DEAA973F-51E6-459D-BC1E-DBF44EFEE020}" type="pres">
      <dgm:prSet presAssocID="{8045A16D-A604-4E29-9199-2BD384C5A9DD}" presName="spacer" presStyleCnt="0"/>
      <dgm:spPr/>
    </dgm:pt>
    <dgm:pt modelId="{F747F959-D45B-43AD-8E8C-BAA1203A2833}" type="pres">
      <dgm:prSet presAssocID="{1B627D97-D93B-4E48-8BE6-EF0B275F443C}" presName="parentText" presStyleLbl="node1" presStyleIdx="2" presStyleCnt="3">
        <dgm:presLayoutVars>
          <dgm:chMax val="0"/>
          <dgm:bulletEnabled val="1"/>
        </dgm:presLayoutVars>
      </dgm:prSet>
      <dgm:spPr/>
      <dgm:t>
        <a:bodyPr/>
        <a:lstStyle/>
        <a:p>
          <a:endParaRPr lang="en-IN"/>
        </a:p>
      </dgm:t>
    </dgm:pt>
  </dgm:ptLst>
  <dgm:cxnLst>
    <dgm:cxn modelId="{B7A5A30A-DB5A-4D04-A647-DADEF0DBCFB3}" type="presOf" srcId="{28F9F382-A878-4CF5-A9C6-A680AF9736C6}" destId="{6A8054F5-3956-4335-90D1-B2EC64D40DF5}" srcOrd="0" destOrd="0" presId="urn:microsoft.com/office/officeart/2005/8/layout/vList2"/>
    <dgm:cxn modelId="{E4FEA245-B686-4C95-93D9-C984B38EF79C}" type="presOf" srcId="{5E92F781-E4D0-45C9-8085-2C97609BAC1A}" destId="{7E652195-A85E-486D-BCD7-EAC3B256CD0E}" srcOrd="0" destOrd="0" presId="urn:microsoft.com/office/officeart/2005/8/layout/vList2"/>
    <dgm:cxn modelId="{96179EB1-81E0-4031-92D5-B0605184A5E8}" srcId="{07A9CC4E-D79D-4C9E-B893-3D3F00D2B396}" destId="{28F9F382-A878-4CF5-A9C6-A680AF9736C6}" srcOrd="0" destOrd="0" parTransId="{569954BB-C611-42B1-B4A6-F62ACEB6535E}" sibTransId="{0050AB94-36F5-4527-9135-47639473D085}"/>
    <dgm:cxn modelId="{73FE66B2-7C46-42BC-BB0C-F87580894CDE}" srcId="{07A9CC4E-D79D-4C9E-B893-3D3F00D2B396}" destId="{5E92F781-E4D0-45C9-8085-2C97609BAC1A}" srcOrd="1" destOrd="0" parTransId="{DE1712CF-0DB2-4454-8ECA-0E1CAE08F65F}" sibTransId="{8045A16D-A604-4E29-9199-2BD384C5A9DD}"/>
    <dgm:cxn modelId="{557E0C9D-552B-4A02-BBE2-089E52F09DB1}" type="presOf" srcId="{1B627D97-D93B-4E48-8BE6-EF0B275F443C}" destId="{F747F959-D45B-43AD-8E8C-BAA1203A2833}" srcOrd="0" destOrd="0" presId="urn:microsoft.com/office/officeart/2005/8/layout/vList2"/>
    <dgm:cxn modelId="{1314BCE8-C18B-40B0-98DA-29D5166ED6FE}" type="presOf" srcId="{07A9CC4E-D79D-4C9E-B893-3D3F00D2B396}" destId="{60CC6B13-4744-42DA-9011-10AEA348CBBD}" srcOrd="0" destOrd="0" presId="urn:microsoft.com/office/officeart/2005/8/layout/vList2"/>
    <dgm:cxn modelId="{42EF32A7-6706-4459-9C15-6B105CE7A6BE}" srcId="{07A9CC4E-D79D-4C9E-B893-3D3F00D2B396}" destId="{1B627D97-D93B-4E48-8BE6-EF0B275F443C}" srcOrd="2" destOrd="0" parTransId="{E8537A4C-D5E2-4881-BD0B-457AEE7B3379}" sibTransId="{5936E061-4AD3-41BD-ACEF-4FF0207F9194}"/>
    <dgm:cxn modelId="{859502C1-4924-4430-8E18-E34D77CFFCF3}" type="presParOf" srcId="{60CC6B13-4744-42DA-9011-10AEA348CBBD}" destId="{6A8054F5-3956-4335-90D1-B2EC64D40DF5}" srcOrd="0" destOrd="0" presId="urn:microsoft.com/office/officeart/2005/8/layout/vList2"/>
    <dgm:cxn modelId="{5AF45F6E-1C5F-4A28-A4EA-1BCBC0B96760}" type="presParOf" srcId="{60CC6B13-4744-42DA-9011-10AEA348CBBD}" destId="{15160B48-7E08-482C-A077-2E28C367D56D}" srcOrd="1" destOrd="0" presId="urn:microsoft.com/office/officeart/2005/8/layout/vList2"/>
    <dgm:cxn modelId="{61F7FC75-D7D3-4CE0-B3A2-885B77FC6BBB}" type="presParOf" srcId="{60CC6B13-4744-42DA-9011-10AEA348CBBD}" destId="{7E652195-A85E-486D-BCD7-EAC3B256CD0E}" srcOrd="2" destOrd="0" presId="urn:microsoft.com/office/officeart/2005/8/layout/vList2"/>
    <dgm:cxn modelId="{57C5D192-312C-4512-8C81-42F4188FE1DA}" type="presParOf" srcId="{60CC6B13-4744-42DA-9011-10AEA348CBBD}" destId="{DEAA973F-51E6-459D-BC1E-DBF44EFEE020}" srcOrd="3" destOrd="0" presId="urn:microsoft.com/office/officeart/2005/8/layout/vList2"/>
    <dgm:cxn modelId="{24E761B2-8166-4942-A973-DBBBE67D3B2F}" type="presParOf" srcId="{60CC6B13-4744-42DA-9011-10AEA348CBBD}" destId="{F747F959-D45B-43AD-8E8C-BAA1203A2833}" srcOrd="4"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B24865E7-405E-487A-9490-6AC9E2F12A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A8DB50E3-7F57-4898-A2BB-2983B014BDDF}">
      <dgm:prSet/>
      <dgm:spPr/>
      <dgm:t>
        <a:bodyPr/>
        <a:lstStyle/>
        <a:p>
          <a:pPr rtl="0"/>
          <a:r>
            <a:rPr lang="en-IN" dirty="0" smtClean="0"/>
            <a:t>Installation cost to implement a WHRS</a:t>
          </a:r>
          <a:endParaRPr lang="en-IN" dirty="0"/>
        </a:p>
      </dgm:t>
    </dgm:pt>
    <dgm:pt modelId="{467127D7-C4CE-49F2-8DA6-516AA8FABE2D}" type="parTrans" cxnId="{E9A0FCF8-64D8-43B9-A9B0-4DA2F3412684}">
      <dgm:prSet/>
      <dgm:spPr/>
      <dgm:t>
        <a:bodyPr/>
        <a:lstStyle/>
        <a:p>
          <a:endParaRPr lang="en-IN"/>
        </a:p>
      </dgm:t>
    </dgm:pt>
    <dgm:pt modelId="{1CCEE326-93A6-4009-A095-00A5B80E53CD}" type="sibTrans" cxnId="{E9A0FCF8-64D8-43B9-A9B0-4DA2F3412684}">
      <dgm:prSet/>
      <dgm:spPr/>
      <dgm:t>
        <a:bodyPr/>
        <a:lstStyle/>
        <a:p>
          <a:endParaRPr lang="en-IN"/>
        </a:p>
      </dgm:t>
    </dgm:pt>
    <dgm:pt modelId="{2BCB4AC5-C421-4CD6-9719-D9B1663C2211}">
      <dgm:prSet/>
      <dgm:spPr/>
      <dgm:t>
        <a:bodyPr/>
        <a:lstStyle/>
        <a:p>
          <a:pPr rtl="0"/>
          <a:r>
            <a:rPr lang="en-IN" dirty="0" smtClean="0"/>
            <a:t>Retrofitting in older class ships brings congestion in space</a:t>
          </a:r>
          <a:endParaRPr lang="en-IN" dirty="0"/>
        </a:p>
      </dgm:t>
    </dgm:pt>
    <dgm:pt modelId="{6F2449DE-08DE-4871-AE40-03AFB5632E74}" type="parTrans" cxnId="{38B8CEFA-D3EA-46C3-8FCE-415B37C0D5C4}">
      <dgm:prSet/>
      <dgm:spPr/>
      <dgm:t>
        <a:bodyPr/>
        <a:lstStyle/>
        <a:p>
          <a:endParaRPr lang="en-IN"/>
        </a:p>
      </dgm:t>
    </dgm:pt>
    <dgm:pt modelId="{4A995A3D-137D-4639-ADC4-6C1F65DBA684}" type="sibTrans" cxnId="{38B8CEFA-D3EA-46C3-8FCE-415B37C0D5C4}">
      <dgm:prSet/>
      <dgm:spPr/>
      <dgm:t>
        <a:bodyPr/>
        <a:lstStyle/>
        <a:p>
          <a:endParaRPr lang="en-IN"/>
        </a:p>
      </dgm:t>
    </dgm:pt>
    <dgm:pt modelId="{D54E0EAD-5B25-4B3A-8FFB-FA0FEB638C98}">
      <dgm:prSet/>
      <dgm:spPr/>
      <dgm:t>
        <a:bodyPr/>
        <a:lstStyle/>
        <a:p>
          <a:pPr rtl="0"/>
          <a:r>
            <a:rPr lang="en-IN" dirty="0" smtClean="0"/>
            <a:t>Requires additional maintenance due to introduction of new machinery</a:t>
          </a:r>
          <a:endParaRPr lang="en-IN" dirty="0"/>
        </a:p>
      </dgm:t>
    </dgm:pt>
    <dgm:pt modelId="{13AE9746-4B09-4169-B364-B20BE5F857FB}" type="parTrans" cxnId="{844DF7BD-1E8B-465D-86C2-FB4F2C1D8D6A}">
      <dgm:prSet/>
      <dgm:spPr/>
      <dgm:t>
        <a:bodyPr/>
        <a:lstStyle/>
        <a:p>
          <a:endParaRPr lang="en-IN"/>
        </a:p>
      </dgm:t>
    </dgm:pt>
    <dgm:pt modelId="{D1447387-9DEB-4506-8D0A-3F13DA8A11C8}" type="sibTrans" cxnId="{844DF7BD-1E8B-465D-86C2-FB4F2C1D8D6A}">
      <dgm:prSet/>
      <dgm:spPr/>
      <dgm:t>
        <a:bodyPr/>
        <a:lstStyle/>
        <a:p>
          <a:endParaRPr lang="en-IN"/>
        </a:p>
      </dgm:t>
    </dgm:pt>
    <dgm:pt modelId="{63D8AAE0-2F65-49A7-8CE4-9ECEAFD754D1}" type="pres">
      <dgm:prSet presAssocID="{B24865E7-405E-487A-9490-6AC9E2F12A7E}" presName="linear" presStyleCnt="0">
        <dgm:presLayoutVars>
          <dgm:animLvl val="lvl"/>
          <dgm:resizeHandles val="exact"/>
        </dgm:presLayoutVars>
      </dgm:prSet>
      <dgm:spPr/>
      <dgm:t>
        <a:bodyPr/>
        <a:lstStyle/>
        <a:p>
          <a:endParaRPr lang="en-IN"/>
        </a:p>
      </dgm:t>
    </dgm:pt>
    <dgm:pt modelId="{11B4CFB2-C2D9-4E1F-BFB0-39D2D8B22220}" type="pres">
      <dgm:prSet presAssocID="{A8DB50E3-7F57-4898-A2BB-2983B014BDDF}" presName="parentText" presStyleLbl="node1" presStyleIdx="0" presStyleCnt="3">
        <dgm:presLayoutVars>
          <dgm:chMax val="0"/>
          <dgm:bulletEnabled val="1"/>
        </dgm:presLayoutVars>
      </dgm:prSet>
      <dgm:spPr/>
      <dgm:t>
        <a:bodyPr/>
        <a:lstStyle/>
        <a:p>
          <a:endParaRPr lang="en-IN"/>
        </a:p>
      </dgm:t>
    </dgm:pt>
    <dgm:pt modelId="{303A6C78-E1C5-4980-A154-5E97A8CF3853}" type="pres">
      <dgm:prSet presAssocID="{1CCEE326-93A6-4009-A095-00A5B80E53CD}" presName="spacer" presStyleCnt="0"/>
      <dgm:spPr/>
    </dgm:pt>
    <dgm:pt modelId="{8EDD9BFE-E231-48C6-8E20-CD807C390488}" type="pres">
      <dgm:prSet presAssocID="{2BCB4AC5-C421-4CD6-9719-D9B1663C2211}" presName="parentText" presStyleLbl="node1" presStyleIdx="1" presStyleCnt="3">
        <dgm:presLayoutVars>
          <dgm:chMax val="0"/>
          <dgm:bulletEnabled val="1"/>
        </dgm:presLayoutVars>
      </dgm:prSet>
      <dgm:spPr/>
      <dgm:t>
        <a:bodyPr/>
        <a:lstStyle/>
        <a:p>
          <a:endParaRPr lang="en-IN"/>
        </a:p>
      </dgm:t>
    </dgm:pt>
    <dgm:pt modelId="{46892335-4C3C-47C7-8D17-E0BD414083F1}" type="pres">
      <dgm:prSet presAssocID="{4A995A3D-137D-4639-ADC4-6C1F65DBA684}" presName="spacer" presStyleCnt="0"/>
      <dgm:spPr/>
    </dgm:pt>
    <dgm:pt modelId="{A51EE422-5693-46F4-9D7E-35D3E0343AC5}" type="pres">
      <dgm:prSet presAssocID="{D54E0EAD-5B25-4B3A-8FFB-FA0FEB638C98}" presName="parentText" presStyleLbl="node1" presStyleIdx="2" presStyleCnt="3">
        <dgm:presLayoutVars>
          <dgm:chMax val="0"/>
          <dgm:bulletEnabled val="1"/>
        </dgm:presLayoutVars>
      </dgm:prSet>
      <dgm:spPr/>
      <dgm:t>
        <a:bodyPr/>
        <a:lstStyle/>
        <a:p>
          <a:endParaRPr lang="en-IN"/>
        </a:p>
      </dgm:t>
    </dgm:pt>
  </dgm:ptLst>
  <dgm:cxnLst>
    <dgm:cxn modelId="{E192E869-262C-4F07-A372-E972369CBC10}" type="presOf" srcId="{B24865E7-405E-487A-9490-6AC9E2F12A7E}" destId="{63D8AAE0-2F65-49A7-8CE4-9ECEAFD754D1}" srcOrd="0" destOrd="0" presId="urn:microsoft.com/office/officeart/2005/8/layout/vList2"/>
    <dgm:cxn modelId="{38B8CEFA-D3EA-46C3-8FCE-415B37C0D5C4}" srcId="{B24865E7-405E-487A-9490-6AC9E2F12A7E}" destId="{2BCB4AC5-C421-4CD6-9719-D9B1663C2211}" srcOrd="1" destOrd="0" parTransId="{6F2449DE-08DE-4871-AE40-03AFB5632E74}" sibTransId="{4A995A3D-137D-4639-ADC4-6C1F65DBA684}"/>
    <dgm:cxn modelId="{844DF7BD-1E8B-465D-86C2-FB4F2C1D8D6A}" srcId="{B24865E7-405E-487A-9490-6AC9E2F12A7E}" destId="{D54E0EAD-5B25-4B3A-8FFB-FA0FEB638C98}" srcOrd="2" destOrd="0" parTransId="{13AE9746-4B09-4169-B364-B20BE5F857FB}" sibTransId="{D1447387-9DEB-4506-8D0A-3F13DA8A11C8}"/>
    <dgm:cxn modelId="{9F6A8FFA-F4A7-4272-B6EB-4E9B11DF9B7E}" type="presOf" srcId="{D54E0EAD-5B25-4B3A-8FFB-FA0FEB638C98}" destId="{A51EE422-5693-46F4-9D7E-35D3E0343AC5}" srcOrd="0" destOrd="0" presId="urn:microsoft.com/office/officeart/2005/8/layout/vList2"/>
    <dgm:cxn modelId="{68431ACF-4051-423F-8945-76983833A8B1}" type="presOf" srcId="{2BCB4AC5-C421-4CD6-9719-D9B1663C2211}" destId="{8EDD9BFE-E231-48C6-8E20-CD807C390488}" srcOrd="0" destOrd="0" presId="urn:microsoft.com/office/officeart/2005/8/layout/vList2"/>
    <dgm:cxn modelId="{E9A0FCF8-64D8-43B9-A9B0-4DA2F3412684}" srcId="{B24865E7-405E-487A-9490-6AC9E2F12A7E}" destId="{A8DB50E3-7F57-4898-A2BB-2983B014BDDF}" srcOrd="0" destOrd="0" parTransId="{467127D7-C4CE-49F2-8DA6-516AA8FABE2D}" sibTransId="{1CCEE326-93A6-4009-A095-00A5B80E53CD}"/>
    <dgm:cxn modelId="{50DE61C2-092D-4FDB-8935-2B2B7615E64E}" type="presOf" srcId="{A8DB50E3-7F57-4898-A2BB-2983B014BDDF}" destId="{11B4CFB2-C2D9-4E1F-BFB0-39D2D8B22220}" srcOrd="0" destOrd="0" presId="urn:microsoft.com/office/officeart/2005/8/layout/vList2"/>
    <dgm:cxn modelId="{74B0129B-7678-4D2B-8661-4245E4C5695D}" type="presParOf" srcId="{63D8AAE0-2F65-49A7-8CE4-9ECEAFD754D1}" destId="{11B4CFB2-C2D9-4E1F-BFB0-39D2D8B22220}" srcOrd="0" destOrd="0" presId="urn:microsoft.com/office/officeart/2005/8/layout/vList2"/>
    <dgm:cxn modelId="{5725FCF6-0FF2-46B9-B8BD-D236BAC7BA13}" type="presParOf" srcId="{63D8AAE0-2F65-49A7-8CE4-9ECEAFD754D1}" destId="{303A6C78-E1C5-4980-A154-5E97A8CF3853}" srcOrd="1" destOrd="0" presId="urn:microsoft.com/office/officeart/2005/8/layout/vList2"/>
    <dgm:cxn modelId="{39CDC6C0-2D79-4A87-BBDF-E19590A31CF5}" type="presParOf" srcId="{63D8AAE0-2F65-49A7-8CE4-9ECEAFD754D1}" destId="{8EDD9BFE-E231-48C6-8E20-CD807C390488}" srcOrd="2" destOrd="0" presId="urn:microsoft.com/office/officeart/2005/8/layout/vList2"/>
    <dgm:cxn modelId="{CDE81A23-9928-4B9C-9AEB-F5B7B313CD86}" type="presParOf" srcId="{63D8AAE0-2F65-49A7-8CE4-9ECEAFD754D1}" destId="{46892335-4C3C-47C7-8D17-E0BD414083F1}" srcOrd="3" destOrd="0" presId="urn:microsoft.com/office/officeart/2005/8/layout/vList2"/>
    <dgm:cxn modelId="{5E23E4FE-C268-4229-A40B-56B834E1D1D1}" type="presParOf" srcId="{63D8AAE0-2F65-49A7-8CE4-9ECEAFD754D1}" destId="{A51EE422-5693-46F4-9D7E-35D3E0343AC5}" srcOrd="4" destOrd="0" presId="urn:microsoft.com/office/officeart/2005/8/layout/vList2"/>
  </dgm:cxnLst>
  <dgm:bg/>
  <dgm:whole/>
</dgm:dataModel>
</file>

<file path=ppt/diagrams/data13.xml><?xml version="1.0" encoding="utf-8"?>
<dgm:dataModel xmlns:dgm="http://schemas.openxmlformats.org/drawingml/2006/diagram" xmlns:a="http://schemas.openxmlformats.org/drawingml/2006/main">
  <dgm:ptLst>
    <dgm:pt modelId="{3F146550-DE03-4199-9CED-F4F9802C751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7B0D2385-8749-40D1-8A34-B7D75B69644F}">
      <dgm:prSet/>
      <dgm:spPr/>
      <dgm:t>
        <a:bodyPr/>
        <a:lstStyle/>
        <a:p>
          <a:pPr algn="just" rtl="0"/>
          <a:r>
            <a:rPr lang="en-IN" dirty="0" smtClean="0"/>
            <a:t>Fuel reductions of between 4-11% are possible, depending on the selected WHRS solution, main engine power level, electric need at sea, operational profile, etc. The larger the engine power, the greater the possible fuel saving. In addition to large fuel savings, a WHRS gives large CO2, </a:t>
          </a:r>
          <a:r>
            <a:rPr lang="en-IN" dirty="0" err="1" smtClean="0"/>
            <a:t>NOx</a:t>
          </a:r>
          <a:r>
            <a:rPr lang="en-IN" dirty="0" smtClean="0"/>
            <a:t>, </a:t>
          </a:r>
          <a:r>
            <a:rPr lang="en-IN" dirty="0" err="1" smtClean="0"/>
            <a:t>SOx</a:t>
          </a:r>
          <a:r>
            <a:rPr lang="en-IN" dirty="0" smtClean="0"/>
            <a:t> and particulate reductions to the benefit of the environment.</a:t>
          </a:r>
          <a:endParaRPr lang="en-IN" dirty="0"/>
        </a:p>
      </dgm:t>
    </dgm:pt>
    <dgm:pt modelId="{6EB16012-03AB-42EF-AAF5-410502411438}" type="parTrans" cxnId="{1AAF4842-5791-4ED4-8F70-5F79F056DD80}">
      <dgm:prSet/>
      <dgm:spPr/>
      <dgm:t>
        <a:bodyPr/>
        <a:lstStyle/>
        <a:p>
          <a:endParaRPr lang="en-IN"/>
        </a:p>
      </dgm:t>
    </dgm:pt>
    <dgm:pt modelId="{2777CED8-881A-49FE-A257-F8BCC96BB1DC}" type="sibTrans" cxnId="{1AAF4842-5791-4ED4-8F70-5F79F056DD80}">
      <dgm:prSet/>
      <dgm:spPr/>
      <dgm:t>
        <a:bodyPr/>
        <a:lstStyle/>
        <a:p>
          <a:endParaRPr lang="en-IN"/>
        </a:p>
      </dgm:t>
    </dgm:pt>
    <dgm:pt modelId="{913AE1B8-FFB3-4CFB-94ED-459A3036D3B5}">
      <dgm:prSet/>
      <dgm:spPr/>
      <dgm:t>
        <a:bodyPr/>
        <a:lstStyle/>
        <a:p>
          <a:pPr algn="just" rtl="0"/>
          <a:r>
            <a:rPr lang="en-IN" dirty="0" smtClean="0"/>
            <a:t>The payback time is short for all three WHRS solutions, which alone can give the ship-owner high fuel savings throughout the lifetime of the ship</a:t>
          </a:r>
          <a:endParaRPr lang="en-IN" dirty="0"/>
        </a:p>
      </dgm:t>
    </dgm:pt>
    <dgm:pt modelId="{151555B4-5846-467E-B87F-6FEB2E7ED238}" type="parTrans" cxnId="{0D3A9CD8-54BF-43E1-99AA-F9B616B70BD2}">
      <dgm:prSet/>
      <dgm:spPr/>
      <dgm:t>
        <a:bodyPr/>
        <a:lstStyle/>
        <a:p>
          <a:endParaRPr lang="en-IN"/>
        </a:p>
      </dgm:t>
    </dgm:pt>
    <dgm:pt modelId="{646630A7-06DA-4AF9-BE73-C22344188998}" type="sibTrans" cxnId="{0D3A9CD8-54BF-43E1-99AA-F9B616B70BD2}">
      <dgm:prSet/>
      <dgm:spPr/>
      <dgm:t>
        <a:bodyPr/>
        <a:lstStyle/>
        <a:p>
          <a:endParaRPr lang="en-IN"/>
        </a:p>
      </dgm:t>
    </dgm:pt>
    <dgm:pt modelId="{365607E5-487C-47B3-9CFC-8CB15458A7F8}">
      <dgm:prSet/>
      <dgm:spPr/>
      <dgm:t>
        <a:bodyPr/>
        <a:lstStyle/>
        <a:p>
          <a:pPr algn="just" rtl="0"/>
          <a:r>
            <a:rPr lang="en-IN" dirty="0" smtClean="0"/>
            <a:t>WHRS will rather substantially reduce the ship’s energy efficiency design index – same reduction level as the WHRS recovery ratio – thereby helping the ship owner meet even tighter EEDI requirements from IMO in the future.</a:t>
          </a:r>
          <a:endParaRPr lang="en-IN" dirty="0"/>
        </a:p>
      </dgm:t>
    </dgm:pt>
    <dgm:pt modelId="{B6DA1F85-CBE5-47A9-B011-D7F138D80717}" type="parTrans" cxnId="{7E9DF2B1-2AFB-4AB5-9C2A-2EB6FF56F04F}">
      <dgm:prSet/>
      <dgm:spPr/>
      <dgm:t>
        <a:bodyPr/>
        <a:lstStyle/>
        <a:p>
          <a:endParaRPr lang="en-IN"/>
        </a:p>
      </dgm:t>
    </dgm:pt>
    <dgm:pt modelId="{B0FA3F18-9356-468F-8374-5CFE506165BE}" type="sibTrans" cxnId="{7E9DF2B1-2AFB-4AB5-9C2A-2EB6FF56F04F}">
      <dgm:prSet/>
      <dgm:spPr/>
      <dgm:t>
        <a:bodyPr/>
        <a:lstStyle/>
        <a:p>
          <a:endParaRPr lang="en-IN"/>
        </a:p>
      </dgm:t>
    </dgm:pt>
    <dgm:pt modelId="{B5EE5368-28C4-4F35-8194-13001AD7F318}" type="pres">
      <dgm:prSet presAssocID="{3F146550-DE03-4199-9CED-F4F9802C751A}" presName="linear" presStyleCnt="0">
        <dgm:presLayoutVars>
          <dgm:animLvl val="lvl"/>
          <dgm:resizeHandles val="exact"/>
        </dgm:presLayoutVars>
      </dgm:prSet>
      <dgm:spPr/>
      <dgm:t>
        <a:bodyPr/>
        <a:lstStyle/>
        <a:p>
          <a:endParaRPr lang="en-IN"/>
        </a:p>
      </dgm:t>
    </dgm:pt>
    <dgm:pt modelId="{D2C0B6CC-E279-41F8-91CE-D0683AC0A14A}" type="pres">
      <dgm:prSet presAssocID="{7B0D2385-8749-40D1-8A34-B7D75B69644F}" presName="parentText" presStyleLbl="node1" presStyleIdx="0" presStyleCnt="3">
        <dgm:presLayoutVars>
          <dgm:chMax val="0"/>
          <dgm:bulletEnabled val="1"/>
        </dgm:presLayoutVars>
      </dgm:prSet>
      <dgm:spPr/>
      <dgm:t>
        <a:bodyPr/>
        <a:lstStyle/>
        <a:p>
          <a:endParaRPr lang="en-IN"/>
        </a:p>
      </dgm:t>
    </dgm:pt>
    <dgm:pt modelId="{A8C368F6-2807-473A-BFAF-A0E69BF7E48F}" type="pres">
      <dgm:prSet presAssocID="{2777CED8-881A-49FE-A257-F8BCC96BB1DC}" presName="spacer" presStyleCnt="0"/>
      <dgm:spPr/>
    </dgm:pt>
    <dgm:pt modelId="{5BB912CC-0302-4AF0-8C14-D97AC72AB12B}" type="pres">
      <dgm:prSet presAssocID="{913AE1B8-FFB3-4CFB-94ED-459A3036D3B5}" presName="parentText" presStyleLbl="node1" presStyleIdx="1" presStyleCnt="3" custLinFactNeighborY="67078">
        <dgm:presLayoutVars>
          <dgm:chMax val="0"/>
          <dgm:bulletEnabled val="1"/>
        </dgm:presLayoutVars>
      </dgm:prSet>
      <dgm:spPr/>
      <dgm:t>
        <a:bodyPr/>
        <a:lstStyle/>
        <a:p>
          <a:endParaRPr lang="en-IN"/>
        </a:p>
      </dgm:t>
    </dgm:pt>
    <dgm:pt modelId="{EEE24CB3-B0D2-4609-A154-A0EEDA5431F4}" type="pres">
      <dgm:prSet presAssocID="{646630A7-06DA-4AF9-BE73-C22344188998}" presName="spacer" presStyleCnt="0"/>
      <dgm:spPr/>
    </dgm:pt>
    <dgm:pt modelId="{1108A840-9833-4AA7-A156-CB7F194D5274}" type="pres">
      <dgm:prSet presAssocID="{365607E5-487C-47B3-9CFC-8CB15458A7F8}" presName="parentText" presStyleLbl="node1" presStyleIdx="2" presStyleCnt="3">
        <dgm:presLayoutVars>
          <dgm:chMax val="0"/>
          <dgm:bulletEnabled val="1"/>
        </dgm:presLayoutVars>
      </dgm:prSet>
      <dgm:spPr/>
      <dgm:t>
        <a:bodyPr/>
        <a:lstStyle/>
        <a:p>
          <a:endParaRPr lang="en-IN"/>
        </a:p>
      </dgm:t>
    </dgm:pt>
  </dgm:ptLst>
  <dgm:cxnLst>
    <dgm:cxn modelId="{9347D5B7-8E73-4E67-90DE-6ED7AFC28B11}" type="presOf" srcId="{913AE1B8-FFB3-4CFB-94ED-459A3036D3B5}" destId="{5BB912CC-0302-4AF0-8C14-D97AC72AB12B}" srcOrd="0" destOrd="0" presId="urn:microsoft.com/office/officeart/2005/8/layout/vList2"/>
    <dgm:cxn modelId="{6CDDE6FA-6352-4AC5-8CB4-94A9F2B66BA1}" type="presOf" srcId="{7B0D2385-8749-40D1-8A34-B7D75B69644F}" destId="{D2C0B6CC-E279-41F8-91CE-D0683AC0A14A}" srcOrd="0" destOrd="0" presId="urn:microsoft.com/office/officeart/2005/8/layout/vList2"/>
    <dgm:cxn modelId="{1AAF4842-5791-4ED4-8F70-5F79F056DD80}" srcId="{3F146550-DE03-4199-9CED-F4F9802C751A}" destId="{7B0D2385-8749-40D1-8A34-B7D75B69644F}" srcOrd="0" destOrd="0" parTransId="{6EB16012-03AB-42EF-AAF5-410502411438}" sibTransId="{2777CED8-881A-49FE-A257-F8BCC96BB1DC}"/>
    <dgm:cxn modelId="{E70E6214-8A0E-409E-98AD-A5EB4ABAE287}" type="presOf" srcId="{3F146550-DE03-4199-9CED-F4F9802C751A}" destId="{B5EE5368-28C4-4F35-8194-13001AD7F318}" srcOrd="0" destOrd="0" presId="urn:microsoft.com/office/officeart/2005/8/layout/vList2"/>
    <dgm:cxn modelId="{7E9DF2B1-2AFB-4AB5-9C2A-2EB6FF56F04F}" srcId="{3F146550-DE03-4199-9CED-F4F9802C751A}" destId="{365607E5-487C-47B3-9CFC-8CB15458A7F8}" srcOrd="2" destOrd="0" parTransId="{B6DA1F85-CBE5-47A9-B011-D7F138D80717}" sibTransId="{B0FA3F18-9356-468F-8374-5CFE506165BE}"/>
    <dgm:cxn modelId="{3E031265-7A82-4B8D-897C-4203C088FAFB}" type="presOf" srcId="{365607E5-487C-47B3-9CFC-8CB15458A7F8}" destId="{1108A840-9833-4AA7-A156-CB7F194D5274}" srcOrd="0" destOrd="0" presId="urn:microsoft.com/office/officeart/2005/8/layout/vList2"/>
    <dgm:cxn modelId="{0D3A9CD8-54BF-43E1-99AA-F9B616B70BD2}" srcId="{3F146550-DE03-4199-9CED-F4F9802C751A}" destId="{913AE1B8-FFB3-4CFB-94ED-459A3036D3B5}" srcOrd="1" destOrd="0" parTransId="{151555B4-5846-467E-B87F-6FEB2E7ED238}" sibTransId="{646630A7-06DA-4AF9-BE73-C22344188998}"/>
    <dgm:cxn modelId="{32307F37-083A-4ABE-9AE3-971B95C7606F}" type="presParOf" srcId="{B5EE5368-28C4-4F35-8194-13001AD7F318}" destId="{D2C0B6CC-E279-41F8-91CE-D0683AC0A14A}" srcOrd="0" destOrd="0" presId="urn:microsoft.com/office/officeart/2005/8/layout/vList2"/>
    <dgm:cxn modelId="{936222AD-3A44-4519-B2B5-458A40E04CD9}" type="presParOf" srcId="{B5EE5368-28C4-4F35-8194-13001AD7F318}" destId="{A8C368F6-2807-473A-BFAF-A0E69BF7E48F}" srcOrd="1" destOrd="0" presId="urn:microsoft.com/office/officeart/2005/8/layout/vList2"/>
    <dgm:cxn modelId="{47674B58-33F1-45CD-BEDF-98C1B0495633}" type="presParOf" srcId="{B5EE5368-28C4-4F35-8194-13001AD7F318}" destId="{5BB912CC-0302-4AF0-8C14-D97AC72AB12B}" srcOrd="2" destOrd="0" presId="urn:microsoft.com/office/officeart/2005/8/layout/vList2"/>
    <dgm:cxn modelId="{0A4A9293-F6D7-485F-A446-963D7EBE1771}" type="presParOf" srcId="{B5EE5368-28C4-4F35-8194-13001AD7F318}" destId="{EEE24CB3-B0D2-4609-A154-A0EEDA5431F4}" srcOrd="3" destOrd="0" presId="urn:microsoft.com/office/officeart/2005/8/layout/vList2"/>
    <dgm:cxn modelId="{3A9A457F-CEA8-47EC-8BEB-0F1F41C8DF50}" type="presParOf" srcId="{B5EE5368-28C4-4F35-8194-13001AD7F318}" destId="{1108A840-9833-4AA7-A156-CB7F194D5274}" srcOrd="4"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2E9B3FFC-C9BB-4C45-860B-9A67FD20379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AFD74125-BFCE-4308-950C-55B1AAE924CF}">
      <dgm:prSet/>
      <dgm:spPr/>
      <dgm:t>
        <a:bodyPr/>
        <a:lstStyle/>
        <a:p>
          <a:pPr rtl="0"/>
          <a:r>
            <a:rPr lang="en-US" dirty="0" smtClean="0"/>
            <a:t>A system for power generation using exhaust gas for improving efficiency without spending a single penny for fuel .</a:t>
          </a:r>
          <a:endParaRPr lang="en-IN" dirty="0"/>
        </a:p>
      </dgm:t>
    </dgm:pt>
    <dgm:pt modelId="{484ED39C-152E-432A-BE1B-1269D7F75484}" type="parTrans" cxnId="{27AEA5C8-D7C8-40CE-A36E-703D5AEE9B86}">
      <dgm:prSet/>
      <dgm:spPr/>
      <dgm:t>
        <a:bodyPr/>
        <a:lstStyle/>
        <a:p>
          <a:endParaRPr lang="en-IN"/>
        </a:p>
      </dgm:t>
    </dgm:pt>
    <dgm:pt modelId="{14B92CF2-41D3-4D5F-A56B-1ADDF6692D5A}" type="sibTrans" cxnId="{27AEA5C8-D7C8-40CE-A36E-703D5AEE9B86}">
      <dgm:prSet/>
      <dgm:spPr/>
      <dgm:t>
        <a:bodyPr/>
        <a:lstStyle/>
        <a:p>
          <a:endParaRPr lang="en-IN"/>
        </a:p>
      </dgm:t>
    </dgm:pt>
    <dgm:pt modelId="{13437649-0201-46D4-B91A-47B5FE4D78B3}">
      <dgm:prSet/>
      <dgm:spPr/>
      <dgm:t>
        <a:bodyPr/>
        <a:lstStyle/>
        <a:p>
          <a:pPr rtl="0"/>
          <a:r>
            <a:rPr lang="en-IN" dirty="0" smtClean="0"/>
            <a:t>Reduces the ship's fuel consumption and CO</a:t>
          </a:r>
          <a:r>
            <a:rPr lang="en-IN" baseline="-25000" dirty="0" smtClean="0"/>
            <a:t>2 </a:t>
          </a:r>
          <a:r>
            <a:rPr lang="en-IN" dirty="0" smtClean="0"/>
            <a:t>emissions by up to 12%</a:t>
          </a:r>
          <a:endParaRPr lang="en-IN" dirty="0"/>
        </a:p>
      </dgm:t>
    </dgm:pt>
    <dgm:pt modelId="{F51B5E4A-CA17-4897-8F00-1A9024AA0884}" type="parTrans" cxnId="{31F97364-3D8D-4A18-ADE3-3C02C4B2C273}">
      <dgm:prSet/>
      <dgm:spPr/>
      <dgm:t>
        <a:bodyPr/>
        <a:lstStyle/>
        <a:p>
          <a:endParaRPr lang="en-IN"/>
        </a:p>
      </dgm:t>
    </dgm:pt>
    <dgm:pt modelId="{BF77D3D3-86B5-439E-9EE0-1595C51D2BB0}" type="sibTrans" cxnId="{31F97364-3D8D-4A18-ADE3-3C02C4B2C273}">
      <dgm:prSet/>
      <dgm:spPr/>
      <dgm:t>
        <a:bodyPr/>
        <a:lstStyle/>
        <a:p>
          <a:endParaRPr lang="en-IN"/>
        </a:p>
      </dgm:t>
    </dgm:pt>
    <dgm:pt modelId="{87A26D54-0C8A-4665-B220-F573C05835BD}">
      <dgm:prSet/>
      <dgm:spPr/>
      <dgm:t>
        <a:bodyPr/>
        <a:lstStyle/>
        <a:p>
          <a:pPr rtl="0"/>
          <a:r>
            <a:rPr lang="en-IN" dirty="0" smtClean="0"/>
            <a:t>Energy costs consequently fall by some 10 %</a:t>
          </a:r>
          <a:endParaRPr lang="en-IN" dirty="0"/>
        </a:p>
      </dgm:t>
    </dgm:pt>
    <dgm:pt modelId="{DE0D65AF-3BCA-4C55-9FD2-397A3DD11F25}" type="parTrans" cxnId="{059BE3D6-EA0A-405C-A37C-623571D32A01}">
      <dgm:prSet/>
      <dgm:spPr/>
      <dgm:t>
        <a:bodyPr/>
        <a:lstStyle/>
        <a:p>
          <a:endParaRPr lang="en-IN"/>
        </a:p>
      </dgm:t>
    </dgm:pt>
    <dgm:pt modelId="{01E871D7-7741-419C-A564-A4E10AD0C10A}" type="sibTrans" cxnId="{059BE3D6-EA0A-405C-A37C-623571D32A01}">
      <dgm:prSet/>
      <dgm:spPr/>
      <dgm:t>
        <a:bodyPr/>
        <a:lstStyle/>
        <a:p>
          <a:endParaRPr lang="en-IN"/>
        </a:p>
      </dgm:t>
    </dgm:pt>
    <dgm:pt modelId="{BB83449F-AA8C-4A48-8632-EEAB64F617C9}">
      <dgm:prSet/>
      <dgm:spPr/>
      <dgm:t>
        <a:bodyPr/>
        <a:lstStyle/>
        <a:p>
          <a:pPr rtl="0"/>
          <a:r>
            <a:rPr lang="en-US" dirty="0" smtClean="0"/>
            <a:t>Reduces not only the operating hours but also operating and maintenance costs of the existing auxiliary generators</a:t>
          </a:r>
          <a:endParaRPr lang="en-IN" dirty="0"/>
        </a:p>
      </dgm:t>
    </dgm:pt>
    <dgm:pt modelId="{F6FC5AB5-3579-4BDD-9DDA-328D2AE13DDD}" type="parTrans" cxnId="{560AD73D-0D06-4F66-82D3-999FB1682CE5}">
      <dgm:prSet/>
      <dgm:spPr/>
      <dgm:t>
        <a:bodyPr/>
        <a:lstStyle/>
        <a:p>
          <a:endParaRPr lang="en-IN"/>
        </a:p>
      </dgm:t>
    </dgm:pt>
    <dgm:pt modelId="{D4DE642A-1F05-41FE-8914-8D0DDFCBA355}" type="sibTrans" cxnId="{560AD73D-0D06-4F66-82D3-999FB1682CE5}">
      <dgm:prSet/>
      <dgm:spPr/>
      <dgm:t>
        <a:bodyPr/>
        <a:lstStyle/>
        <a:p>
          <a:endParaRPr lang="en-IN"/>
        </a:p>
      </dgm:t>
    </dgm:pt>
    <dgm:pt modelId="{F5964433-5048-4AFA-874E-051B679D6EC6}" type="pres">
      <dgm:prSet presAssocID="{2E9B3FFC-C9BB-4C45-860B-9A67FD203792}" presName="linear" presStyleCnt="0">
        <dgm:presLayoutVars>
          <dgm:animLvl val="lvl"/>
          <dgm:resizeHandles val="exact"/>
        </dgm:presLayoutVars>
      </dgm:prSet>
      <dgm:spPr/>
      <dgm:t>
        <a:bodyPr/>
        <a:lstStyle/>
        <a:p>
          <a:endParaRPr lang="en-IN"/>
        </a:p>
      </dgm:t>
    </dgm:pt>
    <dgm:pt modelId="{FB58C7C7-C824-463B-A5A7-343C482FE698}" type="pres">
      <dgm:prSet presAssocID="{AFD74125-BFCE-4308-950C-55B1AAE924CF}" presName="parentText" presStyleLbl="node1" presStyleIdx="0" presStyleCnt="4">
        <dgm:presLayoutVars>
          <dgm:chMax val="0"/>
          <dgm:bulletEnabled val="1"/>
        </dgm:presLayoutVars>
      </dgm:prSet>
      <dgm:spPr/>
      <dgm:t>
        <a:bodyPr/>
        <a:lstStyle/>
        <a:p>
          <a:endParaRPr lang="en-IN"/>
        </a:p>
      </dgm:t>
    </dgm:pt>
    <dgm:pt modelId="{255C175F-C3E0-4771-95BC-6A5CDDF11C53}" type="pres">
      <dgm:prSet presAssocID="{14B92CF2-41D3-4D5F-A56B-1ADDF6692D5A}" presName="spacer" presStyleCnt="0"/>
      <dgm:spPr/>
    </dgm:pt>
    <dgm:pt modelId="{8795B41D-B9E4-4095-80E5-B13078B7134E}" type="pres">
      <dgm:prSet presAssocID="{13437649-0201-46D4-B91A-47B5FE4D78B3}" presName="parentText" presStyleLbl="node1" presStyleIdx="1" presStyleCnt="4">
        <dgm:presLayoutVars>
          <dgm:chMax val="0"/>
          <dgm:bulletEnabled val="1"/>
        </dgm:presLayoutVars>
      </dgm:prSet>
      <dgm:spPr/>
      <dgm:t>
        <a:bodyPr/>
        <a:lstStyle/>
        <a:p>
          <a:endParaRPr lang="en-IN"/>
        </a:p>
      </dgm:t>
    </dgm:pt>
    <dgm:pt modelId="{33564470-0178-430B-8ADA-131EC145B971}" type="pres">
      <dgm:prSet presAssocID="{BF77D3D3-86B5-439E-9EE0-1595C51D2BB0}" presName="spacer" presStyleCnt="0"/>
      <dgm:spPr/>
    </dgm:pt>
    <dgm:pt modelId="{9D0DBB5A-6C47-4C87-9308-93F80C11747F}" type="pres">
      <dgm:prSet presAssocID="{87A26D54-0C8A-4665-B220-F573C05835BD}" presName="parentText" presStyleLbl="node1" presStyleIdx="2" presStyleCnt="4">
        <dgm:presLayoutVars>
          <dgm:chMax val="0"/>
          <dgm:bulletEnabled val="1"/>
        </dgm:presLayoutVars>
      </dgm:prSet>
      <dgm:spPr/>
      <dgm:t>
        <a:bodyPr/>
        <a:lstStyle/>
        <a:p>
          <a:endParaRPr lang="en-IN"/>
        </a:p>
      </dgm:t>
    </dgm:pt>
    <dgm:pt modelId="{72F26890-29EF-44AB-BE47-A0905722BB4A}" type="pres">
      <dgm:prSet presAssocID="{01E871D7-7741-419C-A564-A4E10AD0C10A}" presName="spacer" presStyleCnt="0"/>
      <dgm:spPr/>
    </dgm:pt>
    <dgm:pt modelId="{D8302B5A-2FA9-4FD7-83FD-67FB8D387DA0}" type="pres">
      <dgm:prSet presAssocID="{BB83449F-AA8C-4A48-8632-EEAB64F617C9}" presName="parentText" presStyleLbl="node1" presStyleIdx="3" presStyleCnt="4">
        <dgm:presLayoutVars>
          <dgm:chMax val="0"/>
          <dgm:bulletEnabled val="1"/>
        </dgm:presLayoutVars>
      </dgm:prSet>
      <dgm:spPr/>
      <dgm:t>
        <a:bodyPr/>
        <a:lstStyle/>
        <a:p>
          <a:endParaRPr lang="en-IN"/>
        </a:p>
      </dgm:t>
    </dgm:pt>
  </dgm:ptLst>
  <dgm:cxnLst>
    <dgm:cxn modelId="{27AEA5C8-D7C8-40CE-A36E-703D5AEE9B86}" srcId="{2E9B3FFC-C9BB-4C45-860B-9A67FD203792}" destId="{AFD74125-BFCE-4308-950C-55B1AAE924CF}" srcOrd="0" destOrd="0" parTransId="{484ED39C-152E-432A-BE1B-1269D7F75484}" sibTransId="{14B92CF2-41D3-4D5F-A56B-1ADDF6692D5A}"/>
    <dgm:cxn modelId="{67F3579C-B4CE-4558-99A7-178533C48549}" type="presOf" srcId="{2E9B3FFC-C9BB-4C45-860B-9A67FD203792}" destId="{F5964433-5048-4AFA-874E-051B679D6EC6}" srcOrd="0" destOrd="0" presId="urn:microsoft.com/office/officeart/2005/8/layout/vList2"/>
    <dgm:cxn modelId="{A0852620-94EE-452C-96BB-C29A4AD99F36}" type="presOf" srcId="{AFD74125-BFCE-4308-950C-55B1AAE924CF}" destId="{FB58C7C7-C824-463B-A5A7-343C482FE698}" srcOrd="0" destOrd="0" presId="urn:microsoft.com/office/officeart/2005/8/layout/vList2"/>
    <dgm:cxn modelId="{31F97364-3D8D-4A18-ADE3-3C02C4B2C273}" srcId="{2E9B3FFC-C9BB-4C45-860B-9A67FD203792}" destId="{13437649-0201-46D4-B91A-47B5FE4D78B3}" srcOrd="1" destOrd="0" parTransId="{F51B5E4A-CA17-4897-8F00-1A9024AA0884}" sibTransId="{BF77D3D3-86B5-439E-9EE0-1595C51D2BB0}"/>
    <dgm:cxn modelId="{D0074873-1D2C-42B6-8097-5281AC434D77}" type="presOf" srcId="{13437649-0201-46D4-B91A-47B5FE4D78B3}" destId="{8795B41D-B9E4-4095-80E5-B13078B7134E}" srcOrd="0" destOrd="0" presId="urn:microsoft.com/office/officeart/2005/8/layout/vList2"/>
    <dgm:cxn modelId="{059BE3D6-EA0A-405C-A37C-623571D32A01}" srcId="{2E9B3FFC-C9BB-4C45-860B-9A67FD203792}" destId="{87A26D54-0C8A-4665-B220-F573C05835BD}" srcOrd="2" destOrd="0" parTransId="{DE0D65AF-3BCA-4C55-9FD2-397A3DD11F25}" sibTransId="{01E871D7-7741-419C-A564-A4E10AD0C10A}"/>
    <dgm:cxn modelId="{503398F9-9923-48E8-B5FC-B9AF3415BB72}" type="presOf" srcId="{BB83449F-AA8C-4A48-8632-EEAB64F617C9}" destId="{D8302B5A-2FA9-4FD7-83FD-67FB8D387DA0}" srcOrd="0" destOrd="0" presId="urn:microsoft.com/office/officeart/2005/8/layout/vList2"/>
    <dgm:cxn modelId="{560AD73D-0D06-4F66-82D3-999FB1682CE5}" srcId="{2E9B3FFC-C9BB-4C45-860B-9A67FD203792}" destId="{BB83449F-AA8C-4A48-8632-EEAB64F617C9}" srcOrd="3" destOrd="0" parTransId="{F6FC5AB5-3579-4BDD-9DDA-328D2AE13DDD}" sibTransId="{D4DE642A-1F05-41FE-8914-8D0DDFCBA355}"/>
    <dgm:cxn modelId="{4D0B03F4-9D35-4FA0-896C-8188A91D9649}" type="presOf" srcId="{87A26D54-0C8A-4665-B220-F573C05835BD}" destId="{9D0DBB5A-6C47-4C87-9308-93F80C11747F}" srcOrd="0" destOrd="0" presId="urn:microsoft.com/office/officeart/2005/8/layout/vList2"/>
    <dgm:cxn modelId="{4C576692-55CA-4C17-803A-ECB5E7CACCA6}" type="presParOf" srcId="{F5964433-5048-4AFA-874E-051B679D6EC6}" destId="{FB58C7C7-C824-463B-A5A7-343C482FE698}" srcOrd="0" destOrd="0" presId="urn:microsoft.com/office/officeart/2005/8/layout/vList2"/>
    <dgm:cxn modelId="{236342D0-376C-41CD-9A82-105268EC2241}" type="presParOf" srcId="{F5964433-5048-4AFA-874E-051B679D6EC6}" destId="{255C175F-C3E0-4771-95BC-6A5CDDF11C53}" srcOrd="1" destOrd="0" presId="urn:microsoft.com/office/officeart/2005/8/layout/vList2"/>
    <dgm:cxn modelId="{2FF013A9-F83E-4553-A92D-F029205F4A2E}" type="presParOf" srcId="{F5964433-5048-4AFA-874E-051B679D6EC6}" destId="{8795B41D-B9E4-4095-80E5-B13078B7134E}" srcOrd="2" destOrd="0" presId="urn:microsoft.com/office/officeart/2005/8/layout/vList2"/>
    <dgm:cxn modelId="{CB4F0879-98A5-4A87-BA3E-63957DA58B07}" type="presParOf" srcId="{F5964433-5048-4AFA-874E-051B679D6EC6}" destId="{33564470-0178-430B-8ADA-131EC145B971}" srcOrd="3" destOrd="0" presId="urn:microsoft.com/office/officeart/2005/8/layout/vList2"/>
    <dgm:cxn modelId="{9B6805CD-7B74-4960-834A-778AD1494773}" type="presParOf" srcId="{F5964433-5048-4AFA-874E-051B679D6EC6}" destId="{9D0DBB5A-6C47-4C87-9308-93F80C11747F}" srcOrd="4" destOrd="0" presId="urn:microsoft.com/office/officeart/2005/8/layout/vList2"/>
    <dgm:cxn modelId="{9689B631-B7DF-47E8-9716-1B4F16642D38}" type="presParOf" srcId="{F5964433-5048-4AFA-874E-051B679D6EC6}" destId="{72F26890-29EF-44AB-BE47-A0905722BB4A}" srcOrd="5" destOrd="0" presId="urn:microsoft.com/office/officeart/2005/8/layout/vList2"/>
    <dgm:cxn modelId="{9A64A4CE-EF9A-45DB-8180-A9A8C0D58415}" type="presParOf" srcId="{F5964433-5048-4AFA-874E-051B679D6EC6}" destId="{D8302B5A-2FA9-4FD7-83FD-67FB8D387DA0}" srcOrd="6"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959A2FDA-6AD8-4248-835D-374D95635A13}" type="doc">
      <dgm:prSet loTypeId="urn:microsoft.com/office/officeart/2005/8/layout/radial4" loCatId="relationship" qsTypeId="urn:microsoft.com/office/officeart/2005/8/quickstyle/3d2" qsCatId="3D" csTypeId="urn:microsoft.com/office/officeart/2005/8/colors/accent1_2" csCatId="accent1" phldr="1"/>
      <dgm:spPr/>
      <dgm:t>
        <a:bodyPr/>
        <a:lstStyle/>
        <a:p>
          <a:endParaRPr lang="en-IN"/>
        </a:p>
      </dgm:t>
    </dgm:pt>
    <dgm:pt modelId="{4E7561BD-0552-41EA-8F30-07D3B6E586CD}">
      <dgm:prSet phldrT="[Text]"/>
      <dgm:spPr/>
      <dgm:t>
        <a:bodyPr/>
        <a:lstStyle/>
        <a:p>
          <a:r>
            <a:rPr lang="en-IN" dirty="0" smtClean="0"/>
            <a:t>Adaptable</a:t>
          </a:r>
          <a:endParaRPr lang="en-IN" dirty="0"/>
        </a:p>
      </dgm:t>
    </dgm:pt>
    <dgm:pt modelId="{FAFBABA0-36F8-4186-8411-88C6F35FFB13}" type="parTrans" cxnId="{3FCE1E9E-7ED3-474D-8706-754F4148C611}">
      <dgm:prSet/>
      <dgm:spPr/>
      <dgm:t>
        <a:bodyPr/>
        <a:lstStyle/>
        <a:p>
          <a:endParaRPr lang="en-IN" dirty="0"/>
        </a:p>
      </dgm:t>
    </dgm:pt>
    <dgm:pt modelId="{66BB9BE1-F73A-41AA-94E5-4D7840E7DD4C}" type="sibTrans" cxnId="{3FCE1E9E-7ED3-474D-8706-754F4148C611}">
      <dgm:prSet/>
      <dgm:spPr/>
      <dgm:t>
        <a:bodyPr/>
        <a:lstStyle/>
        <a:p>
          <a:endParaRPr lang="en-IN"/>
        </a:p>
      </dgm:t>
    </dgm:pt>
    <dgm:pt modelId="{FCC4AD9E-655F-4766-BE93-593EA03D7163}">
      <dgm:prSet phldrT="[Text]"/>
      <dgm:spPr/>
      <dgm:t>
        <a:bodyPr/>
        <a:lstStyle/>
        <a:p>
          <a:r>
            <a:rPr lang="en-IN" dirty="0" smtClean="0"/>
            <a:t>Compact</a:t>
          </a:r>
          <a:endParaRPr lang="en-IN" dirty="0"/>
        </a:p>
      </dgm:t>
    </dgm:pt>
    <dgm:pt modelId="{7DCC741E-6C80-4588-8FE1-E72BF8D95FA9}" type="parTrans" cxnId="{980231D8-7FB1-46A5-A56D-098BEC47205F}">
      <dgm:prSet/>
      <dgm:spPr/>
      <dgm:t>
        <a:bodyPr/>
        <a:lstStyle/>
        <a:p>
          <a:endParaRPr lang="en-IN" dirty="0"/>
        </a:p>
      </dgm:t>
    </dgm:pt>
    <dgm:pt modelId="{AAD2A223-748C-44BF-BDF4-C8F0527D4A32}" type="sibTrans" cxnId="{980231D8-7FB1-46A5-A56D-098BEC47205F}">
      <dgm:prSet/>
      <dgm:spPr/>
      <dgm:t>
        <a:bodyPr/>
        <a:lstStyle/>
        <a:p>
          <a:endParaRPr lang="en-IN"/>
        </a:p>
      </dgm:t>
    </dgm:pt>
    <dgm:pt modelId="{504C85BA-99D3-48AB-847C-2983CD131A43}">
      <dgm:prSet phldrT="[Text]"/>
      <dgm:spPr/>
      <dgm:t>
        <a:bodyPr/>
        <a:lstStyle/>
        <a:p>
          <a:r>
            <a:rPr lang="en-IN" dirty="0" smtClean="0"/>
            <a:t>Light</a:t>
          </a:r>
          <a:endParaRPr lang="en-IN" dirty="0"/>
        </a:p>
      </dgm:t>
    </dgm:pt>
    <dgm:pt modelId="{B301052E-84E0-4403-85C1-F17B56F0F424}" type="parTrans" cxnId="{85082C73-8A1B-4799-A393-F52D2D52CDE6}">
      <dgm:prSet/>
      <dgm:spPr/>
      <dgm:t>
        <a:bodyPr/>
        <a:lstStyle/>
        <a:p>
          <a:endParaRPr lang="en-IN" dirty="0"/>
        </a:p>
      </dgm:t>
    </dgm:pt>
    <dgm:pt modelId="{EE52BB9D-962D-4102-93B6-E52712C3993E}" type="sibTrans" cxnId="{85082C73-8A1B-4799-A393-F52D2D52CDE6}">
      <dgm:prSet/>
      <dgm:spPr/>
      <dgm:t>
        <a:bodyPr/>
        <a:lstStyle/>
        <a:p>
          <a:endParaRPr lang="en-IN"/>
        </a:p>
      </dgm:t>
    </dgm:pt>
    <dgm:pt modelId="{1A87B134-24FB-4DC5-BDA1-1BC395F30E2A}">
      <dgm:prSet/>
      <dgm:spPr/>
      <dgm:t>
        <a:bodyPr/>
        <a:lstStyle/>
        <a:p>
          <a:r>
            <a:rPr lang="en-IN" dirty="0" smtClean="0"/>
            <a:t>Performance</a:t>
          </a:r>
          <a:endParaRPr lang="en-IN" dirty="0"/>
        </a:p>
      </dgm:t>
    </dgm:pt>
    <dgm:pt modelId="{91BD53A9-858F-4D9C-8E90-B8F4A293D6D5}" type="parTrans" cxnId="{9069E4C1-EBBB-47E6-9CED-43C47FB5F8A9}">
      <dgm:prSet/>
      <dgm:spPr/>
      <dgm:t>
        <a:bodyPr/>
        <a:lstStyle/>
        <a:p>
          <a:endParaRPr lang="en-IN" dirty="0"/>
        </a:p>
      </dgm:t>
    </dgm:pt>
    <dgm:pt modelId="{788A07E0-8408-49C6-9244-018239E415DB}" type="sibTrans" cxnId="{9069E4C1-EBBB-47E6-9CED-43C47FB5F8A9}">
      <dgm:prSet/>
      <dgm:spPr/>
      <dgm:t>
        <a:bodyPr/>
        <a:lstStyle/>
        <a:p>
          <a:endParaRPr lang="en-IN"/>
        </a:p>
      </dgm:t>
    </dgm:pt>
    <dgm:pt modelId="{00AA69CF-365F-4DE0-BED6-290542D9A65A}">
      <dgm:prSet/>
      <dgm:spPr/>
      <dgm:t>
        <a:bodyPr/>
        <a:lstStyle/>
        <a:p>
          <a:r>
            <a:rPr lang="en-IN" dirty="0" smtClean="0"/>
            <a:t>Safe</a:t>
          </a:r>
          <a:endParaRPr lang="en-IN" dirty="0"/>
        </a:p>
      </dgm:t>
    </dgm:pt>
    <dgm:pt modelId="{2A1CF4DA-BC6A-47B6-A305-62822CAE76A4}" type="parTrans" cxnId="{EB08D534-4F16-4A76-B5BA-23D54D59A016}">
      <dgm:prSet/>
      <dgm:spPr/>
      <dgm:t>
        <a:bodyPr/>
        <a:lstStyle/>
        <a:p>
          <a:endParaRPr lang="en-IN" dirty="0"/>
        </a:p>
      </dgm:t>
    </dgm:pt>
    <dgm:pt modelId="{29A4DB14-FED5-461E-A033-C59DAAB947C0}" type="sibTrans" cxnId="{EB08D534-4F16-4A76-B5BA-23D54D59A016}">
      <dgm:prSet/>
      <dgm:spPr/>
      <dgm:t>
        <a:bodyPr/>
        <a:lstStyle/>
        <a:p>
          <a:endParaRPr lang="en-IN"/>
        </a:p>
      </dgm:t>
    </dgm:pt>
    <dgm:pt modelId="{B2E63915-8D29-44C0-95A8-E6311709B779}">
      <dgm:prSet phldrT="[Text]" phldr="1"/>
      <dgm:spPr>
        <a:blipFill rotWithShape="0">
          <a:blip xmlns:r="http://schemas.openxmlformats.org/officeDocument/2006/relationships" r:embed="rId1"/>
          <a:stretch>
            <a:fillRect/>
          </a:stretch>
        </a:blipFill>
      </dgm:spPr>
      <dgm:t>
        <a:bodyPr/>
        <a:lstStyle/>
        <a:p>
          <a:endParaRPr lang="en-IN" dirty="0"/>
        </a:p>
      </dgm:t>
    </dgm:pt>
    <dgm:pt modelId="{3445D0A6-6700-4F0D-8311-04DD27081544}" type="sibTrans" cxnId="{48AAA6EB-9C63-458E-A8AC-BAEA74606147}">
      <dgm:prSet/>
      <dgm:spPr/>
      <dgm:t>
        <a:bodyPr/>
        <a:lstStyle/>
        <a:p>
          <a:endParaRPr lang="en-IN"/>
        </a:p>
      </dgm:t>
    </dgm:pt>
    <dgm:pt modelId="{B27E7EF8-C85E-4C59-8C51-0972ED3397CA}" type="parTrans" cxnId="{48AAA6EB-9C63-458E-A8AC-BAEA74606147}">
      <dgm:prSet/>
      <dgm:spPr/>
      <dgm:t>
        <a:bodyPr/>
        <a:lstStyle/>
        <a:p>
          <a:endParaRPr lang="en-IN"/>
        </a:p>
      </dgm:t>
    </dgm:pt>
    <dgm:pt modelId="{CA0CE1DA-188B-4008-AA97-3B7D8E337CBF}" type="pres">
      <dgm:prSet presAssocID="{959A2FDA-6AD8-4248-835D-374D95635A13}" presName="cycle" presStyleCnt="0">
        <dgm:presLayoutVars>
          <dgm:chMax val="1"/>
          <dgm:dir/>
          <dgm:animLvl val="ctr"/>
          <dgm:resizeHandles val="exact"/>
        </dgm:presLayoutVars>
      </dgm:prSet>
      <dgm:spPr/>
      <dgm:t>
        <a:bodyPr/>
        <a:lstStyle/>
        <a:p>
          <a:endParaRPr lang="en-IN"/>
        </a:p>
      </dgm:t>
    </dgm:pt>
    <dgm:pt modelId="{CC94F664-A07A-472C-99E7-184157D9B61A}" type="pres">
      <dgm:prSet presAssocID="{B2E63915-8D29-44C0-95A8-E6311709B779}" presName="centerShape" presStyleLbl="node0" presStyleIdx="0" presStyleCnt="1"/>
      <dgm:spPr/>
      <dgm:t>
        <a:bodyPr/>
        <a:lstStyle/>
        <a:p>
          <a:endParaRPr lang="en-IN"/>
        </a:p>
      </dgm:t>
    </dgm:pt>
    <dgm:pt modelId="{ED96A38D-355B-4B23-A2C6-BDFABE227D80}" type="pres">
      <dgm:prSet presAssocID="{2A1CF4DA-BC6A-47B6-A305-62822CAE76A4}" presName="parTrans" presStyleLbl="bgSibTrans2D1" presStyleIdx="0" presStyleCnt="5"/>
      <dgm:spPr/>
      <dgm:t>
        <a:bodyPr/>
        <a:lstStyle/>
        <a:p>
          <a:endParaRPr lang="en-IN"/>
        </a:p>
      </dgm:t>
    </dgm:pt>
    <dgm:pt modelId="{8B67941D-52CA-4D2B-8C5F-E561EB4D0B78}" type="pres">
      <dgm:prSet presAssocID="{00AA69CF-365F-4DE0-BED6-290542D9A65A}" presName="node" presStyleLbl="node1" presStyleIdx="0" presStyleCnt="5" custScaleX="87626" custScaleY="67369">
        <dgm:presLayoutVars>
          <dgm:bulletEnabled val="1"/>
        </dgm:presLayoutVars>
      </dgm:prSet>
      <dgm:spPr/>
      <dgm:t>
        <a:bodyPr/>
        <a:lstStyle/>
        <a:p>
          <a:endParaRPr lang="en-IN"/>
        </a:p>
      </dgm:t>
    </dgm:pt>
    <dgm:pt modelId="{B817E040-943F-4674-85AA-AB9D63A113BA}" type="pres">
      <dgm:prSet presAssocID="{FAFBABA0-36F8-4186-8411-88C6F35FFB13}" presName="parTrans" presStyleLbl="bgSibTrans2D1" presStyleIdx="1" presStyleCnt="5"/>
      <dgm:spPr/>
      <dgm:t>
        <a:bodyPr/>
        <a:lstStyle/>
        <a:p>
          <a:endParaRPr lang="en-IN"/>
        </a:p>
      </dgm:t>
    </dgm:pt>
    <dgm:pt modelId="{1AA42710-06DD-4CEA-A86C-EFE4D2BC6145}" type="pres">
      <dgm:prSet presAssocID="{4E7561BD-0552-41EA-8F30-07D3B6E586CD}" presName="node" presStyleLbl="node1" presStyleIdx="1" presStyleCnt="5" custScaleX="85220" custScaleY="66534">
        <dgm:presLayoutVars>
          <dgm:bulletEnabled val="1"/>
        </dgm:presLayoutVars>
      </dgm:prSet>
      <dgm:spPr/>
      <dgm:t>
        <a:bodyPr/>
        <a:lstStyle/>
        <a:p>
          <a:endParaRPr lang="en-IN"/>
        </a:p>
      </dgm:t>
    </dgm:pt>
    <dgm:pt modelId="{7EEB7832-B544-4279-ADEF-E36DE86C97DC}" type="pres">
      <dgm:prSet presAssocID="{91BD53A9-858F-4D9C-8E90-B8F4A293D6D5}" presName="parTrans" presStyleLbl="bgSibTrans2D1" presStyleIdx="2" presStyleCnt="5"/>
      <dgm:spPr/>
      <dgm:t>
        <a:bodyPr/>
        <a:lstStyle/>
        <a:p>
          <a:endParaRPr lang="en-IN"/>
        </a:p>
      </dgm:t>
    </dgm:pt>
    <dgm:pt modelId="{75D35ADC-4BF0-4798-B111-14252091CA63}" type="pres">
      <dgm:prSet presAssocID="{1A87B134-24FB-4DC5-BDA1-1BC395F30E2A}" presName="node" presStyleLbl="node1" presStyleIdx="2" presStyleCnt="5" custScaleX="90792" custScaleY="68056" custRadScaleRad="100552" custRadScaleInc="751">
        <dgm:presLayoutVars>
          <dgm:bulletEnabled val="1"/>
        </dgm:presLayoutVars>
      </dgm:prSet>
      <dgm:spPr/>
      <dgm:t>
        <a:bodyPr/>
        <a:lstStyle/>
        <a:p>
          <a:endParaRPr lang="en-IN"/>
        </a:p>
      </dgm:t>
    </dgm:pt>
    <dgm:pt modelId="{5DCFBF5C-FB0E-4620-9F0F-F61E682B963F}" type="pres">
      <dgm:prSet presAssocID="{7DCC741E-6C80-4588-8FE1-E72BF8D95FA9}" presName="parTrans" presStyleLbl="bgSibTrans2D1" presStyleIdx="3" presStyleCnt="5"/>
      <dgm:spPr/>
      <dgm:t>
        <a:bodyPr/>
        <a:lstStyle/>
        <a:p>
          <a:endParaRPr lang="en-IN"/>
        </a:p>
      </dgm:t>
    </dgm:pt>
    <dgm:pt modelId="{483BCB59-2836-4E45-B9E0-6B3233EB2A33}" type="pres">
      <dgm:prSet presAssocID="{FCC4AD9E-655F-4766-BE93-593EA03D7163}" presName="node" presStyleLbl="node1" presStyleIdx="3" presStyleCnt="5" custScaleX="83403" custScaleY="76895">
        <dgm:presLayoutVars>
          <dgm:bulletEnabled val="1"/>
        </dgm:presLayoutVars>
      </dgm:prSet>
      <dgm:spPr/>
      <dgm:t>
        <a:bodyPr/>
        <a:lstStyle/>
        <a:p>
          <a:endParaRPr lang="en-IN"/>
        </a:p>
      </dgm:t>
    </dgm:pt>
    <dgm:pt modelId="{445EF604-EC19-414F-8048-656FFEE291AC}" type="pres">
      <dgm:prSet presAssocID="{B301052E-84E0-4403-85C1-F17B56F0F424}" presName="parTrans" presStyleLbl="bgSibTrans2D1" presStyleIdx="4" presStyleCnt="5"/>
      <dgm:spPr/>
      <dgm:t>
        <a:bodyPr/>
        <a:lstStyle/>
        <a:p>
          <a:endParaRPr lang="en-IN"/>
        </a:p>
      </dgm:t>
    </dgm:pt>
    <dgm:pt modelId="{B1AB1ED8-1FE6-4ECA-A3A2-621F71972276}" type="pres">
      <dgm:prSet presAssocID="{504C85BA-99D3-48AB-847C-2983CD131A43}" presName="node" presStyleLbl="node1" presStyleIdx="4" presStyleCnt="5" custScaleX="84584" custScaleY="75373">
        <dgm:presLayoutVars>
          <dgm:bulletEnabled val="1"/>
        </dgm:presLayoutVars>
      </dgm:prSet>
      <dgm:spPr/>
      <dgm:t>
        <a:bodyPr/>
        <a:lstStyle/>
        <a:p>
          <a:endParaRPr lang="en-IN"/>
        </a:p>
      </dgm:t>
    </dgm:pt>
  </dgm:ptLst>
  <dgm:cxnLst>
    <dgm:cxn modelId="{E3EA8414-EAA5-4213-9258-1817E3DD9A3E}" type="presOf" srcId="{959A2FDA-6AD8-4248-835D-374D95635A13}" destId="{CA0CE1DA-188B-4008-AA97-3B7D8E337CBF}" srcOrd="0" destOrd="0" presId="urn:microsoft.com/office/officeart/2005/8/layout/radial4"/>
    <dgm:cxn modelId="{F72F2D04-3A2D-411B-9437-0B4EEBE348A2}" type="presOf" srcId="{FAFBABA0-36F8-4186-8411-88C6F35FFB13}" destId="{B817E040-943F-4674-85AA-AB9D63A113BA}" srcOrd="0" destOrd="0" presId="urn:microsoft.com/office/officeart/2005/8/layout/radial4"/>
    <dgm:cxn modelId="{1CF5C3D2-2DF7-4391-8E33-AB86813AA17A}" type="presOf" srcId="{7DCC741E-6C80-4588-8FE1-E72BF8D95FA9}" destId="{5DCFBF5C-FB0E-4620-9F0F-F61E682B963F}" srcOrd="0" destOrd="0" presId="urn:microsoft.com/office/officeart/2005/8/layout/radial4"/>
    <dgm:cxn modelId="{D5E6F27E-C1BB-47AA-946F-B75D9B8AF7C9}" type="presOf" srcId="{00AA69CF-365F-4DE0-BED6-290542D9A65A}" destId="{8B67941D-52CA-4D2B-8C5F-E561EB4D0B78}" srcOrd="0" destOrd="0" presId="urn:microsoft.com/office/officeart/2005/8/layout/radial4"/>
    <dgm:cxn modelId="{3FCE1E9E-7ED3-474D-8706-754F4148C611}" srcId="{B2E63915-8D29-44C0-95A8-E6311709B779}" destId="{4E7561BD-0552-41EA-8F30-07D3B6E586CD}" srcOrd="1" destOrd="0" parTransId="{FAFBABA0-36F8-4186-8411-88C6F35FFB13}" sibTransId="{66BB9BE1-F73A-41AA-94E5-4D7840E7DD4C}"/>
    <dgm:cxn modelId="{34A981B0-8B49-4202-B902-0E057DF3DC37}" type="presOf" srcId="{1A87B134-24FB-4DC5-BDA1-1BC395F30E2A}" destId="{75D35ADC-4BF0-4798-B111-14252091CA63}" srcOrd="0" destOrd="0" presId="urn:microsoft.com/office/officeart/2005/8/layout/radial4"/>
    <dgm:cxn modelId="{7BC395B1-7C90-4A21-8420-81654B96347D}" type="presOf" srcId="{B2E63915-8D29-44C0-95A8-E6311709B779}" destId="{CC94F664-A07A-472C-99E7-184157D9B61A}" srcOrd="0" destOrd="0" presId="urn:microsoft.com/office/officeart/2005/8/layout/radial4"/>
    <dgm:cxn modelId="{C590EFC9-8BA0-4859-AFA3-5ECB4D600238}" type="presOf" srcId="{4E7561BD-0552-41EA-8F30-07D3B6E586CD}" destId="{1AA42710-06DD-4CEA-A86C-EFE4D2BC6145}" srcOrd="0" destOrd="0" presId="urn:microsoft.com/office/officeart/2005/8/layout/radial4"/>
    <dgm:cxn modelId="{980231D8-7FB1-46A5-A56D-098BEC47205F}" srcId="{B2E63915-8D29-44C0-95A8-E6311709B779}" destId="{FCC4AD9E-655F-4766-BE93-593EA03D7163}" srcOrd="3" destOrd="0" parTransId="{7DCC741E-6C80-4588-8FE1-E72BF8D95FA9}" sibTransId="{AAD2A223-748C-44BF-BDF4-C8F0527D4A32}"/>
    <dgm:cxn modelId="{EB08D534-4F16-4A76-B5BA-23D54D59A016}" srcId="{B2E63915-8D29-44C0-95A8-E6311709B779}" destId="{00AA69CF-365F-4DE0-BED6-290542D9A65A}" srcOrd="0" destOrd="0" parTransId="{2A1CF4DA-BC6A-47B6-A305-62822CAE76A4}" sibTransId="{29A4DB14-FED5-461E-A033-C59DAAB947C0}"/>
    <dgm:cxn modelId="{18F068DB-20DB-4A56-8AE1-DFE8C048C347}" type="presOf" srcId="{91BD53A9-858F-4D9C-8E90-B8F4A293D6D5}" destId="{7EEB7832-B544-4279-ADEF-E36DE86C97DC}" srcOrd="0" destOrd="0" presId="urn:microsoft.com/office/officeart/2005/8/layout/radial4"/>
    <dgm:cxn modelId="{45B93BA2-467F-4412-B134-DFADD409EAD3}" type="presOf" srcId="{504C85BA-99D3-48AB-847C-2983CD131A43}" destId="{B1AB1ED8-1FE6-4ECA-A3A2-621F71972276}" srcOrd="0" destOrd="0" presId="urn:microsoft.com/office/officeart/2005/8/layout/radial4"/>
    <dgm:cxn modelId="{1E20B6E0-ACDB-47D8-B0B7-544D2612D184}" type="presOf" srcId="{B301052E-84E0-4403-85C1-F17B56F0F424}" destId="{445EF604-EC19-414F-8048-656FFEE291AC}" srcOrd="0" destOrd="0" presId="urn:microsoft.com/office/officeart/2005/8/layout/radial4"/>
    <dgm:cxn modelId="{9069E4C1-EBBB-47E6-9CED-43C47FB5F8A9}" srcId="{B2E63915-8D29-44C0-95A8-E6311709B779}" destId="{1A87B134-24FB-4DC5-BDA1-1BC395F30E2A}" srcOrd="2" destOrd="0" parTransId="{91BD53A9-858F-4D9C-8E90-B8F4A293D6D5}" sibTransId="{788A07E0-8408-49C6-9244-018239E415DB}"/>
    <dgm:cxn modelId="{6D669AA0-B2CC-4EA9-88FC-9BCADFA65E23}" type="presOf" srcId="{FCC4AD9E-655F-4766-BE93-593EA03D7163}" destId="{483BCB59-2836-4E45-B9E0-6B3233EB2A33}" srcOrd="0" destOrd="0" presId="urn:microsoft.com/office/officeart/2005/8/layout/radial4"/>
    <dgm:cxn modelId="{85082C73-8A1B-4799-A393-F52D2D52CDE6}" srcId="{B2E63915-8D29-44C0-95A8-E6311709B779}" destId="{504C85BA-99D3-48AB-847C-2983CD131A43}" srcOrd="4" destOrd="0" parTransId="{B301052E-84E0-4403-85C1-F17B56F0F424}" sibTransId="{EE52BB9D-962D-4102-93B6-E52712C3993E}"/>
    <dgm:cxn modelId="{48AAA6EB-9C63-458E-A8AC-BAEA74606147}" srcId="{959A2FDA-6AD8-4248-835D-374D95635A13}" destId="{B2E63915-8D29-44C0-95A8-E6311709B779}" srcOrd="0" destOrd="0" parTransId="{B27E7EF8-C85E-4C59-8C51-0972ED3397CA}" sibTransId="{3445D0A6-6700-4F0D-8311-04DD27081544}"/>
    <dgm:cxn modelId="{BCE4C41C-1E6F-4237-9321-0F5C0B7ED448}" type="presOf" srcId="{2A1CF4DA-BC6A-47B6-A305-62822CAE76A4}" destId="{ED96A38D-355B-4B23-A2C6-BDFABE227D80}" srcOrd="0" destOrd="0" presId="urn:microsoft.com/office/officeart/2005/8/layout/radial4"/>
    <dgm:cxn modelId="{6C4F1186-2D63-48A4-8413-49FBD83505F0}" type="presParOf" srcId="{CA0CE1DA-188B-4008-AA97-3B7D8E337CBF}" destId="{CC94F664-A07A-472C-99E7-184157D9B61A}" srcOrd="0" destOrd="0" presId="urn:microsoft.com/office/officeart/2005/8/layout/radial4"/>
    <dgm:cxn modelId="{CCBA30BF-98A3-4252-B796-10BB1325F70A}" type="presParOf" srcId="{CA0CE1DA-188B-4008-AA97-3B7D8E337CBF}" destId="{ED96A38D-355B-4B23-A2C6-BDFABE227D80}" srcOrd="1" destOrd="0" presId="urn:microsoft.com/office/officeart/2005/8/layout/radial4"/>
    <dgm:cxn modelId="{31301CA7-A62E-4F9C-A9B4-6D4D29E42202}" type="presParOf" srcId="{CA0CE1DA-188B-4008-AA97-3B7D8E337CBF}" destId="{8B67941D-52CA-4D2B-8C5F-E561EB4D0B78}" srcOrd="2" destOrd="0" presId="urn:microsoft.com/office/officeart/2005/8/layout/radial4"/>
    <dgm:cxn modelId="{983156E5-3AE0-4907-92FE-0EC7B0B028E8}" type="presParOf" srcId="{CA0CE1DA-188B-4008-AA97-3B7D8E337CBF}" destId="{B817E040-943F-4674-85AA-AB9D63A113BA}" srcOrd="3" destOrd="0" presId="urn:microsoft.com/office/officeart/2005/8/layout/radial4"/>
    <dgm:cxn modelId="{009F4112-93A4-4B6A-85C5-82E9E8849C7D}" type="presParOf" srcId="{CA0CE1DA-188B-4008-AA97-3B7D8E337CBF}" destId="{1AA42710-06DD-4CEA-A86C-EFE4D2BC6145}" srcOrd="4" destOrd="0" presId="urn:microsoft.com/office/officeart/2005/8/layout/radial4"/>
    <dgm:cxn modelId="{03973776-7C19-4F13-9BBB-9A948C9743EC}" type="presParOf" srcId="{CA0CE1DA-188B-4008-AA97-3B7D8E337CBF}" destId="{7EEB7832-B544-4279-ADEF-E36DE86C97DC}" srcOrd="5" destOrd="0" presId="urn:microsoft.com/office/officeart/2005/8/layout/radial4"/>
    <dgm:cxn modelId="{330E67BD-3340-4401-AE55-40A49118CAFF}" type="presParOf" srcId="{CA0CE1DA-188B-4008-AA97-3B7D8E337CBF}" destId="{75D35ADC-4BF0-4798-B111-14252091CA63}" srcOrd="6" destOrd="0" presId="urn:microsoft.com/office/officeart/2005/8/layout/radial4"/>
    <dgm:cxn modelId="{97589C5D-E68C-461C-84E8-7D854D590F37}" type="presParOf" srcId="{CA0CE1DA-188B-4008-AA97-3B7D8E337CBF}" destId="{5DCFBF5C-FB0E-4620-9F0F-F61E682B963F}" srcOrd="7" destOrd="0" presId="urn:microsoft.com/office/officeart/2005/8/layout/radial4"/>
    <dgm:cxn modelId="{8EE295E9-6FF8-4B8C-B15A-CC8B288EE8B1}" type="presParOf" srcId="{CA0CE1DA-188B-4008-AA97-3B7D8E337CBF}" destId="{483BCB59-2836-4E45-B9E0-6B3233EB2A33}" srcOrd="8" destOrd="0" presId="urn:microsoft.com/office/officeart/2005/8/layout/radial4"/>
    <dgm:cxn modelId="{6B79E8B6-C553-454A-86B8-835FCECBCABA}" type="presParOf" srcId="{CA0CE1DA-188B-4008-AA97-3B7D8E337CBF}" destId="{445EF604-EC19-414F-8048-656FFEE291AC}" srcOrd="9" destOrd="0" presId="urn:microsoft.com/office/officeart/2005/8/layout/radial4"/>
    <dgm:cxn modelId="{4C7CEE76-6C55-4B58-A1E7-B9D0E0C056E3}" type="presParOf" srcId="{CA0CE1DA-188B-4008-AA97-3B7D8E337CBF}" destId="{B1AB1ED8-1FE6-4ECA-A3A2-621F71972276}" srcOrd="10" destOrd="0" presId="urn:microsoft.com/office/officeart/2005/8/layout/radial4"/>
  </dgm:cxnLst>
  <dgm:bg/>
  <dgm:whole/>
</dgm:dataModel>
</file>

<file path=ppt/diagrams/data4.xml><?xml version="1.0" encoding="utf-8"?>
<dgm:dataModel xmlns:dgm="http://schemas.openxmlformats.org/drawingml/2006/diagram" xmlns:a="http://schemas.openxmlformats.org/drawingml/2006/main">
  <dgm:ptLst>
    <dgm:pt modelId="{77C9F3FD-4908-4453-97B9-2DD8D9D317A1}"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IN"/>
        </a:p>
      </dgm:t>
    </dgm:pt>
    <dgm:pt modelId="{7EBA608C-BC44-40E4-AFCC-09A31FFD5D0C}">
      <dgm:prSet/>
      <dgm:spPr/>
      <dgm:t>
        <a:bodyPr/>
        <a:lstStyle/>
        <a:p>
          <a:pPr rtl="0"/>
          <a:r>
            <a:rPr lang="en-US" dirty="0" smtClean="0"/>
            <a:t>Higher power gain</a:t>
          </a:r>
          <a:endParaRPr lang="en-IN" dirty="0"/>
        </a:p>
      </dgm:t>
    </dgm:pt>
    <dgm:pt modelId="{6CDF5242-6CC5-40A0-9007-682D715AE029}" type="parTrans" cxnId="{DA5C5232-F7F8-4CFA-8AA8-01FA948E67CD}">
      <dgm:prSet/>
      <dgm:spPr/>
      <dgm:t>
        <a:bodyPr/>
        <a:lstStyle/>
        <a:p>
          <a:endParaRPr lang="en-IN"/>
        </a:p>
      </dgm:t>
    </dgm:pt>
    <dgm:pt modelId="{566B2CE7-7270-40D0-9DF7-441979CA0028}" type="sibTrans" cxnId="{DA5C5232-F7F8-4CFA-8AA8-01FA948E67CD}">
      <dgm:prSet/>
      <dgm:spPr/>
      <dgm:t>
        <a:bodyPr/>
        <a:lstStyle/>
        <a:p>
          <a:endParaRPr lang="en-IN"/>
        </a:p>
      </dgm:t>
    </dgm:pt>
    <dgm:pt modelId="{AE4FDEC6-E1B7-474E-9366-3B7C49D2FF43}">
      <dgm:prSet/>
      <dgm:spPr/>
      <dgm:t>
        <a:bodyPr/>
        <a:lstStyle/>
        <a:p>
          <a:pPr rtl="0"/>
          <a:r>
            <a:rPr lang="en-US" dirty="0" smtClean="0"/>
            <a:t>High optimization for new engine  &amp; ship designs</a:t>
          </a:r>
          <a:endParaRPr lang="en-IN" dirty="0"/>
        </a:p>
      </dgm:t>
    </dgm:pt>
    <dgm:pt modelId="{C8DE7DA8-D23F-48C1-9E69-0FF5CA54B5A4}" type="parTrans" cxnId="{D3A8F805-BC65-4B10-92BD-367B8FD54245}">
      <dgm:prSet/>
      <dgm:spPr/>
      <dgm:t>
        <a:bodyPr/>
        <a:lstStyle/>
        <a:p>
          <a:endParaRPr lang="en-IN"/>
        </a:p>
      </dgm:t>
    </dgm:pt>
    <dgm:pt modelId="{84641E6C-14EC-431E-AA46-92AE1726E74E}" type="sibTrans" cxnId="{D3A8F805-BC65-4B10-92BD-367B8FD54245}">
      <dgm:prSet/>
      <dgm:spPr/>
      <dgm:t>
        <a:bodyPr/>
        <a:lstStyle/>
        <a:p>
          <a:endParaRPr lang="en-IN"/>
        </a:p>
      </dgm:t>
    </dgm:pt>
    <dgm:pt modelId="{B0409AC0-9B44-4CFE-8E11-7C3DDC8F4A60}">
      <dgm:prSet/>
      <dgm:spPr/>
      <dgm:t>
        <a:bodyPr/>
        <a:lstStyle/>
        <a:p>
          <a:pPr rtl="0"/>
          <a:r>
            <a:rPr lang="en-US" dirty="0" smtClean="0"/>
            <a:t>Effective in terms of economic considerations</a:t>
          </a:r>
          <a:endParaRPr lang="en-IN" dirty="0"/>
        </a:p>
      </dgm:t>
    </dgm:pt>
    <dgm:pt modelId="{3CEE025A-CD62-4733-9588-2C984685BFF4}" type="parTrans" cxnId="{69E87633-79C0-4129-B4DE-075F8A3A40E2}">
      <dgm:prSet/>
      <dgm:spPr/>
      <dgm:t>
        <a:bodyPr/>
        <a:lstStyle/>
        <a:p>
          <a:endParaRPr lang="en-IN"/>
        </a:p>
      </dgm:t>
    </dgm:pt>
    <dgm:pt modelId="{B23E9455-233D-4607-B747-37B748DA5573}" type="sibTrans" cxnId="{69E87633-79C0-4129-B4DE-075F8A3A40E2}">
      <dgm:prSet/>
      <dgm:spPr/>
      <dgm:t>
        <a:bodyPr/>
        <a:lstStyle/>
        <a:p>
          <a:endParaRPr lang="en-IN"/>
        </a:p>
      </dgm:t>
    </dgm:pt>
    <dgm:pt modelId="{D4E57BEE-3626-485D-AF38-38D71E37C701}">
      <dgm:prSet/>
      <dgm:spPr/>
      <dgm:t>
        <a:bodyPr/>
        <a:lstStyle/>
        <a:p>
          <a:pPr rtl="0"/>
          <a:r>
            <a:rPr lang="en-US" dirty="0" smtClean="0"/>
            <a:t>Heat extractions from several sources like jacket water  cooler, scavenge air</a:t>
          </a:r>
          <a:endParaRPr lang="en-IN" dirty="0"/>
        </a:p>
      </dgm:t>
    </dgm:pt>
    <dgm:pt modelId="{C3F9F09E-BC38-469E-B1E1-79CB0C75D35B}" type="parTrans" cxnId="{90FCDA8C-8581-47E9-A9A1-BEE8DA7F2BA0}">
      <dgm:prSet/>
      <dgm:spPr/>
      <dgm:t>
        <a:bodyPr/>
        <a:lstStyle/>
        <a:p>
          <a:endParaRPr lang="en-IN"/>
        </a:p>
      </dgm:t>
    </dgm:pt>
    <dgm:pt modelId="{7CB11D0D-3D0E-4515-859F-835AD88BF5A2}" type="sibTrans" cxnId="{90FCDA8C-8581-47E9-A9A1-BEE8DA7F2BA0}">
      <dgm:prSet/>
      <dgm:spPr/>
      <dgm:t>
        <a:bodyPr/>
        <a:lstStyle/>
        <a:p>
          <a:endParaRPr lang="en-IN"/>
        </a:p>
      </dgm:t>
    </dgm:pt>
    <dgm:pt modelId="{30669E51-0C97-4CE9-BDDE-2AA3B73A658B}">
      <dgm:prSet/>
      <dgm:spPr/>
      <dgm:t>
        <a:bodyPr/>
        <a:lstStyle/>
        <a:p>
          <a:pPr rtl="0"/>
          <a:r>
            <a:rPr lang="en-US" dirty="0" smtClean="0"/>
            <a:t>Heat extractions from auxiliary engines useful for port stay days.</a:t>
          </a:r>
          <a:endParaRPr lang="en-IN" dirty="0"/>
        </a:p>
      </dgm:t>
    </dgm:pt>
    <dgm:pt modelId="{2330402A-9932-4907-A092-12C9825A066D}" type="parTrans" cxnId="{67894FBB-7884-4BAB-B911-90FAA6722D8C}">
      <dgm:prSet/>
      <dgm:spPr/>
      <dgm:t>
        <a:bodyPr/>
        <a:lstStyle/>
        <a:p>
          <a:endParaRPr lang="en-IN"/>
        </a:p>
      </dgm:t>
    </dgm:pt>
    <dgm:pt modelId="{0572565D-BE91-4D7D-B296-0E019906B601}" type="sibTrans" cxnId="{67894FBB-7884-4BAB-B911-90FAA6722D8C}">
      <dgm:prSet/>
      <dgm:spPr/>
      <dgm:t>
        <a:bodyPr/>
        <a:lstStyle/>
        <a:p>
          <a:endParaRPr lang="en-IN"/>
        </a:p>
      </dgm:t>
    </dgm:pt>
    <dgm:pt modelId="{F795FEAF-E96B-48CF-BD98-AAAB060CC761}" type="pres">
      <dgm:prSet presAssocID="{77C9F3FD-4908-4453-97B9-2DD8D9D317A1}" presName="linearFlow" presStyleCnt="0">
        <dgm:presLayoutVars>
          <dgm:dir/>
          <dgm:resizeHandles val="exact"/>
        </dgm:presLayoutVars>
      </dgm:prSet>
      <dgm:spPr/>
      <dgm:t>
        <a:bodyPr/>
        <a:lstStyle/>
        <a:p>
          <a:endParaRPr lang="en-IN"/>
        </a:p>
      </dgm:t>
    </dgm:pt>
    <dgm:pt modelId="{6EC44005-8A8A-4483-B811-DD9645075A92}" type="pres">
      <dgm:prSet presAssocID="{7EBA608C-BC44-40E4-AFCC-09A31FFD5D0C}" presName="composite" presStyleCnt="0"/>
      <dgm:spPr/>
    </dgm:pt>
    <dgm:pt modelId="{0D03DBE6-58EF-4675-97EC-9AED58547702}" type="pres">
      <dgm:prSet presAssocID="{7EBA608C-BC44-40E4-AFCC-09A31FFD5D0C}" presName="imgShp" presStyleLbl="fgImgPlace1" presStyleIdx="0" presStyleCnt="5"/>
      <dgm:spPr/>
    </dgm:pt>
    <dgm:pt modelId="{CFB751C3-25BD-4E07-9C49-E1B5E10D7848}" type="pres">
      <dgm:prSet presAssocID="{7EBA608C-BC44-40E4-AFCC-09A31FFD5D0C}" presName="txShp" presStyleLbl="node1" presStyleIdx="0" presStyleCnt="5">
        <dgm:presLayoutVars>
          <dgm:bulletEnabled val="1"/>
        </dgm:presLayoutVars>
      </dgm:prSet>
      <dgm:spPr/>
      <dgm:t>
        <a:bodyPr/>
        <a:lstStyle/>
        <a:p>
          <a:endParaRPr lang="en-IN"/>
        </a:p>
      </dgm:t>
    </dgm:pt>
    <dgm:pt modelId="{02583AEC-3B9A-4781-928D-3D46155DF84F}" type="pres">
      <dgm:prSet presAssocID="{566B2CE7-7270-40D0-9DF7-441979CA0028}" presName="spacing" presStyleCnt="0"/>
      <dgm:spPr/>
    </dgm:pt>
    <dgm:pt modelId="{E02240CA-785F-4AD5-A1DC-1137311167B8}" type="pres">
      <dgm:prSet presAssocID="{AE4FDEC6-E1B7-474E-9366-3B7C49D2FF43}" presName="composite" presStyleCnt="0"/>
      <dgm:spPr/>
    </dgm:pt>
    <dgm:pt modelId="{43B02667-4680-424E-979E-5B173AE9BAA0}" type="pres">
      <dgm:prSet presAssocID="{AE4FDEC6-E1B7-474E-9366-3B7C49D2FF43}" presName="imgShp" presStyleLbl="fgImgPlace1" presStyleIdx="1" presStyleCnt="5"/>
      <dgm:spPr/>
    </dgm:pt>
    <dgm:pt modelId="{DF42D2DC-EB5D-401C-8B4E-A5793032DBE6}" type="pres">
      <dgm:prSet presAssocID="{AE4FDEC6-E1B7-474E-9366-3B7C49D2FF43}" presName="txShp" presStyleLbl="node1" presStyleIdx="1" presStyleCnt="5">
        <dgm:presLayoutVars>
          <dgm:bulletEnabled val="1"/>
        </dgm:presLayoutVars>
      </dgm:prSet>
      <dgm:spPr/>
      <dgm:t>
        <a:bodyPr/>
        <a:lstStyle/>
        <a:p>
          <a:endParaRPr lang="en-IN"/>
        </a:p>
      </dgm:t>
    </dgm:pt>
    <dgm:pt modelId="{E8311B26-DC89-46F0-8B53-A5FFC20049A0}" type="pres">
      <dgm:prSet presAssocID="{84641E6C-14EC-431E-AA46-92AE1726E74E}" presName="spacing" presStyleCnt="0"/>
      <dgm:spPr/>
    </dgm:pt>
    <dgm:pt modelId="{4FD9173B-530B-4D5C-86DE-25ABAFCFB458}" type="pres">
      <dgm:prSet presAssocID="{B0409AC0-9B44-4CFE-8E11-7C3DDC8F4A60}" presName="composite" presStyleCnt="0"/>
      <dgm:spPr/>
    </dgm:pt>
    <dgm:pt modelId="{5921DCA4-BBB1-4A47-82D4-ACA48C455E00}" type="pres">
      <dgm:prSet presAssocID="{B0409AC0-9B44-4CFE-8E11-7C3DDC8F4A60}" presName="imgShp" presStyleLbl="fgImgPlace1" presStyleIdx="2" presStyleCnt="5"/>
      <dgm:spPr/>
    </dgm:pt>
    <dgm:pt modelId="{D906DA2E-4E5F-474A-9799-E05F8F4DA95F}" type="pres">
      <dgm:prSet presAssocID="{B0409AC0-9B44-4CFE-8E11-7C3DDC8F4A60}" presName="txShp" presStyleLbl="node1" presStyleIdx="2" presStyleCnt="5">
        <dgm:presLayoutVars>
          <dgm:bulletEnabled val="1"/>
        </dgm:presLayoutVars>
      </dgm:prSet>
      <dgm:spPr/>
      <dgm:t>
        <a:bodyPr/>
        <a:lstStyle/>
        <a:p>
          <a:endParaRPr lang="en-IN"/>
        </a:p>
      </dgm:t>
    </dgm:pt>
    <dgm:pt modelId="{5E87DE82-506F-4A91-ABAD-DE092C2FCF31}" type="pres">
      <dgm:prSet presAssocID="{B23E9455-233D-4607-B747-37B748DA5573}" presName="spacing" presStyleCnt="0"/>
      <dgm:spPr/>
    </dgm:pt>
    <dgm:pt modelId="{9D1B50AB-0883-4446-9DAB-E3BACF615885}" type="pres">
      <dgm:prSet presAssocID="{D4E57BEE-3626-485D-AF38-38D71E37C701}" presName="composite" presStyleCnt="0"/>
      <dgm:spPr/>
    </dgm:pt>
    <dgm:pt modelId="{0F925528-B3AC-4A15-808A-B384E1F699CB}" type="pres">
      <dgm:prSet presAssocID="{D4E57BEE-3626-485D-AF38-38D71E37C701}" presName="imgShp" presStyleLbl="fgImgPlace1" presStyleIdx="3" presStyleCnt="5"/>
      <dgm:spPr/>
    </dgm:pt>
    <dgm:pt modelId="{649C96DE-1428-4F03-99D8-ABC723B9CB8E}" type="pres">
      <dgm:prSet presAssocID="{D4E57BEE-3626-485D-AF38-38D71E37C701}" presName="txShp" presStyleLbl="node1" presStyleIdx="3" presStyleCnt="5">
        <dgm:presLayoutVars>
          <dgm:bulletEnabled val="1"/>
        </dgm:presLayoutVars>
      </dgm:prSet>
      <dgm:spPr/>
      <dgm:t>
        <a:bodyPr/>
        <a:lstStyle/>
        <a:p>
          <a:endParaRPr lang="en-IN"/>
        </a:p>
      </dgm:t>
    </dgm:pt>
    <dgm:pt modelId="{52ED721E-6443-41E6-BE9E-1DC2E59F7048}" type="pres">
      <dgm:prSet presAssocID="{7CB11D0D-3D0E-4515-859F-835AD88BF5A2}" presName="spacing" presStyleCnt="0"/>
      <dgm:spPr/>
    </dgm:pt>
    <dgm:pt modelId="{317B817D-6F9C-4728-BA6E-70198075E00F}" type="pres">
      <dgm:prSet presAssocID="{30669E51-0C97-4CE9-BDDE-2AA3B73A658B}" presName="composite" presStyleCnt="0"/>
      <dgm:spPr/>
    </dgm:pt>
    <dgm:pt modelId="{D5475B47-0366-4BD9-9D12-315D43C281C2}" type="pres">
      <dgm:prSet presAssocID="{30669E51-0C97-4CE9-BDDE-2AA3B73A658B}" presName="imgShp" presStyleLbl="fgImgPlace1" presStyleIdx="4" presStyleCnt="5"/>
      <dgm:spPr/>
    </dgm:pt>
    <dgm:pt modelId="{2AC742FB-6701-4925-ACC6-5B32ADA4569A}" type="pres">
      <dgm:prSet presAssocID="{30669E51-0C97-4CE9-BDDE-2AA3B73A658B}" presName="txShp" presStyleLbl="node1" presStyleIdx="4" presStyleCnt="5">
        <dgm:presLayoutVars>
          <dgm:bulletEnabled val="1"/>
        </dgm:presLayoutVars>
      </dgm:prSet>
      <dgm:spPr/>
      <dgm:t>
        <a:bodyPr/>
        <a:lstStyle/>
        <a:p>
          <a:endParaRPr lang="en-IN"/>
        </a:p>
      </dgm:t>
    </dgm:pt>
  </dgm:ptLst>
  <dgm:cxnLst>
    <dgm:cxn modelId="{BF124456-59F6-4E20-9957-E6F5FD7B3E49}" type="presOf" srcId="{B0409AC0-9B44-4CFE-8E11-7C3DDC8F4A60}" destId="{D906DA2E-4E5F-474A-9799-E05F8F4DA95F}" srcOrd="0" destOrd="0" presId="urn:microsoft.com/office/officeart/2005/8/layout/vList3"/>
    <dgm:cxn modelId="{67894FBB-7884-4BAB-B911-90FAA6722D8C}" srcId="{77C9F3FD-4908-4453-97B9-2DD8D9D317A1}" destId="{30669E51-0C97-4CE9-BDDE-2AA3B73A658B}" srcOrd="4" destOrd="0" parTransId="{2330402A-9932-4907-A092-12C9825A066D}" sibTransId="{0572565D-BE91-4D7D-B296-0E019906B601}"/>
    <dgm:cxn modelId="{993A4B24-7F6A-4A62-AF18-52E007E1B60D}" type="presOf" srcId="{D4E57BEE-3626-485D-AF38-38D71E37C701}" destId="{649C96DE-1428-4F03-99D8-ABC723B9CB8E}" srcOrd="0" destOrd="0" presId="urn:microsoft.com/office/officeart/2005/8/layout/vList3"/>
    <dgm:cxn modelId="{90FCDA8C-8581-47E9-A9A1-BEE8DA7F2BA0}" srcId="{77C9F3FD-4908-4453-97B9-2DD8D9D317A1}" destId="{D4E57BEE-3626-485D-AF38-38D71E37C701}" srcOrd="3" destOrd="0" parTransId="{C3F9F09E-BC38-469E-B1E1-79CB0C75D35B}" sibTransId="{7CB11D0D-3D0E-4515-859F-835AD88BF5A2}"/>
    <dgm:cxn modelId="{1E61BD53-46CB-4039-9549-3B1FD288E5B6}" type="presOf" srcId="{AE4FDEC6-E1B7-474E-9366-3B7C49D2FF43}" destId="{DF42D2DC-EB5D-401C-8B4E-A5793032DBE6}" srcOrd="0" destOrd="0" presId="urn:microsoft.com/office/officeart/2005/8/layout/vList3"/>
    <dgm:cxn modelId="{12127128-A75C-410A-A4BB-99769C564824}" type="presOf" srcId="{7EBA608C-BC44-40E4-AFCC-09A31FFD5D0C}" destId="{CFB751C3-25BD-4E07-9C49-E1B5E10D7848}" srcOrd="0" destOrd="0" presId="urn:microsoft.com/office/officeart/2005/8/layout/vList3"/>
    <dgm:cxn modelId="{217A070F-3380-4536-9BE7-81D9FBB50047}" type="presOf" srcId="{77C9F3FD-4908-4453-97B9-2DD8D9D317A1}" destId="{F795FEAF-E96B-48CF-BD98-AAAB060CC761}" srcOrd="0" destOrd="0" presId="urn:microsoft.com/office/officeart/2005/8/layout/vList3"/>
    <dgm:cxn modelId="{832BF5C6-6A8D-4891-9B7B-877AFC4CFDFF}" type="presOf" srcId="{30669E51-0C97-4CE9-BDDE-2AA3B73A658B}" destId="{2AC742FB-6701-4925-ACC6-5B32ADA4569A}" srcOrd="0" destOrd="0" presId="urn:microsoft.com/office/officeart/2005/8/layout/vList3"/>
    <dgm:cxn modelId="{DA5C5232-F7F8-4CFA-8AA8-01FA948E67CD}" srcId="{77C9F3FD-4908-4453-97B9-2DD8D9D317A1}" destId="{7EBA608C-BC44-40E4-AFCC-09A31FFD5D0C}" srcOrd="0" destOrd="0" parTransId="{6CDF5242-6CC5-40A0-9007-682D715AE029}" sibTransId="{566B2CE7-7270-40D0-9DF7-441979CA0028}"/>
    <dgm:cxn modelId="{D3A8F805-BC65-4B10-92BD-367B8FD54245}" srcId="{77C9F3FD-4908-4453-97B9-2DD8D9D317A1}" destId="{AE4FDEC6-E1B7-474E-9366-3B7C49D2FF43}" srcOrd="1" destOrd="0" parTransId="{C8DE7DA8-D23F-48C1-9E69-0FF5CA54B5A4}" sibTransId="{84641E6C-14EC-431E-AA46-92AE1726E74E}"/>
    <dgm:cxn modelId="{69E87633-79C0-4129-B4DE-075F8A3A40E2}" srcId="{77C9F3FD-4908-4453-97B9-2DD8D9D317A1}" destId="{B0409AC0-9B44-4CFE-8E11-7C3DDC8F4A60}" srcOrd="2" destOrd="0" parTransId="{3CEE025A-CD62-4733-9588-2C984685BFF4}" sibTransId="{B23E9455-233D-4607-B747-37B748DA5573}"/>
    <dgm:cxn modelId="{A074CD11-A944-4988-9A50-91BFEC91F1D9}" type="presParOf" srcId="{F795FEAF-E96B-48CF-BD98-AAAB060CC761}" destId="{6EC44005-8A8A-4483-B811-DD9645075A92}" srcOrd="0" destOrd="0" presId="urn:microsoft.com/office/officeart/2005/8/layout/vList3"/>
    <dgm:cxn modelId="{5A8601FD-9DB7-484A-A85A-D4DCA7928D6D}" type="presParOf" srcId="{6EC44005-8A8A-4483-B811-DD9645075A92}" destId="{0D03DBE6-58EF-4675-97EC-9AED58547702}" srcOrd="0" destOrd="0" presId="urn:microsoft.com/office/officeart/2005/8/layout/vList3"/>
    <dgm:cxn modelId="{1A91AF75-4037-47CE-9753-0FB613CD51F2}" type="presParOf" srcId="{6EC44005-8A8A-4483-B811-DD9645075A92}" destId="{CFB751C3-25BD-4E07-9C49-E1B5E10D7848}" srcOrd="1" destOrd="0" presId="urn:microsoft.com/office/officeart/2005/8/layout/vList3"/>
    <dgm:cxn modelId="{F0FCDBC1-7B4A-4DDD-9AC6-924BC16B2C95}" type="presParOf" srcId="{F795FEAF-E96B-48CF-BD98-AAAB060CC761}" destId="{02583AEC-3B9A-4781-928D-3D46155DF84F}" srcOrd="1" destOrd="0" presId="urn:microsoft.com/office/officeart/2005/8/layout/vList3"/>
    <dgm:cxn modelId="{D8590D93-D8A2-4C98-AAC4-5A185B56087D}" type="presParOf" srcId="{F795FEAF-E96B-48CF-BD98-AAAB060CC761}" destId="{E02240CA-785F-4AD5-A1DC-1137311167B8}" srcOrd="2" destOrd="0" presId="urn:microsoft.com/office/officeart/2005/8/layout/vList3"/>
    <dgm:cxn modelId="{E3A0AAE8-0DAD-43CB-B427-151D00954D16}" type="presParOf" srcId="{E02240CA-785F-4AD5-A1DC-1137311167B8}" destId="{43B02667-4680-424E-979E-5B173AE9BAA0}" srcOrd="0" destOrd="0" presId="urn:microsoft.com/office/officeart/2005/8/layout/vList3"/>
    <dgm:cxn modelId="{7B5EE081-6711-4605-BECC-34AF149CD004}" type="presParOf" srcId="{E02240CA-785F-4AD5-A1DC-1137311167B8}" destId="{DF42D2DC-EB5D-401C-8B4E-A5793032DBE6}" srcOrd="1" destOrd="0" presId="urn:microsoft.com/office/officeart/2005/8/layout/vList3"/>
    <dgm:cxn modelId="{7E89241F-32D0-4F10-882F-04EB4F39616E}" type="presParOf" srcId="{F795FEAF-E96B-48CF-BD98-AAAB060CC761}" destId="{E8311B26-DC89-46F0-8B53-A5FFC20049A0}" srcOrd="3" destOrd="0" presId="urn:microsoft.com/office/officeart/2005/8/layout/vList3"/>
    <dgm:cxn modelId="{E6B26AE5-BC21-4631-829B-46FA4935FFC0}" type="presParOf" srcId="{F795FEAF-E96B-48CF-BD98-AAAB060CC761}" destId="{4FD9173B-530B-4D5C-86DE-25ABAFCFB458}" srcOrd="4" destOrd="0" presId="urn:microsoft.com/office/officeart/2005/8/layout/vList3"/>
    <dgm:cxn modelId="{0C4E244C-A6B3-4BC8-A37C-B141D60B977B}" type="presParOf" srcId="{4FD9173B-530B-4D5C-86DE-25ABAFCFB458}" destId="{5921DCA4-BBB1-4A47-82D4-ACA48C455E00}" srcOrd="0" destOrd="0" presId="urn:microsoft.com/office/officeart/2005/8/layout/vList3"/>
    <dgm:cxn modelId="{7158A1BC-DB10-4A9C-98DE-F063F0CBA185}" type="presParOf" srcId="{4FD9173B-530B-4D5C-86DE-25ABAFCFB458}" destId="{D906DA2E-4E5F-474A-9799-E05F8F4DA95F}" srcOrd="1" destOrd="0" presId="urn:microsoft.com/office/officeart/2005/8/layout/vList3"/>
    <dgm:cxn modelId="{A14C4A4E-61AB-49E1-806C-AA71A0053BCB}" type="presParOf" srcId="{F795FEAF-E96B-48CF-BD98-AAAB060CC761}" destId="{5E87DE82-506F-4A91-ABAD-DE092C2FCF31}" srcOrd="5" destOrd="0" presId="urn:microsoft.com/office/officeart/2005/8/layout/vList3"/>
    <dgm:cxn modelId="{1BC5FAFB-21CE-4FE2-AE4A-5B87199DBB6A}" type="presParOf" srcId="{F795FEAF-E96B-48CF-BD98-AAAB060CC761}" destId="{9D1B50AB-0883-4446-9DAB-E3BACF615885}" srcOrd="6" destOrd="0" presId="urn:microsoft.com/office/officeart/2005/8/layout/vList3"/>
    <dgm:cxn modelId="{010D0938-3FA1-4351-81A4-D4BAB3B7A082}" type="presParOf" srcId="{9D1B50AB-0883-4446-9DAB-E3BACF615885}" destId="{0F925528-B3AC-4A15-808A-B384E1F699CB}" srcOrd="0" destOrd="0" presId="urn:microsoft.com/office/officeart/2005/8/layout/vList3"/>
    <dgm:cxn modelId="{905416CA-B699-498A-A7A1-BD9086A61C8E}" type="presParOf" srcId="{9D1B50AB-0883-4446-9DAB-E3BACF615885}" destId="{649C96DE-1428-4F03-99D8-ABC723B9CB8E}" srcOrd="1" destOrd="0" presId="urn:microsoft.com/office/officeart/2005/8/layout/vList3"/>
    <dgm:cxn modelId="{CD3DC677-D372-4C96-8246-57F1280F2CDC}" type="presParOf" srcId="{F795FEAF-E96B-48CF-BD98-AAAB060CC761}" destId="{52ED721E-6443-41E6-BE9E-1DC2E59F7048}" srcOrd="7" destOrd="0" presId="urn:microsoft.com/office/officeart/2005/8/layout/vList3"/>
    <dgm:cxn modelId="{2FD9F94E-4825-41A1-B3E1-8806E820C089}" type="presParOf" srcId="{F795FEAF-E96B-48CF-BD98-AAAB060CC761}" destId="{317B817D-6F9C-4728-BA6E-70198075E00F}" srcOrd="8" destOrd="0" presId="urn:microsoft.com/office/officeart/2005/8/layout/vList3"/>
    <dgm:cxn modelId="{A62DEEA1-15BE-4A59-8C65-7C60410F83B8}" type="presParOf" srcId="{317B817D-6F9C-4728-BA6E-70198075E00F}" destId="{D5475B47-0366-4BD9-9D12-315D43C281C2}" srcOrd="0" destOrd="0" presId="urn:microsoft.com/office/officeart/2005/8/layout/vList3"/>
    <dgm:cxn modelId="{65722A73-3108-4048-97C5-99C64C43F67A}" type="presParOf" srcId="{317B817D-6F9C-4728-BA6E-70198075E00F}" destId="{2AC742FB-6701-4925-ACC6-5B32ADA4569A}" srcOrd="1" destOrd="0" presId="urn:microsoft.com/office/officeart/2005/8/layout/vList3"/>
  </dgm:cxnLst>
  <dgm:bg/>
  <dgm:whole/>
</dgm:dataModel>
</file>

<file path=ppt/diagrams/data5.xml><?xml version="1.0" encoding="utf-8"?>
<dgm:dataModel xmlns:dgm="http://schemas.openxmlformats.org/drawingml/2006/diagram" xmlns:a="http://schemas.openxmlformats.org/drawingml/2006/main">
  <dgm:ptLst>
    <dgm:pt modelId="{E0985DD5-5481-4E0A-A9FF-15579D25E05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13642AB3-8513-415F-A5A2-DD11037C29ED}">
      <dgm:prSet phldrT="[Text]" custT="1"/>
      <dgm:spPr/>
      <dgm:t>
        <a:bodyPr/>
        <a:lstStyle/>
        <a:p>
          <a:r>
            <a:rPr lang="en-IN" sz="2400" dirty="0" smtClean="0"/>
            <a:t>PTG</a:t>
          </a:r>
          <a:endParaRPr lang="en-IN" sz="2400" dirty="0"/>
        </a:p>
      </dgm:t>
    </dgm:pt>
    <dgm:pt modelId="{5A3D6431-1CCE-44B0-A671-0ED95A5AEBAD}" type="parTrans" cxnId="{83D79309-D5DD-4A19-A83A-A3A39F9CB6C5}">
      <dgm:prSet/>
      <dgm:spPr/>
      <dgm:t>
        <a:bodyPr/>
        <a:lstStyle/>
        <a:p>
          <a:endParaRPr lang="en-IN"/>
        </a:p>
      </dgm:t>
    </dgm:pt>
    <dgm:pt modelId="{0F09405E-F384-47F1-AC95-6C739FB5BE62}" type="sibTrans" cxnId="{83D79309-D5DD-4A19-A83A-A3A39F9CB6C5}">
      <dgm:prSet/>
      <dgm:spPr/>
      <dgm:t>
        <a:bodyPr/>
        <a:lstStyle/>
        <a:p>
          <a:endParaRPr lang="en-IN"/>
        </a:p>
      </dgm:t>
    </dgm:pt>
    <dgm:pt modelId="{31F6E419-4E27-4F42-AD8E-28F6B5563023}">
      <dgm:prSet phldrT="[Text]" custT="1"/>
      <dgm:spPr/>
      <dgm:t>
        <a:bodyPr/>
        <a:lstStyle/>
        <a:p>
          <a:r>
            <a:rPr lang="en-IN" sz="2000" dirty="0" smtClean="0"/>
            <a:t>Power Turbine Generator</a:t>
          </a:r>
          <a:endParaRPr lang="en-IN" sz="2000" dirty="0"/>
        </a:p>
      </dgm:t>
    </dgm:pt>
    <dgm:pt modelId="{78BC599D-4EE7-4DA0-B7E8-C126A88BC85A}" type="parTrans" cxnId="{EEEC2145-A392-4CB8-B8AC-77E5B9E95FBF}">
      <dgm:prSet/>
      <dgm:spPr/>
      <dgm:t>
        <a:bodyPr/>
        <a:lstStyle/>
        <a:p>
          <a:endParaRPr lang="en-IN"/>
        </a:p>
      </dgm:t>
    </dgm:pt>
    <dgm:pt modelId="{01E7A4C1-D08E-4163-BD51-3EDC99B8C867}" type="sibTrans" cxnId="{EEEC2145-A392-4CB8-B8AC-77E5B9E95FBF}">
      <dgm:prSet/>
      <dgm:spPr/>
      <dgm:t>
        <a:bodyPr/>
        <a:lstStyle/>
        <a:p>
          <a:endParaRPr lang="en-IN"/>
        </a:p>
      </dgm:t>
    </dgm:pt>
    <dgm:pt modelId="{E3440D0D-5345-43E7-89F4-8A88D2B2ADEC}">
      <dgm:prSet phldrT="[Text]" custT="1"/>
      <dgm:spPr/>
      <dgm:t>
        <a:bodyPr/>
        <a:lstStyle/>
        <a:p>
          <a:r>
            <a:rPr lang="en-IN" sz="2400" dirty="0" smtClean="0"/>
            <a:t>STG</a:t>
          </a:r>
          <a:endParaRPr lang="en-IN" sz="2400" dirty="0"/>
        </a:p>
      </dgm:t>
    </dgm:pt>
    <dgm:pt modelId="{83279879-D21C-4FB1-AF81-B4515A2F3629}" type="parTrans" cxnId="{7277B014-099B-4E38-984B-E19143015584}">
      <dgm:prSet/>
      <dgm:spPr/>
      <dgm:t>
        <a:bodyPr/>
        <a:lstStyle/>
        <a:p>
          <a:endParaRPr lang="en-IN"/>
        </a:p>
      </dgm:t>
    </dgm:pt>
    <dgm:pt modelId="{79CA3EE0-ACDD-442B-A3E7-853B814AB8EB}" type="sibTrans" cxnId="{7277B014-099B-4E38-984B-E19143015584}">
      <dgm:prSet/>
      <dgm:spPr/>
      <dgm:t>
        <a:bodyPr/>
        <a:lstStyle/>
        <a:p>
          <a:endParaRPr lang="en-IN"/>
        </a:p>
      </dgm:t>
    </dgm:pt>
    <dgm:pt modelId="{BB6CF908-94FD-4AF5-AD62-9D0712921114}">
      <dgm:prSet phldrT="[Text]" custT="1"/>
      <dgm:spPr/>
      <dgm:t>
        <a:bodyPr/>
        <a:lstStyle/>
        <a:p>
          <a:r>
            <a:rPr lang="en-IN" sz="2000" dirty="0" smtClean="0"/>
            <a:t>Steam Turbine Generator</a:t>
          </a:r>
          <a:endParaRPr lang="en-IN" sz="2000" dirty="0"/>
        </a:p>
      </dgm:t>
    </dgm:pt>
    <dgm:pt modelId="{9944A9A4-C556-472F-BD77-05C2D9287C13}" type="parTrans" cxnId="{4256A7C5-052D-4BF3-90D7-1C0591A3F44F}">
      <dgm:prSet/>
      <dgm:spPr/>
      <dgm:t>
        <a:bodyPr/>
        <a:lstStyle/>
        <a:p>
          <a:endParaRPr lang="en-IN"/>
        </a:p>
      </dgm:t>
    </dgm:pt>
    <dgm:pt modelId="{9665B502-6C5C-4D86-8019-61CB1C8F9908}" type="sibTrans" cxnId="{4256A7C5-052D-4BF3-90D7-1C0591A3F44F}">
      <dgm:prSet/>
      <dgm:spPr/>
      <dgm:t>
        <a:bodyPr/>
        <a:lstStyle/>
        <a:p>
          <a:endParaRPr lang="en-IN"/>
        </a:p>
      </dgm:t>
    </dgm:pt>
    <dgm:pt modelId="{C8BBD476-0D5F-421B-86D1-71342DE7F44B}">
      <dgm:prSet phldrT="[Text]" custT="1"/>
      <dgm:spPr/>
      <dgm:t>
        <a:bodyPr/>
        <a:lstStyle/>
        <a:p>
          <a:r>
            <a:rPr lang="en-IN" sz="2400" dirty="0" smtClean="0"/>
            <a:t>ST-PTG</a:t>
          </a:r>
          <a:endParaRPr lang="en-IN" sz="2400" dirty="0"/>
        </a:p>
      </dgm:t>
    </dgm:pt>
    <dgm:pt modelId="{BFF5583C-AC52-4000-B28F-75FD419E5F34}" type="parTrans" cxnId="{2DBD5B4F-7AC3-4976-9BE8-82786CFC4C91}">
      <dgm:prSet/>
      <dgm:spPr/>
      <dgm:t>
        <a:bodyPr/>
        <a:lstStyle/>
        <a:p>
          <a:endParaRPr lang="en-IN"/>
        </a:p>
      </dgm:t>
    </dgm:pt>
    <dgm:pt modelId="{D097541E-1DA8-42C3-BE44-75332FF1C6ED}" type="sibTrans" cxnId="{2DBD5B4F-7AC3-4976-9BE8-82786CFC4C91}">
      <dgm:prSet/>
      <dgm:spPr/>
      <dgm:t>
        <a:bodyPr/>
        <a:lstStyle/>
        <a:p>
          <a:endParaRPr lang="en-IN"/>
        </a:p>
      </dgm:t>
    </dgm:pt>
    <dgm:pt modelId="{F2CF0253-8023-4545-AE8F-51B29DB9B3E9}">
      <dgm:prSet phldrT="[Text]" custT="1"/>
      <dgm:spPr/>
      <dgm:t>
        <a:bodyPr/>
        <a:lstStyle/>
        <a:p>
          <a:r>
            <a:rPr lang="en-IN" sz="2000" dirty="0" smtClean="0"/>
            <a:t>Steam Turbine-Power Turbine                                                  Generator </a:t>
          </a:r>
          <a:endParaRPr lang="en-IN" sz="2000" dirty="0"/>
        </a:p>
      </dgm:t>
    </dgm:pt>
    <dgm:pt modelId="{BB0E48C3-B1FE-4068-98AF-7D2D6EF873EC}" type="parTrans" cxnId="{EF1FAEF9-E005-404E-97E4-54FEF484EBE3}">
      <dgm:prSet/>
      <dgm:spPr/>
      <dgm:t>
        <a:bodyPr/>
        <a:lstStyle/>
        <a:p>
          <a:endParaRPr lang="en-IN"/>
        </a:p>
      </dgm:t>
    </dgm:pt>
    <dgm:pt modelId="{3F5EEDC2-9F1A-4758-9D31-855F0EA2EBEE}" type="sibTrans" cxnId="{EF1FAEF9-E005-404E-97E4-54FEF484EBE3}">
      <dgm:prSet/>
      <dgm:spPr/>
      <dgm:t>
        <a:bodyPr/>
        <a:lstStyle/>
        <a:p>
          <a:endParaRPr lang="en-IN"/>
        </a:p>
      </dgm:t>
    </dgm:pt>
    <dgm:pt modelId="{2203CFFD-9BA5-43CC-B8B2-2EFA0590DA31}">
      <dgm:prSet phldrT="[Text]" custT="1"/>
      <dgm:spPr/>
      <dgm:t>
        <a:bodyPr/>
        <a:lstStyle/>
        <a:p>
          <a:endParaRPr lang="en-IN" sz="2000" dirty="0"/>
        </a:p>
      </dgm:t>
    </dgm:pt>
    <dgm:pt modelId="{19B4F3EB-28C8-4A62-873C-122CCD1D346C}" type="parTrans" cxnId="{2E518B63-8EE5-4221-8B70-AE03F7E8CB2B}">
      <dgm:prSet/>
      <dgm:spPr/>
      <dgm:t>
        <a:bodyPr/>
        <a:lstStyle/>
        <a:p>
          <a:endParaRPr lang="en-IN"/>
        </a:p>
      </dgm:t>
    </dgm:pt>
    <dgm:pt modelId="{8019537C-48B8-4161-856A-A872055D3064}" type="sibTrans" cxnId="{2E518B63-8EE5-4221-8B70-AE03F7E8CB2B}">
      <dgm:prSet/>
      <dgm:spPr/>
      <dgm:t>
        <a:bodyPr/>
        <a:lstStyle/>
        <a:p>
          <a:endParaRPr lang="en-IN"/>
        </a:p>
      </dgm:t>
    </dgm:pt>
    <dgm:pt modelId="{3167809E-D949-4785-BE3B-95C2FCCAD13D}">
      <dgm:prSet phldrT="[Text]" custT="1"/>
      <dgm:spPr/>
      <dgm:t>
        <a:bodyPr/>
        <a:lstStyle/>
        <a:p>
          <a:endParaRPr lang="en-IN" sz="2000" dirty="0"/>
        </a:p>
      </dgm:t>
    </dgm:pt>
    <dgm:pt modelId="{B8371D08-82EB-4413-AFE4-1561713B448C}" type="parTrans" cxnId="{6A903215-1B29-42CC-9134-077F13F29341}">
      <dgm:prSet/>
      <dgm:spPr/>
      <dgm:t>
        <a:bodyPr/>
        <a:lstStyle/>
        <a:p>
          <a:endParaRPr lang="en-IN"/>
        </a:p>
      </dgm:t>
    </dgm:pt>
    <dgm:pt modelId="{6BEC75BD-6D0E-4B38-A606-463225BB5CC6}" type="sibTrans" cxnId="{6A903215-1B29-42CC-9134-077F13F29341}">
      <dgm:prSet/>
      <dgm:spPr/>
      <dgm:t>
        <a:bodyPr/>
        <a:lstStyle/>
        <a:p>
          <a:endParaRPr lang="en-IN"/>
        </a:p>
      </dgm:t>
    </dgm:pt>
    <dgm:pt modelId="{1C711519-0ADC-49B5-B271-371D03CAC6C0}" type="pres">
      <dgm:prSet presAssocID="{E0985DD5-5481-4E0A-A9FF-15579D25E055}" presName="linear" presStyleCnt="0">
        <dgm:presLayoutVars>
          <dgm:animLvl val="lvl"/>
          <dgm:resizeHandles val="exact"/>
        </dgm:presLayoutVars>
      </dgm:prSet>
      <dgm:spPr/>
      <dgm:t>
        <a:bodyPr/>
        <a:lstStyle/>
        <a:p>
          <a:endParaRPr lang="en-IN"/>
        </a:p>
      </dgm:t>
    </dgm:pt>
    <dgm:pt modelId="{6B718743-6B33-4BED-8693-1A754123B2D5}" type="pres">
      <dgm:prSet presAssocID="{13642AB3-8513-415F-A5A2-DD11037C29ED}" presName="parentText" presStyleLbl="node1" presStyleIdx="0" presStyleCnt="3" custScaleY="48188" custLinFactNeighborY="-49699">
        <dgm:presLayoutVars>
          <dgm:chMax val="0"/>
          <dgm:bulletEnabled val="1"/>
        </dgm:presLayoutVars>
      </dgm:prSet>
      <dgm:spPr/>
      <dgm:t>
        <a:bodyPr/>
        <a:lstStyle/>
        <a:p>
          <a:endParaRPr lang="en-IN"/>
        </a:p>
      </dgm:t>
    </dgm:pt>
    <dgm:pt modelId="{1440DB53-68E0-4163-89CA-9AF7531FFDDE}" type="pres">
      <dgm:prSet presAssocID="{13642AB3-8513-415F-A5A2-DD11037C29ED}" presName="childText" presStyleLbl="revTx" presStyleIdx="0" presStyleCnt="2" custScaleY="20640" custLinFactNeighborY="-30696">
        <dgm:presLayoutVars>
          <dgm:bulletEnabled val="1"/>
        </dgm:presLayoutVars>
      </dgm:prSet>
      <dgm:spPr/>
      <dgm:t>
        <a:bodyPr/>
        <a:lstStyle/>
        <a:p>
          <a:endParaRPr lang="en-IN"/>
        </a:p>
      </dgm:t>
    </dgm:pt>
    <dgm:pt modelId="{31CC2E15-D518-4F54-A078-F24019E7002C}" type="pres">
      <dgm:prSet presAssocID="{E3440D0D-5345-43E7-89F4-8A88D2B2ADEC}" presName="parentText" presStyleLbl="node1" presStyleIdx="1" presStyleCnt="3" custScaleY="45277" custLinFactNeighborY="-15213">
        <dgm:presLayoutVars>
          <dgm:chMax val="0"/>
          <dgm:bulletEnabled val="1"/>
        </dgm:presLayoutVars>
      </dgm:prSet>
      <dgm:spPr/>
      <dgm:t>
        <a:bodyPr/>
        <a:lstStyle/>
        <a:p>
          <a:endParaRPr lang="en-IN"/>
        </a:p>
      </dgm:t>
    </dgm:pt>
    <dgm:pt modelId="{A4318FF5-95BE-4FCD-A684-53A76121B808}" type="pres">
      <dgm:prSet presAssocID="{E3440D0D-5345-43E7-89F4-8A88D2B2ADEC}" presName="childText" presStyleLbl="revTx" presStyleIdx="1" presStyleCnt="2" custScaleY="11128" custLinFactNeighborX="-901" custLinFactNeighborY="-3376">
        <dgm:presLayoutVars>
          <dgm:bulletEnabled val="1"/>
        </dgm:presLayoutVars>
      </dgm:prSet>
      <dgm:spPr/>
      <dgm:t>
        <a:bodyPr/>
        <a:lstStyle/>
        <a:p>
          <a:endParaRPr lang="en-IN"/>
        </a:p>
      </dgm:t>
    </dgm:pt>
    <dgm:pt modelId="{15ACF061-57C8-48E1-BF99-D0F94C04164D}" type="pres">
      <dgm:prSet presAssocID="{C8BBD476-0D5F-421B-86D1-71342DE7F44B}" presName="parentText" presStyleLbl="node1" presStyleIdx="2" presStyleCnt="3" custScaleY="45662" custLinFactNeighborY="6191">
        <dgm:presLayoutVars>
          <dgm:chMax val="0"/>
          <dgm:bulletEnabled val="1"/>
        </dgm:presLayoutVars>
      </dgm:prSet>
      <dgm:spPr/>
      <dgm:t>
        <a:bodyPr/>
        <a:lstStyle/>
        <a:p>
          <a:endParaRPr lang="en-IN"/>
        </a:p>
      </dgm:t>
    </dgm:pt>
  </dgm:ptLst>
  <dgm:cxnLst>
    <dgm:cxn modelId="{EEEC2145-A392-4CB8-B8AC-77E5B9E95FBF}" srcId="{13642AB3-8513-415F-A5A2-DD11037C29ED}" destId="{31F6E419-4E27-4F42-AD8E-28F6B5563023}" srcOrd="0" destOrd="0" parTransId="{78BC599D-4EE7-4DA0-B7E8-C126A88BC85A}" sibTransId="{01E7A4C1-D08E-4163-BD51-3EDC99B8C867}"/>
    <dgm:cxn modelId="{2DBD5B4F-7AC3-4976-9BE8-82786CFC4C91}" srcId="{E0985DD5-5481-4E0A-A9FF-15579D25E055}" destId="{C8BBD476-0D5F-421B-86D1-71342DE7F44B}" srcOrd="2" destOrd="0" parTransId="{BFF5583C-AC52-4000-B28F-75FD419E5F34}" sibTransId="{D097541E-1DA8-42C3-BE44-75332FF1C6ED}"/>
    <dgm:cxn modelId="{9A544B54-FA42-4307-8A18-9683A70C9C81}" type="presOf" srcId="{13642AB3-8513-415F-A5A2-DD11037C29ED}" destId="{6B718743-6B33-4BED-8693-1A754123B2D5}" srcOrd="0" destOrd="0" presId="urn:microsoft.com/office/officeart/2005/8/layout/vList2"/>
    <dgm:cxn modelId="{2E518B63-8EE5-4221-8B70-AE03F7E8CB2B}" srcId="{E3440D0D-5345-43E7-89F4-8A88D2B2ADEC}" destId="{2203CFFD-9BA5-43CC-B8B2-2EFA0590DA31}" srcOrd="1" destOrd="0" parTransId="{19B4F3EB-28C8-4A62-873C-122CCD1D346C}" sibTransId="{8019537C-48B8-4161-856A-A872055D3064}"/>
    <dgm:cxn modelId="{EF1FAEF9-E005-404E-97E4-54FEF484EBE3}" srcId="{E3440D0D-5345-43E7-89F4-8A88D2B2ADEC}" destId="{F2CF0253-8023-4545-AE8F-51B29DB9B3E9}" srcOrd="3" destOrd="0" parTransId="{BB0E48C3-B1FE-4068-98AF-7D2D6EF873EC}" sibTransId="{3F5EEDC2-9F1A-4758-9D31-855F0EA2EBEE}"/>
    <dgm:cxn modelId="{6A903215-1B29-42CC-9134-077F13F29341}" srcId="{E3440D0D-5345-43E7-89F4-8A88D2B2ADEC}" destId="{3167809E-D949-4785-BE3B-95C2FCCAD13D}" srcOrd="2" destOrd="0" parTransId="{B8371D08-82EB-4413-AFE4-1561713B448C}" sibTransId="{6BEC75BD-6D0E-4B38-A606-463225BB5CC6}"/>
    <dgm:cxn modelId="{7277B014-099B-4E38-984B-E19143015584}" srcId="{E0985DD5-5481-4E0A-A9FF-15579D25E055}" destId="{E3440D0D-5345-43E7-89F4-8A88D2B2ADEC}" srcOrd="1" destOrd="0" parTransId="{83279879-D21C-4FB1-AF81-B4515A2F3629}" sibTransId="{79CA3EE0-ACDD-442B-A3E7-853B814AB8EB}"/>
    <dgm:cxn modelId="{9DA5CF7C-8890-4D67-B26C-E86EAB3E22F7}" type="presOf" srcId="{E0985DD5-5481-4E0A-A9FF-15579D25E055}" destId="{1C711519-0ADC-49B5-B271-371D03CAC6C0}" srcOrd="0" destOrd="0" presId="urn:microsoft.com/office/officeart/2005/8/layout/vList2"/>
    <dgm:cxn modelId="{17674F6D-8180-48BC-9590-FCBA9A6F61E7}" type="presOf" srcId="{31F6E419-4E27-4F42-AD8E-28F6B5563023}" destId="{1440DB53-68E0-4163-89CA-9AF7531FFDDE}" srcOrd="0" destOrd="0" presId="urn:microsoft.com/office/officeart/2005/8/layout/vList2"/>
    <dgm:cxn modelId="{83D79309-D5DD-4A19-A83A-A3A39F9CB6C5}" srcId="{E0985DD5-5481-4E0A-A9FF-15579D25E055}" destId="{13642AB3-8513-415F-A5A2-DD11037C29ED}" srcOrd="0" destOrd="0" parTransId="{5A3D6431-1CCE-44B0-A671-0ED95A5AEBAD}" sibTransId="{0F09405E-F384-47F1-AC95-6C739FB5BE62}"/>
    <dgm:cxn modelId="{4256A7C5-052D-4BF3-90D7-1C0591A3F44F}" srcId="{E3440D0D-5345-43E7-89F4-8A88D2B2ADEC}" destId="{BB6CF908-94FD-4AF5-AD62-9D0712921114}" srcOrd="0" destOrd="0" parTransId="{9944A9A4-C556-472F-BD77-05C2D9287C13}" sibTransId="{9665B502-6C5C-4D86-8019-61CB1C8F9908}"/>
    <dgm:cxn modelId="{9D875746-F911-4095-8A34-C3A601D5440D}" type="presOf" srcId="{F2CF0253-8023-4545-AE8F-51B29DB9B3E9}" destId="{A4318FF5-95BE-4FCD-A684-53A76121B808}" srcOrd="0" destOrd="3" presId="urn:microsoft.com/office/officeart/2005/8/layout/vList2"/>
    <dgm:cxn modelId="{6DDEC9C5-7CCC-48EA-8F10-9BC706F76379}" type="presOf" srcId="{3167809E-D949-4785-BE3B-95C2FCCAD13D}" destId="{A4318FF5-95BE-4FCD-A684-53A76121B808}" srcOrd="0" destOrd="2" presId="urn:microsoft.com/office/officeart/2005/8/layout/vList2"/>
    <dgm:cxn modelId="{F90635A4-8F43-468D-A68F-16D531CE553F}" type="presOf" srcId="{E3440D0D-5345-43E7-89F4-8A88D2B2ADEC}" destId="{31CC2E15-D518-4F54-A078-F24019E7002C}" srcOrd="0" destOrd="0" presId="urn:microsoft.com/office/officeart/2005/8/layout/vList2"/>
    <dgm:cxn modelId="{D85BC2BE-A19A-4633-9087-4178C1997DFB}" type="presOf" srcId="{BB6CF908-94FD-4AF5-AD62-9D0712921114}" destId="{A4318FF5-95BE-4FCD-A684-53A76121B808}" srcOrd="0" destOrd="0" presId="urn:microsoft.com/office/officeart/2005/8/layout/vList2"/>
    <dgm:cxn modelId="{913DBF9B-003C-4CDC-B469-E34F27A0E5D4}" type="presOf" srcId="{2203CFFD-9BA5-43CC-B8B2-2EFA0590DA31}" destId="{A4318FF5-95BE-4FCD-A684-53A76121B808}" srcOrd="0" destOrd="1" presId="urn:microsoft.com/office/officeart/2005/8/layout/vList2"/>
    <dgm:cxn modelId="{833AA77F-1619-43E4-A749-B19B8F1B5AD9}" type="presOf" srcId="{C8BBD476-0D5F-421B-86D1-71342DE7F44B}" destId="{15ACF061-57C8-48E1-BF99-D0F94C04164D}" srcOrd="0" destOrd="0" presId="urn:microsoft.com/office/officeart/2005/8/layout/vList2"/>
    <dgm:cxn modelId="{8EE441CB-1991-4914-8FBD-3D5EA24AB5D4}" type="presParOf" srcId="{1C711519-0ADC-49B5-B271-371D03CAC6C0}" destId="{6B718743-6B33-4BED-8693-1A754123B2D5}" srcOrd="0" destOrd="0" presId="urn:microsoft.com/office/officeart/2005/8/layout/vList2"/>
    <dgm:cxn modelId="{F76917F3-F594-4B52-921F-ED884856232D}" type="presParOf" srcId="{1C711519-0ADC-49B5-B271-371D03CAC6C0}" destId="{1440DB53-68E0-4163-89CA-9AF7531FFDDE}" srcOrd="1" destOrd="0" presId="urn:microsoft.com/office/officeart/2005/8/layout/vList2"/>
    <dgm:cxn modelId="{58E93761-1903-4755-9E3D-656C36B5F806}" type="presParOf" srcId="{1C711519-0ADC-49B5-B271-371D03CAC6C0}" destId="{31CC2E15-D518-4F54-A078-F24019E7002C}" srcOrd="2" destOrd="0" presId="urn:microsoft.com/office/officeart/2005/8/layout/vList2"/>
    <dgm:cxn modelId="{E703A59B-CB48-4D1D-94DB-7D642C414F81}" type="presParOf" srcId="{1C711519-0ADC-49B5-B271-371D03CAC6C0}" destId="{A4318FF5-95BE-4FCD-A684-53A76121B808}" srcOrd="3" destOrd="0" presId="urn:microsoft.com/office/officeart/2005/8/layout/vList2"/>
    <dgm:cxn modelId="{E59A7AD2-81F8-4F7C-9A53-8AA182856067}" type="presParOf" srcId="{1C711519-0ADC-49B5-B271-371D03CAC6C0}" destId="{15ACF061-57C8-48E1-BF99-D0F94C04164D}"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92B6A2D-3162-4CEA-968C-C5BA5FBC21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ABE750D9-2C5D-40F7-917C-4351A5DF9715}">
      <dgm:prSet/>
      <dgm:spPr/>
      <dgm:t>
        <a:bodyPr/>
        <a:lstStyle/>
        <a:p>
          <a:pPr rtl="0"/>
          <a:r>
            <a:rPr lang="en-IN" dirty="0" smtClean="0"/>
            <a:t>Simplest and cheapest of WHRS</a:t>
          </a:r>
          <a:endParaRPr lang="en-IN" dirty="0"/>
        </a:p>
      </dgm:t>
    </dgm:pt>
    <dgm:pt modelId="{F2B6C691-9D21-4753-BEA2-794C1D1EF081}" type="parTrans" cxnId="{B0133DEE-ABAD-4A65-B2EE-D1FE617FB6CD}">
      <dgm:prSet/>
      <dgm:spPr/>
      <dgm:t>
        <a:bodyPr/>
        <a:lstStyle/>
        <a:p>
          <a:endParaRPr lang="en-IN"/>
        </a:p>
      </dgm:t>
    </dgm:pt>
    <dgm:pt modelId="{D9989B06-1919-4C73-B2FA-BC039D6D8C7B}" type="sibTrans" cxnId="{B0133DEE-ABAD-4A65-B2EE-D1FE617FB6CD}">
      <dgm:prSet/>
      <dgm:spPr/>
      <dgm:t>
        <a:bodyPr/>
        <a:lstStyle/>
        <a:p>
          <a:endParaRPr lang="en-IN"/>
        </a:p>
      </dgm:t>
    </dgm:pt>
    <dgm:pt modelId="{A11C30D1-0DBA-4461-BD02-8B5C1D61E46A}">
      <dgm:prSet/>
      <dgm:spPr/>
      <dgm:t>
        <a:bodyPr/>
        <a:lstStyle/>
        <a:p>
          <a:pPr rtl="0"/>
          <a:r>
            <a:rPr lang="en-US" dirty="0" smtClean="0"/>
            <a:t>Exhaust gas turbine </a:t>
          </a:r>
          <a:r>
            <a:rPr lang="en-IN" dirty="0" smtClean="0"/>
            <a:t>installed in the exhaust gas bypass, and a generator that converts power from the power turbine to electricity onboard the ship</a:t>
          </a:r>
          <a:endParaRPr lang="en-IN" dirty="0"/>
        </a:p>
      </dgm:t>
    </dgm:pt>
    <dgm:pt modelId="{ECC0E2DB-6701-4B1C-952A-574BD6C6663E}" type="parTrans" cxnId="{6E4AE2F4-A904-4E04-BFC8-4694081C71E6}">
      <dgm:prSet/>
      <dgm:spPr/>
      <dgm:t>
        <a:bodyPr/>
        <a:lstStyle/>
        <a:p>
          <a:endParaRPr lang="en-IN"/>
        </a:p>
      </dgm:t>
    </dgm:pt>
    <dgm:pt modelId="{C4A7A42E-5B06-46BD-9E2B-FC0E785B2714}" type="sibTrans" cxnId="{6E4AE2F4-A904-4E04-BFC8-4694081C71E6}">
      <dgm:prSet/>
      <dgm:spPr/>
      <dgm:t>
        <a:bodyPr/>
        <a:lstStyle/>
        <a:p>
          <a:endParaRPr lang="en-IN"/>
        </a:p>
      </dgm:t>
    </dgm:pt>
    <dgm:pt modelId="{051DF417-7722-483F-87CF-F780ECD7CF47}">
      <dgm:prSet/>
      <dgm:spPr/>
      <dgm:t>
        <a:bodyPr/>
        <a:lstStyle/>
        <a:p>
          <a:pPr rtl="0"/>
          <a:r>
            <a:rPr lang="en-IN" dirty="0" smtClean="0"/>
            <a:t>power turbine is driven by part of the exhaust gas flow which bypasses the turbochargers</a:t>
          </a:r>
          <a:endParaRPr lang="en-IN" dirty="0"/>
        </a:p>
      </dgm:t>
    </dgm:pt>
    <dgm:pt modelId="{2899B61B-A8EC-4A00-B5B8-3A57612249FF}" type="parTrans" cxnId="{A9FBAC49-5B48-4E1F-9E33-2987BFA99567}">
      <dgm:prSet/>
      <dgm:spPr/>
      <dgm:t>
        <a:bodyPr/>
        <a:lstStyle/>
        <a:p>
          <a:endParaRPr lang="en-IN"/>
        </a:p>
      </dgm:t>
    </dgm:pt>
    <dgm:pt modelId="{D4317B77-9EBD-402C-A2A6-179832B28BA0}" type="sibTrans" cxnId="{A9FBAC49-5B48-4E1F-9E33-2987BFA99567}">
      <dgm:prSet/>
      <dgm:spPr/>
      <dgm:t>
        <a:bodyPr/>
        <a:lstStyle/>
        <a:p>
          <a:endParaRPr lang="en-IN"/>
        </a:p>
      </dgm:t>
    </dgm:pt>
    <dgm:pt modelId="{3B9517D5-3158-486E-8A1B-EBC4B61E4935}">
      <dgm:prSet/>
      <dgm:spPr/>
      <dgm:t>
        <a:bodyPr/>
        <a:lstStyle/>
        <a:p>
          <a:pPr rtl="0"/>
          <a:r>
            <a:rPr lang="en-IN" dirty="0" smtClean="0"/>
            <a:t>The exhaust gas bypass valve will be closed at an engine power lower than about 50% SMCR, where the engine will run with the same high efficiency as for a normal low speed engine</a:t>
          </a:r>
          <a:endParaRPr lang="en-IN" dirty="0"/>
        </a:p>
      </dgm:t>
    </dgm:pt>
    <dgm:pt modelId="{B4082DD0-11B4-43EB-984F-C07121F9A870}" type="parTrans" cxnId="{AAE1C743-90C1-4FAA-A2A5-6D47B1DCD9F9}">
      <dgm:prSet/>
      <dgm:spPr/>
      <dgm:t>
        <a:bodyPr/>
        <a:lstStyle/>
        <a:p>
          <a:endParaRPr lang="en-IN"/>
        </a:p>
      </dgm:t>
    </dgm:pt>
    <dgm:pt modelId="{DD9361ED-A1B4-4DDE-A09E-5F60A00473CE}" type="sibTrans" cxnId="{AAE1C743-90C1-4FAA-A2A5-6D47B1DCD9F9}">
      <dgm:prSet/>
      <dgm:spPr/>
      <dgm:t>
        <a:bodyPr/>
        <a:lstStyle/>
        <a:p>
          <a:endParaRPr lang="en-IN"/>
        </a:p>
      </dgm:t>
    </dgm:pt>
    <dgm:pt modelId="{8DC02F00-BF1E-43D1-9D82-669AB4B1DC4E}">
      <dgm:prSet/>
      <dgm:spPr/>
      <dgm:t>
        <a:bodyPr/>
        <a:lstStyle/>
        <a:p>
          <a:pPr rtl="0"/>
          <a:r>
            <a:rPr lang="en-IN" dirty="0" smtClean="0"/>
            <a:t> PTG WHRS solution will provide a 3-5% recovery ratio(depending on main engine size)</a:t>
          </a:r>
          <a:endParaRPr lang="en-IN" dirty="0"/>
        </a:p>
      </dgm:t>
    </dgm:pt>
    <dgm:pt modelId="{B9B89F4A-068A-4FEA-BA2F-F60807848172}" type="parTrans" cxnId="{43980586-2861-4E5A-B83A-C5D444FE41E7}">
      <dgm:prSet/>
      <dgm:spPr/>
      <dgm:t>
        <a:bodyPr/>
        <a:lstStyle/>
        <a:p>
          <a:endParaRPr lang="en-IN"/>
        </a:p>
      </dgm:t>
    </dgm:pt>
    <dgm:pt modelId="{7C484587-042F-424D-B520-A081279F25F6}" type="sibTrans" cxnId="{43980586-2861-4E5A-B83A-C5D444FE41E7}">
      <dgm:prSet/>
      <dgm:spPr/>
      <dgm:t>
        <a:bodyPr/>
        <a:lstStyle/>
        <a:p>
          <a:endParaRPr lang="en-IN"/>
        </a:p>
      </dgm:t>
    </dgm:pt>
    <dgm:pt modelId="{7CD0C15C-0452-4183-9441-898BA1E1FF3D}">
      <dgm:prSet/>
      <dgm:spPr/>
      <dgm:t>
        <a:bodyPr/>
        <a:lstStyle/>
        <a:p>
          <a:pPr rtl="0"/>
          <a:r>
            <a:rPr lang="en-IN" dirty="0" smtClean="0"/>
            <a:t>The main connection between the PTG and the engine is only the exhaust gas by-pass line hence is the simplest</a:t>
          </a:r>
          <a:endParaRPr lang="en-IN" dirty="0"/>
        </a:p>
      </dgm:t>
    </dgm:pt>
    <dgm:pt modelId="{BDCE74D0-9D1A-47A0-B181-CBA872DD3CBB}" type="parTrans" cxnId="{9D9B2908-1079-4430-BBCD-9AEA58BFAB41}">
      <dgm:prSet/>
      <dgm:spPr/>
      <dgm:t>
        <a:bodyPr/>
        <a:lstStyle/>
        <a:p>
          <a:endParaRPr lang="en-IN"/>
        </a:p>
      </dgm:t>
    </dgm:pt>
    <dgm:pt modelId="{2C1AD9AB-8A09-4BB1-8DEC-26269B3A550C}" type="sibTrans" cxnId="{9D9B2908-1079-4430-BBCD-9AEA58BFAB41}">
      <dgm:prSet/>
      <dgm:spPr/>
      <dgm:t>
        <a:bodyPr/>
        <a:lstStyle/>
        <a:p>
          <a:endParaRPr lang="en-IN"/>
        </a:p>
      </dgm:t>
    </dgm:pt>
    <dgm:pt modelId="{FD2C79F5-18D9-4B43-AB37-55A75C5D62E0}" type="pres">
      <dgm:prSet presAssocID="{D92B6A2D-3162-4CEA-968C-C5BA5FBC2121}" presName="linear" presStyleCnt="0">
        <dgm:presLayoutVars>
          <dgm:animLvl val="lvl"/>
          <dgm:resizeHandles val="exact"/>
        </dgm:presLayoutVars>
      </dgm:prSet>
      <dgm:spPr/>
      <dgm:t>
        <a:bodyPr/>
        <a:lstStyle/>
        <a:p>
          <a:endParaRPr lang="en-IN"/>
        </a:p>
      </dgm:t>
    </dgm:pt>
    <dgm:pt modelId="{1BABD0F3-2867-4ED6-B553-D4F482035805}" type="pres">
      <dgm:prSet presAssocID="{ABE750D9-2C5D-40F7-917C-4351A5DF9715}" presName="parentText" presStyleLbl="node1" presStyleIdx="0" presStyleCnt="6">
        <dgm:presLayoutVars>
          <dgm:chMax val="0"/>
          <dgm:bulletEnabled val="1"/>
        </dgm:presLayoutVars>
      </dgm:prSet>
      <dgm:spPr/>
      <dgm:t>
        <a:bodyPr/>
        <a:lstStyle/>
        <a:p>
          <a:endParaRPr lang="en-IN"/>
        </a:p>
      </dgm:t>
    </dgm:pt>
    <dgm:pt modelId="{90A7D346-6920-4EB2-BFF0-5996F2D4358F}" type="pres">
      <dgm:prSet presAssocID="{D9989B06-1919-4C73-B2FA-BC039D6D8C7B}" presName="spacer" presStyleCnt="0"/>
      <dgm:spPr/>
    </dgm:pt>
    <dgm:pt modelId="{010160F5-02E0-4A00-805D-5F40ABBC1132}" type="pres">
      <dgm:prSet presAssocID="{A11C30D1-0DBA-4461-BD02-8B5C1D61E46A}" presName="parentText" presStyleLbl="node1" presStyleIdx="1" presStyleCnt="6">
        <dgm:presLayoutVars>
          <dgm:chMax val="0"/>
          <dgm:bulletEnabled val="1"/>
        </dgm:presLayoutVars>
      </dgm:prSet>
      <dgm:spPr/>
      <dgm:t>
        <a:bodyPr/>
        <a:lstStyle/>
        <a:p>
          <a:endParaRPr lang="en-IN"/>
        </a:p>
      </dgm:t>
    </dgm:pt>
    <dgm:pt modelId="{FC486E79-8CC6-4082-A599-8DE67547DFB8}" type="pres">
      <dgm:prSet presAssocID="{C4A7A42E-5B06-46BD-9E2B-FC0E785B2714}" presName="spacer" presStyleCnt="0"/>
      <dgm:spPr/>
    </dgm:pt>
    <dgm:pt modelId="{263ED2E9-D890-463D-A68D-8129DBD8964E}" type="pres">
      <dgm:prSet presAssocID="{051DF417-7722-483F-87CF-F780ECD7CF47}" presName="parentText" presStyleLbl="node1" presStyleIdx="2" presStyleCnt="6">
        <dgm:presLayoutVars>
          <dgm:chMax val="0"/>
          <dgm:bulletEnabled val="1"/>
        </dgm:presLayoutVars>
      </dgm:prSet>
      <dgm:spPr/>
      <dgm:t>
        <a:bodyPr/>
        <a:lstStyle/>
        <a:p>
          <a:endParaRPr lang="en-IN"/>
        </a:p>
      </dgm:t>
    </dgm:pt>
    <dgm:pt modelId="{028ACBE2-990C-43F9-9AAC-608097C045E4}" type="pres">
      <dgm:prSet presAssocID="{D4317B77-9EBD-402C-A2A6-179832B28BA0}" presName="spacer" presStyleCnt="0"/>
      <dgm:spPr/>
    </dgm:pt>
    <dgm:pt modelId="{BC089AAB-661D-4049-ADF1-C8B050F1636F}" type="pres">
      <dgm:prSet presAssocID="{3B9517D5-3158-486E-8A1B-EBC4B61E4935}" presName="parentText" presStyleLbl="node1" presStyleIdx="3" presStyleCnt="6">
        <dgm:presLayoutVars>
          <dgm:chMax val="0"/>
          <dgm:bulletEnabled val="1"/>
        </dgm:presLayoutVars>
      </dgm:prSet>
      <dgm:spPr/>
      <dgm:t>
        <a:bodyPr/>
        <a:lstStyle/>
        <a:p>
          <a:endParaRPr lang="en-IN"/>
        </a:p>
      </dgm:t>
    </dgm:pt>
    <dgm:pt modelId="{CF15C5B9-24B3-45EA-A7F7-14FBCD1B3029}" type="pres">
      <dgm:prSet presAssocID="{DD9361ED-A1B4-4DDE-A09E-5F60A00473CE}" presName="spacer" presStyleCnt="0"/>
      <dgm:spPr/>
    </dgm:pt>
    <dgm:pt modelId="{C21428D9-13ED-4D21-8F68-2C6626EEBBC9}" type="pres">
      <dgm:prSet presAssocID="{8DC02F00-BF1E-43D1-9D82-669AB4B1DC4E}" presName="parentText" presStyleLbl="node1" presStyleIdx="4" presStyleCnt="6">
        <dgm:presLayoutVars>
          <dgm:chMax val="0"/>
          <dgm:bulletEnabled val="1"/>
        </dgm:presLayoutVars>
      </dgm:prSet>
      <dgm:spPr/>
      <dgm:t>
        <a:bodyPr/>
        <a:lstStyle/>
        <a:p>
          <a:endParaRPr lang="en-IN"/>
        </a:p>
      </dgm:t>
    </dgm:pt>
    <dgm:pt modelId="{BC1EF128-AA00-4196-B5F0-78ED3E7F6616}" type="pres">
      <dgm:prSet presAssocID="{7C484587-042F-424D-B520-A081279F25F6}" presName="spacer" presStyleCnt="0"/>
      <dgm:spPr/>
    </dgm:pt>
    <dgm:pt modelId="{F690BF61-4EB1-4104-8EA0-5589A3304833}" type="pres">
      <dgm:prSet presAssocID="{7CD0C15C-0452-4183-9441-898BA1E1FF3D}" presName="parentText" presStyleLbl="node1" presStyleIdx="5" presStyleCnt="6">
        <dgm:presLayoutVars>
          <dgm:chMax val="0"/>
          <dgm:bulletEnabled val="1"/>
        </dgm:presLayoutVars>
      </dgm:prSet>
      <dgm:spPr/>
      <dgm:t>
        <a:bodyPr/>
        <a:lstStyle/>
        <a:p>
          <a:endParaRPr lang="en-IN"/>
        </a:p>
      </dgm:t>
    </dgm:pt>
  </dgm:ptLst>
  <dgm:cxnLst>
    <dgm:cxn modelId="{40032CF7-ECE3-4A85-9B9D-4B0B6749DCD8}" type="presOf" srcId="{3B9517D5-3158-486E-8A1B-EBC4B61E4935}" destId="{BC089AAB-661D-4049-ADF1-C8B050F1636F}" srcOrd="0" destOrd="0" presId="urn:microsoft.com/office/officeart/2005/8/layout/vList2"/>
    <dgm:cxn modelId="{39756DA7-D418-497E-9B32-2C58034BAA1B}" type="presOf" srcId="{051DF417-7722-483F-87CF-F780ECD7CF47}" destId="{263ED2E9-D890-463D-A68D-8129DBD8964E}" srcOrd="0" destOrd="0" presId="urn:microsoft.com/office/officeart/2005/8/layout/vList2"/>
    <dgm:cxn modelId="{AAE1C743-90C1-4FAA-A2A5-6D47B1DCD9F9}" srcId="{D92B6A2D-3162-4CEA-968C-C5BA5FBC2121}" destId="{3B9517D5-3158-486E-8A1B-EBC4B61E4935}" srcOrd="3" destOrd="0" parTransId="{B4082DD0-11B4-43EB-984F-C07121F9A870}" sibTransId="{DD9361ED-A1B4-4DDE-A09E-5F60A00473CE}"/>
    <dgm:cxn modelId="{43980586-2861-4E5A-B83A-C5D444FE41E7}" srcId="{D92B6A2D-3162-4CEA-968C-C5BA5FBC2121}" destId="{8DC02F00-BF1E-43D1-9D82-669AB4B1DC4E}" srcOrd="4" destOrd="0" parTransId="{B9B89F4A-068A-4FEA-BA2F-F60807848172}" sibTransId="{7C484587-042F-424D-B520-A081279F25F6}"/>
    <dgm:cxn modelId="{90F689C6-3D78-48B6-84A8-C635688A82FB}" type="presOf" srcId="{7CD0C15C-0452-4183-9441-898BA1E1FF3D}" destId="{F690BF61-4EB1-4104-8EA0-5589A3304833}" srcOrd="0" destOrd="0" presId="urn:microsoft.com/office/officeart/2005/8/layout/vList2"/>
    <dgm:cxn modelId="{6E4AE2F4-A904-4E04-BFC8-4694081C71E6}" srcId="{D92B6A2D-3162-4CEA-968C-C5BA5FBC2121}" destId="{A11C30D1-0DBA-4461-BD02-8B5C1D61E46A}" srcOrd="1" destOrd="0" parTransId="{ECC0E2DB-6701-4B1C-952A-574BD6C6663E}" sibTransId="{C4A7A42E-5B06-46BD-9E2B-FC0E785B2714}"/>
    <dgm:cxn modelId="{9D9B2908-1079-4430-BBCD-9AEA58BFAB41}" srcId="{D92B6A2D-3162-4CEA-968C-C5BA5FBC2121}" destId="{7CD0C15C-0452-4183-9441-898BA1E1FF3D}" srcOrd="5" destOrd="0" parTransId="{BDCE74D0-9D1A-47A0-B181-CBA872DD3CBB}" sibTransId="{2C1AD9AB-8A09-4BB1-8DEC-26269B3A550C}"/>
    <dgm:cxn modelId="{B0133DEE-ABAD-4A65-B2EE-D1FE617FB6CD}" srcId="{D92B6A2D-3162-4CEA-968C-C5BA5FBC2121}" destId="{ABE750D9-2C5D-40F7-917C-4351A5DF9715}" srcOrd="0" destOrd="0" parTransId="{F2B6C691-9D21-4753-BEA2-794C1D1EF081}" sibTransId="{D9989B06-1919-4C73-B2FA-BC039D6D8C7B}"/>
    <dgm:cxn modelId="{6494C0C9-39AD-4CFC-B62D-AE25C4A2DD54}" type="presOf" srcId="{A11C30D1-0DBA-4461-BD02-8B5C1D61E46A}" destId="{010160F5-02E0-4A00-805D-5F40ABBC1132}" srcOrd="0" destOrd="0" presId="urn:microsoft.com/office/officeart/2005/8/layout/vList2"/>
    <dgm:cxn modelId="{FAD660F0-3795-40A4-B9BE-819779E05386}" type="presOf" srcId="{ABE750D9-2C5D-40F7-917C-4351A5DF9715}" destId="{1BABD0F3-2867-4ED6-B553-D4F482035805}" srcOrd="0" destOrd="0" presId="urn:microsoft.com/office/officeart/2005/8/layout/vList2"/>
    <dgm:cxn modelId="{CF7AA7C1-12E3-4F9D-81AB-50E3F175EE02}" type="presOf" srcId="{D92B6A2D-3162-4CEA-968C-C5BA5FBC2121}" destId="{FD2C79F5-18D9-4B43-AB37-55A75C5D62E0}" srcOrd="0" destOrd="0" presId="urn:microsoft.com/office/officeart/2005/8/layout/vList2"/>
    <dgm:cxn modelId="{A9FBAC49-5B48-4E1F-9E33-2987BFA99567}" srcId="{D92B6A2D-3162-4CEA-968C-C5BA5FBC2121}" destId="{051DF417-7722-483F-87CF-F780ECD7CF47}" srcOrd="2" destOrd="0" parTransId="{2899B61B-A8EC-4A00-B5B8-3A57612249FF}" sibTransId="{D4317B77-9EBD-402C-A2A6-179832B28BA0}"/>
    <dgm:cxn modelId="{02860D80-CBB1-4CB9-9D85-AAAE87323228}" type="presOf" srcId="{8DC02F00-BF1E-43D1-9D82-669AB4B1DC4E}" destId="{C21428D9-13ED-4D21-8F68-2C6626EEBBC9}" srcOrd="0" destOrd="0" presId="urn:microsoft.com/office/officeart/2005/8/layout/vList2"/>
    <dgm:cxn modelId="{85F825CD-4664-4756-9D1D-E47703428857}" type="presParOf" srcId="{FD2C79F5-18D9-4B43-AB37-55A75C5D62E0}" destId="{1BABD0F3-2867-4ED6-B553-D4F482035805}" srcOrd="0" destOrd="0" presId="urn:microsoft.com/office/officeart/2005/8/layout/vList2"/>
    <dgm:cxn modelId="{8901BE5B-42C2-404E-8EAC-4C5967AF24CC}" type="presParOf" srcId="{FD2C79F5-18D9-4B43-AB37-55A75C5D62E0}" destId="{90A7D346-6920-4EB2-BFF0-5996F2D4358F}" srcOrd="1" destOrd="0" presId="urn:microsoft.com/office/officeart/2005/8/layout/vList2"/>
    <dgm:cxn modelId="{4325ADDC-2DF4-4478-A812-B1852A57F892}" type="presParOf" srcId="{FD2C79F5-18D9-4B43-AB37-55A75C5D62E0}" destId="{010160F5-02E0-4A00-805D-5F40ABBC1132}" srcOrd="2" destOrd="0" presId="urn:microsoft.com/office/officeart/2005/8/layout/vList2"/>
    <dgm:cxn modelId="{80089F88-073B-42D6-8745-8CC7121D7D89}" type="presParOf" srcId="{FD2C79F5-18D9-4B43-AB37-55A75C5D62E0}" destId="{FC486E79-8CC6-4082-A599-8DE67547DFB8}" srcOrd="3" destOrd="0" presId="urn:microsoft.com/office/officeart/2005/8/layout/vList2"/>
    <dgm:cxn modelId="{C1BF4B52-169F-47B4-8F4D-610E76A13AEF}" type="presParOf" srcId="{FD2C79F5-18D9-4B43-AB37-55A75C5D62E0}" destId="{263ED2E9-D890-463D-A68D-8129DBD8964E}" srcOrd="4" destOrd="0" presId="urn:microsoft.com/office/officeart/2005/8/layout/vList2"/>
    <dgm:cxn modelId="{6CC6DD42-81A5-4A0C-96FB-EA2950460F84}" type="presParOf" srcId="{FD2C79F5-18D9-4B43-AB37-55A75C5D62E0}" destId="{028ACBE2-990C-43F9-9AAC-608097C045E4}" srcOrd="5" destOrd="0" presId="urn:microsoft.com/office/officeart/2005/8/layout/vList2"/>
    <dgm:cxn modelId="{39C1FFF3-CD58-444E-A710-B92744AC416D}" type="presParOf" srcId="{FD2C79F5-18D9-4B43-AB37-55A75C5D62E0}" destId="{BC089AAB-661D-4049-ADF1-C8B050F1636F}" srcOrd="6" destOrd="0" presId="urn:microsoft.com/office/officeart/2005/8/layout/vList2"/>
    <dgm:cxn modelId="{77BBBA29-AD9F-431C-9E76-F8C09229A09A}" type="presParOf" srcId="{FD2C79F5-18D9-4B43-AB37-55A75C5D62E0}" destId="{CF15C5B9-24B3-45EA-A7F7-14FBCD1B3029}" srcOrd="7" destOrd="0" presId="urn:microsoft.com/office/officeart/2005/8/layout/vList2"/>
    <dgm:cxn modelId="{BE2EE4C3-AD00-4C61-A458-B487EC201B44}" type="presParOf" srcId="{FD2C79F5-18D9-4B43-AB37-55A75C5D62E0}" destId="{C21428D9-13ED-4D21-8F68-2C6626EEBBC9}" srcOrd="8" destOrd="0" presId="urn:microsoft.com/office/officeart/2005/8/layout/vList2"/>
    <dgm:cxn modelId="{45FCEB8F-6F48-447D-A95C-466D24A6E5B6}" type="presParOf" srcId="{FD2C79F5-18D9-4B43-AB37-55A75C5D62E0}" destId="{BC1EF128-AA00-4196-B5F0-78ED3E7F6616}" srcOrd="9" destOrd="0" presId="urn:microsoft.com/office/officeart/2005/8/layout/vList2"/>
    <dgm:cxn modelId="{26DDE858-DB2A-4BBF-820C-0BF25EA70599}" type="presParOf" srcId="{FD2C79F5-18D9-4B43-AB37-55A75C5D62E0}" destId="{F690BF61-4EB1-4104-8EA0-5589A3304833}" srcOrd="10"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CA39537C-3296-4D80-92BA-D978CFF5A52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A67815AA-76A5-492F-B239-99AC931DF5B1}">
      <dgm:prSet/>
      <dgm:spPr/>
      <dgm:t>
        <a:bodyPr/>
        <a:lstStyle/>
        <a:p>
          <a:pPr rtl="0"/>
          <a:r>
            <a:rPr lang="en-IN" dirty="0" smtClean="0"/>
            <a:t>The exhaust gas bypass stream is mixed with the exhaust outlet from the turbocharger(s), increasing the exhaust gas temperature before the boiler inlet</a:t>
          </a:r>
          <a:endParaRPr lang="en-IN" dirty="0"/>
        </a:p>
      </dgm:t>
    </dgm:pt>
    <dgm:pt modelId="{A7BD48A6-1BE8-4F7C-9FDA-4890021ECED3}" type="parTrans" cxnId="{1CB2DC83-1C87-4421-82E6-85FEF827F911}">
      <dgm:prSet/>
      <dgm:spPr/>
      <dgm:t>
        <a:bodyPr/>
        <a:lstStyle/>
        <a:p>
          <a:endParaRPr lang="en-IN"/>
        </a:p>
      </dgm:t>
    </dgm:pt>
    <dgm:pt modelId="{1984D8AD-9B53-4157-881D-EAB287ED6A7F}" type="sibTrans" cxnId="{1CB2DC83-1C87-4421-82E6-85FEF827F911}">
      <dgm:prSet/>
      <dgm:spPr/>
      <dgm:t>
        <a:bodyPr/>
        <a:lstStyle/>
        <a:p>
          <a:endParaRPr lang="en-IN"/>
        </a:p>
      </dgm:t>
    </dgm:pt>
    <dgm:pt modelId="{39ED2D7A-FD71-428F-AA45-4415DC384CCE}">
      <dgm:prSet/>
      <dgm:spPr/>
      <dgm:t>
        <a:bodyPr/>
        <a:lstStyle/>
        <a:p>
          <a:pPr rtl="0"/>
          <a:r>
            <a:rPr lang="en-IN" dirty="0" smtClean="0"/>
            <a:t>Steam turbine (often called a turbo generator), the obtainable steam production from the exhaust boiler system can be used for electric power production</a:t>
          </a:r>
          <a:endParaRPr lang="en-IN" dirty="0"/>
        </a:p>
      </dgm:t>
    </dgm:pt>
    <dgm:pt modelId="{86ED924C-1122-48A6-A013-64C8BE2B7EF6}" type="parTrans" cxnId="{AA911019-1CCD-40DC-95A1-2BF1C5AA34C3}">
      <dgm:prSet/>
      <dgm:spPr/>
      <dgm:t>
        <a:bodyPr/>
        <a:lstStyle/>
        <a:p>
          <a:endParaRPr lang="en-IN"/>
        </a:p>
      </dgm:t>
    </dgm:pt>
    <dgm:pt modelId="{8BD77463-51B5-481A-90AF-64C7419BF046}" type="sibTrans" cxnId="{AA911019-1CCD-40DC-95A1-2BF1C5AA34C3}">
      <dgm:prSet/>
      <dgm:spPr/>
      <dgm:t>
        <a:bodyPr/>
        <a:lstStyle/>
        <a:p>
          <a:endParaRPr lang="en-IN"/>
        </a:p>
      </dgm:t>
    </dgm:pt>
    <dgm:pt modelId="{A51C859D-E218-4E65-91C1-54197B8E7201}">
      <dgm:prSet/>
      <dgm:spPr/>
      <dgm:t>
        <a:bodyPr/>
        <a:lstStyle/>
        <a:p>
          <a:pPr rtl="0"/>
          <a:r>
            <a:rPr lang="en-IN" dirty="0" smtClean="0"/>
            <a:t>The steam turbine is installed on a common bedplate with the generator in the same manner as the power turbine and the generator</a:t>
          </a:r>
          <a:endParaRPr lang="en-IN" dirty="0"/>
        </a:p>
      </dgm:t>
    </dgm:pt>
    <dgm:pt modelId="{6744560B-2AF4-4669-8181-0FBDD193189A}" type="parTrans" cxnId="{3F317E40-1DC7-442F-B17B-439E4AB6AC96}">
      <dgm:prSet/>
      <dgm:spPr/>
      <dgm:t>
        <a:bodyPr/>
        <a:lstStyle/>
        <a:p>
          <a:endParaRPr lang="en-IN"/>
        </a:p>
      </dgm:t>
    </dgm:pt>
    <dgm:pt modelId="{E203719C-9EB6-41EB-84B9-F48BE09BA707}" type="sibTrans" cxnId="{3F317E40-1DC7-442F-B17B-439E4AB6AC96}">
      <dgm:prSet/>
      <dgm:spPr/>
      <dgm:t>
        <a:bodyPr/>
        <a:lstStyle/>
        <a:p>
          <a:endParaRPr lang="en-IN"/>
        </a:p>
      </dgm:t>
    </dgm:pt>
    <dgm:pt modelId="{C31C50BC-D2C2-4644-A8B0-473AE6E32C39}">
      <dgm:prSet/>
      <dgm:spPr/>
      <dgm:t>
        <a:bodyPr/>
        <a:lstStyle/>
        <a:p>
          <a:pPr rtl="0"/>
          <a:r>
            <a:rPr lang="en-IN" dirty="0" smtClean="0"/>
            <a:t>STG solution can function both as a standalone and as a parallel running electric power source for the ship </a:t>
          </a:r>
          <a:endParaRPr lang="en-IN" dirty="0"/>
        </a:p>
      </dgm:t>
    </dgm:pt>
    <dgm:pt modelId="{3E1E34B8-2D1A-455E-892D-10A87649F4E3}" type="parTrans" cxnId="{52BC5EF3-13F3-48CA-A183-B42EA7ED4133}">
      <dgm:prSet/>
      <dgm:spPr/>
      <dgm:t>
        <a:bodyPr/>
        <a:lstStyle/>
        <a:p>
          <a:endParaRPr lang="en-IN"/>
        </a:p>
      </dgm:t>
    </dgm:pt>
    <dgm:pt modelId="{F6C62589-4F9F-4CF6-A134-FB5AA2A1B896}" type="sibTrans" cxnId="{52BC5EF3-13F3-48CA-A183-B42EA7ED4133}">
      <dgm:prSet/>
      <dgm:spPr/>
      <dgm:t>
        <a:bodyPr/>
        <a:lstStyle/>
        <a:p>
          <a:endParaRPr lang="en-IN"/>
        </a:p>
      </dgm:t>
    </dgm:pt>
    <dgm:pt modelId="{B6A4B2F3-6DB4-446C-B940-784321402A46}" type="pres">
      <dgm:prSet presAssocID="{CA39537C-3296-4D80-92BA-D978CFF5A522}" presName="linear" presStyleCnt="0">
        <dgm:presLayoutVars>
          <dgm:animLvl val="lvl"/>
          <dgm:resizeHandles val="exact"/>
        </dgm:presLayoutVars>
      </dgm:prSet>
      <dgm:spPr/>
      <dgm:t>
        <a:bodyPr/>
        <a:lstStyle/>
        <a:p>
          <a:endParaRPr lang="en-IN"/>
        </a:p>
      </dgm:t>
    </dgm:pt>
    <dgm:pt modelId="{7CA24149-610F-466F-8716-DD6743D5247B}" type="pres">
      <dgm:prSet presAssocID="{A67815AA-76A5-492F-B239-99AC931DF5B1}" presName="parentText" presStyleLbl="node1" presStyleIdx="0" presStyleCnt="4">
        <dgm:presLayoutVars>
          <dgm:chMax val="0"/>
          <dgm:bulletEnabled val="1"/>
        </dgm:presLayoutVars>
      </dgm:prSet>
      <dgm:spPr/>
      <dgm:t>
        <a:bodyPr/>
        <a:lstStyle/>
        <a:p>
          <a:endParaRPr lang="en-IN"/>
        </a:p>
      </dgm:t>
    </dgm:pt>
    <dgm:pt modelId="{99F9584C-6805-450D-B710-8137DA2AC503}" type="pres">
      <dgm:prSet presAssocID="{1984D8AD-9B53-4157-881D-EAB287ED6A7F}" presName="spacer" presStyleCnt="0"/>
      <dgm:spPr/>
    </dgm:pt>
    <dgm:pt modelId="{88979768-799B-4AA0-BB41-9BF8F3670CA0}" type="pres">
      <dgm:prSet presAssocID="{39ED2D7A-FD71-428F-AA45-4415DC384CCE}" presName="parentText" presStyleLbl="node1" presStyleIdx="1" presStyleCnt="4">
        <dgm:presLayoutVars>
          <dgm:chMax val="0"/>
          <dgm:bulletEnabled val="1"/>
        </dgm:presLayoutVars>
      </dgm:prSet>
      <dgm:spPr/>
      <dgm:t>
        <a:bodyPr/>
        <a:lstStyle/>
        <a:p>
          <a:endParaRPr lang="en-IN"/>
        </a:p>
      </dgm:t>
    </dgm:pt>
    <dgm:pt modelId="{BBB32EC7-BF70-47B6-9A23-35451310CDB9}" type="pres">
      <dgm:prSet presAssocID="{8BD77463-51B5-481A-90AF-64C7419BF046}" presName="spacer" presStyleCnt="0"/>
      <dgm:spPr/>
    </dgm:pt>
    <dgm:pt modelId="{4B24EEA7-EF7D-4D3F-B998-9174D173A12F}" type="pres">
      <dgm:prSet presAssocID="{A51C859D-E218-4E65-91C1-54197B8E7201}" presName="parentText" presStyleLbl="node1" presStyleIdx="2" presStyleCnt="4">
        <dgm:presLayoutVars>
          <dgm:chMax val="0"/>
          <dgm:bulletEnabled val="1"/>
        </dgm:presLayoutVars>
      </dgm:prSet>
      <dgm:spPr/>
      <dgm:t>
        <a:bodyPr/>
        <a:lstStyle/>
        <a:p>
          <a:endParaRPr lang="en-IN"/>
        </a:p>
      </dgm:t>
    </dgm:pt>
    <dgm:pt modelId="{072449C0-5AA5-404A-9565-0BD241294BB9}" type="pres">
      <dgm:prSet presAssocID="{E203719C-9EB6-41EB-84B9-F48BE09BA707}" presName="spacer" presStyleCnt="0"/>
      <dgm:spPr/>
    </dgm:pt>
    <dgm:pt modelId="{9B437C15-800B-4287-AA67-258ABB67CE18}" type="pres">
      <dgm:prSet presAssocID="{C31C50BC-D2C2-4644-A8B0-473AE6E32C39}" presName="parentText" presStyleLbl="node1" presStyleIdx="3" presStyleCnt="4">
        <dgm:presLayoutVars>
          <dgm:chMax val="0"/>
          <dgm:bulletEnabled val="1"/>
        </dgm:presLayoutVars>
      </dgm:prSet>
      <dgm:spPr/>
      <dgm:t>
        <a:bodyPr/>
        <a:lstStyle/>
        <a:p>
          <a:endParaRPr lang="en-IN"/>
        </a:p>
      </dgm:t>
    </dgm:pt>
  </dgm:ptLst>
  <dgm:cxnLst>
    <dgm:cxn modelId="{D2155C79-9C66-4424-8F02-E9618C811056}" type="presOf" srcId="{39ED2D7A-FD71-428F-AA45-4415DC384CCE}" destId="{88979768-799B-4AA0-BB41-9BF8F3670CA0}" srcOrd="0" destOrd="0" presId="urn:microsoft.com/office/officeart/2005/8/layout/vList2"/>
    <dgm:cxn modelId="{B13E538E-72BF-4128-B919-7132D428F8AC}" type="presOf" srcId="{CA39537C-3296-4D80-92BA-D978CFF5A522}" destId="{B6A4B2F3-6DB4-446C-B940-784321402A46}" srcOrd="0" destOrd="0" presId="urn:microsoft.com/office/officeart/2005/8/layout/vList2"/>
    <dgm:cxn modelId="{3F317E40-1DC7-442F-B17B-439E4AB6AC96}" srcId="{CA39537C-3296-4D80-92BA-D978CFF5A522}" destId="{A51C859D-E218-4E65-91C1-54197B8E7201}" srcOrd="2" destOrd="0" parTransId="{6744560B-2AF4-4669-8181-0FBDD193189A}" sibTransId="{E203719C-9EB6-41EB-84B9-F48BE09BA707}"/>
    <dgm:cxn modelId="{570C0B8E-C3EB-4EF8-9B58-85827DD0741C}" type="presOf" srcId="{C31C50BC-D2C2-4644-A8B0-473AE6E32C39}" destId="{9B437C15-800B-4287-AA67-258ABB67CE18}" srcOrd="0" destOrd="0" presId="urn:microsoft.com/office/officeart/2005/8/layout/vList2"/>
    <dgm:cxn modelId="{C38EBD36-7C4B-4431-999B-5DC54B2DCB02}" type="presOf" srcId="{A51C859D-E218-4E65-91C1-54197B8E7201}" destId="{4B24EEA7-EF7D-4D3F-B998-9174D173A12F}" srcOrd="0" destOrd="0" presId="urn:microsoft.com/office/officeart/2005/8/layout/vList2"/>
    <dgm:cxn modelId="{AA911019-1CCD-40DC-95A1-2BF1C5AA34C3}" srcId="{CA39537C-3296-4D80-92BA-D978CFF5A522}" destId="{39ED2D7A-FD71-428F-AA45-4415DC384CCE}" srcOrd="1" destOrd="0" parTransId="{86ED924C-1122-48A6-A013-64C8BE2B7EF6}" sibTransId="{8BD77463-51B5-481A-90AF-64C7419BF046}"/>
    <dgm:cxn modelId="{76D19E81-1007-42D8-A063-4982D9E15DA6}" type="presOf" srcId="{A67815AA-76A5-492F-B239-99AC931DF5B1}" destId="{7CA24149-610F-466F-8716-DD6743D5247B}" srcOrd="0" destOrd="0" presId="urn:microsoft.com/office/officeart/2005/8/layout/vList2"/>
    <dgm:cxn modelId="{52BC5EF3-13F3-48CA-A183-B42EA7ED4133}" srcId="{CA39537C-3296-4D80-92BA-D978CFF5A522}" destId="{C31C50BC-D2C2-4644-A8B0-473AE6E32C39}" srcOrd="3" destOrd="0" parTransId="{3E1E34B8-2D1A-455E-892D-10A87649F4E3}" sibTransId="{F6C62589-4F9F-4CF6-A134-FB5AA2A1B896}"/>
    <dgm:cxn modelId="{1CB2DC83-1C87-4421-82E6-85FEF827F911}" srcId="{CA39537C-3296-4D80-92BA-D978CFF5A522}" destId="{A67815AA-76A5-492F-B239-99AC931DF5B1}" srcOrd="0" destOrd="0" parTransId="{A7BD48A6-1BE8-4F7C-9FDA-4890021ECED3}" sibTransId="{1984D8AD-9B53-4157-881D-EAB287ED6A7F}"/>
    <dgm:cxn modelId="{2131459F-C060-43D5-8941-7E416352B5C6}" type="presParOf" srcId="{B6A4B2F3-6DB4-446C-B940-784321402A46}" destId="{7CA24149-610F-466F-8716-DD6743D5247B}" srcOrd="0" destOrd="0" presId="urn:microsoft.com/office/officeart/2005/8/layout/vList2"/>
    <dgm:cxn modelId="{BF97EEB5-9C77-42EF-89A9-D11BF9F5003B}" type="presParOf" srcId="{B6A4B2F3-6DB4-446C-B940-784321402A46}" destId="{99F9584C-6805-450D-B710-8137DA2AC503}" srcOrd="1" destOrd="0" presId="urn:microsoft.com/office/officeart/2005/8/layout/vList2"/>
    <dgm:cxn modelId="{85B635AC-7985-45A9-A47D-B7B8E19AEF21}" type="presParOf" srcId="{B6A4B2F3-6DB4-446C-B940-784321402A46}" destId="{88979768-799B-4AA0-BB41-9BF8F3670CA0}" srcOrd="2" destOrd="0" presId="urn:microsoft.com/office/officeart/2005/8/layout/vList2"/>
    <dgm:cxn modelId="{4ACA05C6-F84A-415D-BE53-CB007D70288E}" type="presParOf" srcId="{B6A4B2F3-6DB4-446C-B940-784321402A46}" destId="{BBB32EC7-BF70-47B6-9A23-35451310CDB9}" srcOrd="3" destOrd="0" presId="urn:microsoft.com/office/officeart/2005/8/layout/vList2"/>
    <dgm:cxn modelId="{8B9ECDA4-2069-449B-BDEC-B2D46C1A1EFE}" type="presParOf" srcId="{B6A4B2F3-6DB4-446C-B940-784321402A46}" destId="{4B24EEA7-EF7D-4D3F-B998-9174D173A12F}" srcOrd="4" destOrd="0" presId="urn:microsoft.com/office/officeart/2005/8/layout/vList2"/>
    <dgm:cxn modelId="{A8B99274-3D3B-456E-815C-18C015474351}" type="presParOf" srcId="{B6A4B2F3-6DB4-446C-B940-784321402A46}" destId="{072449C0-5AA5-404A-9565-0BD241294BB9}" srcOrd="5" destOrd="0" presId="urn:microsoft.com/office/officeart/2005/8/layout/vList2"/>
    <dgm:cxn modelId="{FD71AB1F-672A-49FE-A977-D56A087D1C21}" type="presParOf" srcId="{B6A4B2F3-6DB4-446C-B940-784321402A46}" destId="{9B437C15-800B-4287-AA67-258ABB67CE18}" srcOrd="6"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C25D4BD0-FB50-4BFB-8B64-49F40FD8173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1F1C24A4-6572-401F-AB54-BA203857BB42}">
      <dgm:prSet/>
      <dgm:spPr/>
      <dgm:t>
        <a:bodyPr/>
        <a:lstStyle/>
        <a:p>
          <a:pPr algn="just" rtl="0"/>
          <a:r>
            <a:rPr lang="en-IN" dirty="0" smtClean="0"/>
            <a:t>It will be possible to recover some 5 to 8%</a:t>
          </a:r>
          <a:endParaRPr lang="en-IN" dirty="0"/>
        </a:p>
      </dgm:t>
    </dgm:pt>
    <dgm:pt modelId="{0C5026F3-CBC3-4CD1-9C01-A7C71F75633D}" type="parTrans" cxnId="{3B76FA89-C45F-41B4-89FB-1876C1FC46A2}">
      <dgm:prSet/>
      <dgm:spPr/>
      <dgm:t>
        <a:bodyPr/>
        <a:lstStyle/>
        <a:p>
          <a:endParaRPr lang="en-IN"/>
        </a:p>
      </dgm:t>
    </dgm:pt>
    <dgm:pt modelId="{A9E49D2A-5D1B-4772-8F74-74CA906ADA70}" type="sibTrans" cxnId="{3B76FA89-C45F-41B4-89FB-1876C1FC46A2}">
      <dgm:prSet/>
      <dgm:spPr/>
      <dgm:t>
        <a:bodyPr/>
        <a:lstStyle/>
        <a:p>
          <a:endParaRPr lang="en-IN"/>
        </a:p>
      </dgm:t>
    </dgm:pt>
    <dgm:pt modelId="{80C2FED7-94B9-4576-AEDC-492D480A2110}">
      <dgm:prSet/>
      <dgm:spPr/>
      <dgm:t>
        <a:bodyPr/>
        <a:lstStyle/>
        <a:p>
          <a:pPr algn="just" rtl="0"/>
          <a:r>
            <a:rPr lang="en-IN" dirty="0" smtClean="0"/>
            <a:t>It is likely that the boiler installation has to be increased in size</a:t>
          </a:r>
          <a:endParaRPr lang="en-IN" dirty="0"/>
        </a:p>
      </dgm:t>
    </dgm:pt>
    <dgm:pt modelId="{D3450CEE-18AA-4248-B999-492574E20A3B}" type="parTrans" cxnId="{D13772B7-00AA-49CA-B214-AF134892CA8E}">
      <dgm:prSet/>
      <dgm:spPr/>
      <dgm:t>
        <a:bodyPr/>
        <a:lstStyle/>
        <a:p>
          <a:endParaRPr lang="en-IN"/>
        </a:p>
      </dgm:t>
    </dgm:pt>
    <dgm:pt modelId="{1B91F79D-E804-4319-8486-61F80B6FAE3A}" type="sibTrans" cxnId="{D13772B7-00AA-49CA-B214-AF134892CA8E}">
      <dgm:prSet/>
      <dgm:spPr/>
      <dgm:t>
        <a:bodyPr/>
        <a:lstStyle/>
        <a:p>
          <a:endParaRPr lang="en-IN"/>
        </a:p>
      </dgm:t>
    </dgm:pt>
    <dgm:pt modelId="{857F7A64-4731-482D-B1C9-A9F848702E04}">
      <dgm:prSet/>
      <dgm:spPr/>
      <dgm:t>
        <a:bodyPr/>
        <a:lstStyle/>
        <a:p>
          <a:pPr algn="just" rtl="0"/>
          <a:r>
            <a:rPr lang="en-IN" dirty="0" smtClean="0"/>
            <a:t>One or two pipes should be connected to the steam turbine, depending on whether the single or dual pressure system is applied</a:t>
          </a:r>
          <a:endParaRPr lang="en-IN" dirty="0"/>
        </a:p>
      </dgm:t>
    </dgm:pt>
    <dgm:pt modelId="{22284822-E8A1-48A0-96D2-B9E61AFFFA9A}" type="parTrans" cxnId="{5CCFD13C-7FAD-4235-ADED-7F7D859C5016}">
      <dgm:prSet/>
      <dgm:spPr/>
      <dgm:t>
        <a:bodyPr/>
        <a:lstStyle/>
        <a:p>
          <a:endParaRPr lang="en-IN"/>
        </a:p>
      </dgm:t>
    </dgm:pt>
    <dgm:pt modelId="{CBBC0945-30DC-4BC9-BD15-09ACC5ED8226}" type="sibTrans" cxnId="{5CCFD13C-7FAD-4235-ADED-7F7D859C5016}">
      <dgm:prSet/>
      <dgm:spPr/>
      <dgm:t>
        <a:bodyPr/>
        <a:lstStyle/>
        <a:p>
          <a:endParaRPr lang="en-IN"/>
        </a:p>
      </dgm:t>
    </dgm:pt>
    <dgm:pt modelId="{BE556AB3-5AB8-4DFF-8E61-AE7581747E8E}">
      <dgm:prSet/>
      <dgm:spPr/>
      <dgm:t>
        <a:bodyPr/>
        <a:lstStyle/>
        <a:p>
          <a:pPr algn="just" rtl="0"/>
          <a:r>
            <a:rPr lang="en-IN" dirty="0" smtClean="0"/>
            <a:t>Condenser must be installed under the bedplate of the steam turbine and, in some cases; it may be as large as the steam turbine and generator installation</a:t>
          </a:r>
          <a:endParaRPr lang="en-IN" dirty="0"/>
        </a:p>
      </dgm:t>
    </dgm:pt>
    <dgm:pt modelId="{921B3FEF-45CD-4CB1-901A-4D95CC6C05DD}" type="parTrans" cxnId="{811350D1-70A8-4AA3-A1A5-E308B7C52A89}">
      <dgm:prSet/>
      <dgm:spPr/>
      <dgm:t>
        <a:bodyPr/>
        <a:lstStyle/>
        <a:p>
          <a:endParaRPr lang="en-IN"/>
        </a:p>
      </dgm:t>
    </dgm:pt>
    <dgm:pt modelId="{6978068D-61E4-45EC-AB03-2CF0ADC41AFC}" type="sibTrans" cxnId="{811350D1-70A8-4AA3-A1A5-E308B7C52A89}">
      <dgm:prSet/>
      <dgm:spPr/>
      <dgm:t>
        <a:bodyPr/>
        <a:lstStyle/>
        <a:p>
          <a:endParaRPr lang="en-IN"/>
        </a:p>
      </dgm:t>
    </dgm:pt>
    <dgm:pt modelId="{F4FFB96D-8714-461E-9538-44D45203F33F}">
      <dgm:prSet/>
      <dgm:spPr/>
      <dgm:t>
        <a:bodyPr/>
        <a:lstStyle/>
        <a:p>
          <a:pPr algn="just" rtl="0"/>
          <a:r>
            <a:rPr lang="en-US" dirty="0" smtClean="0"/>
            <a:t>It starts operating at about 30% SMCR</a:t>
          </a:r>
          <a:endParaRPr lang="en-IN" dirty="0"/>
        </a:p>
      </dgm:t>
    </dgm:pt>
    <dgm:pt modelId="{7A8171F5-A2AD-4C82-AA7D-EBA10BBBAAFB}" type="parTrans" cxnId="{97ABDDA4-F6FC-491C-9AA6-D7EAEC817048}">
      <dgm:prSet/>
      <dgm:spPr/>
      <dgm:t>
        <a:bodyPr/>
        <a:lstStyle/>
        <a:p>
          <a:endParaRPr lang="en-IN"/>
        </a:p>
      </dgm:t>
    </dgm:pt>
    <dgm:pt modelId="{477D38DC-DA3F-407F-B121-F125047DD8F4}" type="sibTrans" cxnId="{97ABDDA4-F6FC-491C-9AA6-D7EAEC817048}">
      <dgm:prSet/>
      <dgm:spPr/>
      <dgm:t>
        <a:bodyPr/>
        <a:lstStyle/>
        <a:p>
          <a:endParaRPr lang="en-IN"/>
        </a:p>
      </dgm:t>
    </dgm:pt>
    <dgm:pt modelId="{934454C6-6182-44C1-A9CE-1B0D5B5FCDA9}" type="pres">
      <dgm:prSet presAssocID="{C25D4BD0-FB50-4BFB-8B64-49F40FD81730}" presName="linear" presStyleCnt="0">
        <dgm:presLayoutVars>
          <dgm:animLvl val="lvl"/>
          <dgm:resizeHandles val="exact"/>
        </dgm:presLayoutVars>
      </dgm:prSet>
      <dgm:spPr/>
      <dgm:t>
        <a:bodyPr/>
        <a:lstStyle/>
        <a:p>
          <a:endParaRPr lang="en-IN"/>
        </a:p>
      </dgm:t>
    </dgm:pt>
    <dgm:pt modelId="{96F8A77D-486F-46AD-9A2F-4C2654EBC8CA}" type="pres">
      <dgm:prSet presAssocID="{1F1C24A4-6572-401F-AB54-BA203857BB42}" presName="parentText" presStyleLbl="node1" presStyleIdx="0" presStyleCnt="5">
        <dgm:presLayoutVars>
          <dgm:chMax val="0"/>
          <dgm:bulletEnabled val="1"/>
        </dgm:presLayoutVars>
      </dgm:prSet>
      <dgm:spPr/>
      <dgm:t>
        <a:bodyPr/>
        <a:lstStyle/>
        <a:p>
          <a:endParaRPr lang="en-IN"/>
        </a:p>
      </dgm:t>
    </dgm:pt>
    <dgm:pt modelId="{69ABEBCE-EDFB-42AD-8A9D-632951BF793D}" type="pres">
      <dgm:prSet presAssocID="{A9E49D2A-5D1B-4772-8F74-74CA906ADA70}" presName="spacer" presStyleCnt="0"/>
      <dgm:spPr/>
    </dgm:pt>
    <dgm:pt modelId="{59F1745D-A80B-46CB-BF60-91FEBDC86B01}" type="pres">
      <dgm:prSet presAssocID="{80C2FED7-94B9-4576-AEDC-492D480A2110}" presName="parentText" presStyleLbl="node1" presStyleIdx="1" presStyleCnt="5">
        <dgm:presLayoutVars>
          <dgm:chMax val="0"/>
          <dgm:bulletEnabled val="1"/>
        </dgm:presLayoutVars>
      </dgm:prSet>
      <dgm:spPr/>
      <dgm:t>
        <a:bodyPr/>
        <a:lstStyle/>
        <a:p>
          <a:endParaRPr lang="en-IN"/>
        </a:p>
      </dgm:t>
    </dgm:pt>
    <dgm:pt modelId="{182FD2B4-B5A9-41DA-8909-45D9E3AE58B8}" type="pres">
      <dgm:prSet presAssocID="{1B91F79D-E804-4319-8486-61F80B6FAE3A}" presName="spacer" presStyleCnt="0"/>
      <dgm:spPr/>
    </dgm:pt>
    <dgm:pt modelId="{A92AD322-0A78-47A5-BED4-2F2A64CACDB7}" type="pres">
      <dgm:prSet presAssocID="{857F7A64-4731-482D-B1C9-A9F848702E04}" presName="parentText" presStyleLbl="node1" presStyleIdx="2" presStyleCnt="5">
        <dgm:presLayoutVars>
          <dgm:chMax val="0"/>
          <dgm:bulletEnabled val="1"/>
        </dgm:presLayoutVars>
      </dgm:prSet>
      <dgm:spPr/>
      <dgm:t>
        <a:bodyPr/>
        <a:lstStyle/>
        <a:p>
          <a:endParaRPr lang="en-IN"/>
        </a:p>
      </dgm:t>
    </dgm:pt>
    <dgm:pt modelId="{E0F3902A-3702-4FFB-B6EA-FB86806EC0EE}" type="pres">
      <dgm:prSet presAssocID="{CBBC0945-30DC-4BC9-BD15-09ACC5ED8226}" presName="spacer" presStyleCnt="0"/>
      <dgm:spPr/>
    </dgm:pt>
    <dgm:pt modelId="{9EB4DEE7-B17E-42D2-83C1-8421BF338B74}" type="pres">
      <dgm:prSet presAssocID="{BE556AB3-5AB8-4DFF-8E61-AE7581747E8E}" presName="parentText" presStyleLbl="node1" presStyleIdx="3" presStyleCnt="5">
        <dgm:presLayoutVars>
          <dgm:chMax val="0"/>
          <dgm:bulletEnabled val="1"/>
        </dgm:presLayoutVars>
      </dgm:prSet>
      <dgm:spPr/>
      <dgm:t>
        <a:bodyPr/>
        <a:lstStyle/>
        <a:p>
          <a:endParaRPr lang="en-IN"/>
        </a:p>
      </dgm:t>
    </dgm:pt>
    <dgm:pt modelId="{0169821F-51F0-4C2E-8D3C-A22279CF86E5}" type="pres">
      <dgm:prSet presAssocID="{6978068D-61E4-45EC-AB03-2CF0ADC41AFC}" presName="spacer" presStyleCnt="0"/>
      <dgm:spPr/>
    </dgm:pt>
    <dgm:pt modelId="{2437EDE2-0E62-4748-B08A-480F24FD20C2}" type="pres">
      <dgm:prSet presAssocID="{F4FFB96D-8714-461E-9538-44D45203F33F}" presName="parentText" presStyleLbl="node1" presStyleIdx="4" presStyleCnt="5">
        <dgm:presLayoutVars>
          <dgm:chMax val="0"/>
          <dgm:bulletEnabled val="1"/>
        </dgm:presLayoutVars>
      </dgm:prSet>
      <dgm:spPr/>
      <dgm:t>
        <a:bodyPr/>
        <a:lstStyle/>
        <a:p>
          <a:endParaRPr lang="en-IN"/>
        </a:p>
      </dgm:t>
    </dgm:pt>
  </dgm:ptLst>
  <dgm:cxnLst>
    <dgm:cxn modelId="{3B76FA89-C45F-41B4-89FB-1876C1FC46A2}" srcId="{C25D4BD0-FB50-4BFB-8B64-49F40FD81730}" destId="{1F1C24A4-6572-401F-AB54-BA203857BB42}" srcOrd="0" destOrd="0" parTransId="{0C5026F3-CBC3-4CD1-9C01-A7C71F75633D}" sibTransId="{A9E49D2A-5D1B-4772-8F74-74CA906ADA70}"/>
    <dgm:cxn modelId="{AA9A8B8D-5127-431F-9D10-AC8B2F5296AD}" type="presOf" srcId="{1F1C24A4-6572-401F-AB54-BA203857BB42}" destId="{96F8A77D-486F-46AD-9A2F-4C2654EBC8CA}" srcOrd="0" destOrd="0" presId="urn:microsoft.com/office/officeart/2005/8/layout/vList2"/>
    <dgm:cxn modelId="{97ABDDA4-F6FC-491C-9AA6-D7EAEC817048}" srcId="{C25D4BD0-FB50-4BFB-8B64-49F40FD81730}" destId="{F4FFB96D-8714-461E-9538-44D45203F33F}" srcOrd="4" destOrd="0" parTransId="{7A8171F5-A2AD-4C82-AA7D-EBA10BBBAAFB}" sibTransId="{477D38DC-DA3F-407F-B121-F125047DD8F4}"/>
    <dgm:cxn modelId="{EFE96FFE-FF70-4E58-871F-978B1A54F17D}" type="presOf" srcId="{F4FFB96D-8714-461E-9538-44D45203F33F}" destId="{2437EDE2-0E62-4748-B08A-480F24FD20C2}" srcOrd="0" destOrd="0" presId="urn:microsoft.com/office/officeart/2005/8/layout/vList2"/>
    <dgm:cxn modelId="{1382E0CF-04AE-400E-9D80-02C0303471AD}" type="presOf" srcId="{80C2FED7-94B9-4576-AEDC-492D480A2110}" destId="{59F1745D-A80B-46CB-BF60-91FEBDC86B01}" srcOrd="0" destOrd="0" presId="urn:microsoft.com/office/officeart/2005/8/layout/vList2"/>
    <dgm:cxn modelId="{811350D1-70A8-4AA3-A1A5-E308B7C52A89}" srcId="{C25D4BD0-FB50-4BFB-8B64-49F40FD81730}" destId="{BE556AB3-5AB8-4DFF-8E61-AE7581747E8E}" srcOrd="3" destOrd="0" parTransId="{921B3FEF-45CD-4CB1-901A-4D95CC6C05DD}" sibTransId="{6978068D-61E4-45EC-AB03-2CF0ADC41AFC}"/>
    <dgm:cxn modelId="{D13772B7-00AA-49CA-B214-AF134892CA8E}" srcId="{C25D4BD0-FB50-4BFB-8B64-49F40FD81730}" destId="{80C2FED7-94B9-4576-AEDC-492D480A2110}" srcOrd="1" destOrd="0" parTransId="{D3450CEE-18AA-4248-B999-492574E20A3B}" sibTransId="{1B91F79D-E804-4319-8486-61F80B6FAE3A}"/>
    <dgm:cxn modelId="{5CCFD13C-7FAD-4235-ADED-7F7D859C5016}" srcId="{C25D4BD0-FB50-4BFB-8B64-49F40FD81730}" destId="{857F7A64-4731-482D-B1C9-A9F848702E04}" srcOrd="2" destOrd="0" parTransId="{22284822-E8A1-48A0-96D2-B9E61AFFFA9A}" sibTransId="{CBBC0945-30DC-4BC9-BD15-09ACC5ED8226}"/>
    <dgm:cxn modelId="{E45F3F41-9AE4-491E-8F7A-54432933E4FC}" type="presOf" srcId="{BE556AB3-5AB8-4DFF-8E61-AE7581747E8E}" destId="{9EB4DEE7-B17E-42D2-83C1-8421BF338B74}" srcOrd="0" destOrd="0" presId="urn:microsoft.com/office/officeart/2005/8/layout/vList2"/>
    <dgm:cxn modelId="{28D638E4-00D3-4CE2-9B12-5D87CE20E97E}" type="presOf" srcId="{C25D4BD0-FB50-4BFB-8B64-49F40FD81730}" destId="{934454C6-6182-44C1-A9CE-1B0D5B5FCDA9}" srcOrd="0" destOrd="0" presId="urn:microsoft.com/office/officeart/2005/8/layout/vList2"/>
    <dgm:cxn modelId="{FBF72866-31CC-46D6-83A4-B8973BE15187}" type="presOf" srcId="{857F7A64-4731-482D-B1C9-A9F848702E04}" destId="{A92AD322-0A78-47A5-BED4-2F2A64CACDB7}" srcOrd="0" destOrd="0" presId="urn:microsoft.com/office/officeart/2005/8/layout/vList2"/>
    <dgm:cxn modelId="{D2BDE2FF-95DC-4F23-AA4A-10ADE2986613}" type="presParOf" srcId="{934454C6-6182-44C1-A9CE-1B0D5B5FCDA9}" destId="{96F8A77D-486F-46AD-9A2F-4C2654EBC8CA}" srcOrd="0" destOrd="0" presId="urn:microsoft.com/office/officeart/2005/8/layout/vList2"/>
    <dgm:cxn modelId="{3404535F-D3CF-4732-8407-E7E0C5428968}" type="presParOf" srcId="{934454C6-6182-44C1-A9CE-1B0D5B5FCDA9}" destId="{69ABEBCE-EDFB-42AD-8A9D-632951BF793D}" srcOrd="1" destOrd="0" presId="urn:microsoft.com/office/officeart/2005/8/layout/vList2"/>
    <dgm:cxn modelId="{8E7E3286-1D71-45C3-889A-922F1B1FE43A}" type="presParOf" srcId="{934454C6-6182-44C1-A9CE-1B0D5B5FCDA9}" destId="{59F1745D-A80B-46CB-BF60-91FEBDC86B01}" srcOrd="2" destOrd="0" presId="urn:microsoft.com/office/officeart/2005/8/layout/vList2"/>
    <dgm:cxn modelId="{67B9D921-B8FC-46E2-8AAA-6020DAEF4094}" type="presParOf" srcId="{934454C6-6182-44C1-A9CE-1B0D5B5FCDA9}" destId="{182FD2B4-B5A9-41DA-8909-45D9E3AE58B8}" srcOrd="3" destOrd="0" presId="urn:microsoft.com/office/officeart/2005/8/layout/vList2"/>
    <dgm:cxn modelId="{81D34735-0B15-4C0B-B4F7-FFFDB105F34D}" type="presParOf" srcId="{934454C6-6182-44C1-A9CE-1B0D5B5FCDA9}" destId="{A92AD322-0A78-47A5-BED4-2F2A64CACDB7}" srcOrd="4" destOrd="0" presId="urn:microsoft.com/office/officeart/2005/8/layout/vList2"/>
    <dgm:cxn modelId="{410E3029-2E1F-4D64-A843-A0233D808241}" type="presParOf" srcId="{934454C6-6182-44C1-A9CE-1B0D5B5FCDA9}" destId="{E0F3902A-3702-4FFB-B6EA-FB86806EC0EE}" srcOrd="5" destOrd="0" presId="urn:microsoft.com/office/officeart/2005/8/layout/vList2"/>
    <dgm:cxn modelId="{A315838F-C7B1-4969-9C7C-EF395F533519}" type="presParOf" srcId="{934454C6-6182-44C1-A9CE-1B0D5B5FCDA9}" destId="{9EB4DEE7-B17E-42D2-83C1-8421BF338B74}" srcOrd="6" destOrd="0" presId="urn:microsoft.com/office/officeart/2005/8/layout/vList2"/>
    <dgm:cxn modelId="{27D71CD5-FE81-47DF-B1A9-B74322CF19BB}" type="presParOf" srcId="{934454C6-6182-44C1-A9CE-1B0D5B5FCDA9}" destId="{0169821F-51F0-4C2E-8D3C-A22279CF86E5}" srcOrd="7" destOrd="0" presId="urn:microsoft.com/office/officeart/2005/8/layout/vList2"/>
    <dgm:cxn modelId="{8216634C-2F56-4E0B-81AA-24BD26B0E0E8}" type="presParOf" srcId="{934454C6-6182-44C1-A9CE-1B0D5B5FCDA9}" destId="{2437EDE2-0E62-4748-B08A-480F24FD20C2}" srcOrd="8" destOrd="0" presId="urn:microsoft.com/office/officeart/2005/8/layout/vList2"/>
  </dgm:cxnLst>
  <dgm:bg/>
  <dgm:whole/>
</dgm:dataModel>
</file>

<file path=ppt/diagrams/data9.xml><?xml version="1.0" encoding="utf-8"?>
<dgm:dataModel xmlns:dgm="http://schemas.openxmlformats.org/drawingml/2006/diagram" xmlns:a="http://schemas.openxmlformats.org/drawingml/2006/main">
  <dgm:ptLst>
    <dgm:pt modelId="{A87B99D5-431B-43E8-B621-89236560A98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2C2A4357-CF51-4233-8B91-1234054CD90B}">
      <dgm:prSet/>
      <dgm:spPr/>
      <dgm:t>
        <a:bodyPr/>
        <a:lstStyle/>
        <a:p>
          <a:pPr rtl="0"/>
          <a:r>
            <a:rPr lang="en-IN" dirty="0" smtClean="0"/>
            <a:t>Electric power demand on the ship is very high, e.g. a container ship </a:t>
          </a:r>
          <a:endParaRPr lang="en-IN" dirty="0"/>
        </a:p>
      </dgm:t>
    </dgm:pt>
    <dgm:pt modelId="{92C7AB5A-D1FE-41AC-9A42-58DDB147FA03}" type="parTrans" cxnId="{5BADBE38-17B8-4DA7-9817-F66EC1276FBA}">
      <dgm:prSet/>
      <dgm:spPr/>
      <dgm:t>
        <a:bodyPr/>
        <a:lstStyle/>
        <a:p>
          <a:endParaRPr lang="en-IN"/>
        </a:p>
      </dgm:t>
    </dgm:pt>
    <dgm:pt modelId="{33C46C39-9269-4F5C-949C-E2A511368B21}" type="sibTrans" cxnId="{5BADBE38-17B8-4DA7-9817-F66EC1276FBA}">
      <dgm:prSet/>
      <dgm:spPr/>
      <dgm:t>
        <a:bodyPr/>
        <a:lstStyle/>
        <a:p>
          <a:endParaRPr lang="en-IN"/>
        </a:p>
      </dgm:t>
    </dgm:pt>
    <dgm:pt modelId="{CBE5DC5B-A82B-42EE-B51B-F1D3837B8C86}">
      <dgm:prSet/>
      <dgm:spPr/>
      <dgm:t>
        <a:bodyPr/>
        <a:lstStyle/>
        <a:p>
          <a:pPr rtl="0"/>
          <a:r>
            <a:rPr lang="en-US" dirty="0" smtClean="0"/>
            <a:t>The system is built onto a common bed plate and </a:t>
          </a:r>
          <a:r>
            <a:rPr lang="en-IN" dirty="0" smtClean="0"/>
            <a:t>via reduction gearboxes, connected to a common generator</a:t>
          </a:r>
          <a:endParaRPr lang="en-IN" dirty="0"/>
        </a:p>
      </dgm:t>
    </dgm:pt>
    <dgm:pt modelId="{4495EDC1-44F6-4689-BB6C-408D72F47108}" type="parTrans" cxnId="{CF9C311B-3C0D-48AE-8ECA-5005FF1F00F4}">
      <dgm:prSet/>
      <dgm:spPr/>
      <dgm:t>
        <a:bodyPr/>
        <a:lstStyle/>
        <a:p>
          <a:endParaRPr lang="en-IN"/>
        </a:p>
      </dgm:t>
    </dgm:pt>
    <dgm:pt modelId="{152C7075-8F7B-49EF-8331-9B91D28A3C8C}" type="sibTrans" cxnId="{CF9C311B-3C0D-48AE-8ECA-5005FF1F00F4}">
      <dgm:prSet/>
      <dgm:spPr/>
      <dgm:t>
        <a:bodyPr/>
        <a:lstStyle/>
        <a:p>
          <a:endParaRPr lang="en-IN"/>
        </a:p>
      </dgm:t>
    </dgm:pt>
    <dgm:pt modelId="{9B5FA0D1-627D-48E5-8D85-0A2D1AF4D7F1}">
      <dgm:prSet/>
      <dgm:spPr/>
      <dgm:t>
        <a:bodyPr/>
        <a:lstStyle/>
        <a:p>
          <a:pPr rtl="0"/>
          <a:r>
            <a:rPr lang="en-IN" dirty="0" smtClean="0"/>
            <a:t>First the steam turbine will start at 30 – 35% SMCR main engine power followed by the power turbine which starts power production at 40 to 50% SMCR</a:t>
          </a:r>
          <a:endParaRPr lang="en-US" dirty="0"/>
        </a:p>
      </dgm:t>
    </dgm:pt>
    <dgm:pt modelId="{60B739AD-01DC-46B8-AF31-E7CDCBCFFDB9}" type="parTrans" cxnId="{07B9A86E-B3E1-410E-BA8D-3692BAAC17A4}">
      <dgm:prSet/>
      <dgm:spPr/>
      <dgm:t>
        <a:bodyPr/>
        <a:lstStyle/>
        <a:p>
          <a:endParaRPr lang="en-IN"/>
        </a:p>
      </dgm:t>
    </dgm:pt>
    <dgm:pt modelId="{C4FBD703-B1A2-4633-934D-A1CE9E798EFC}" type="sibTrans" cxnId="{07B9A86E-B3E1-410E-BA8D-3692BAAC17A4}">
      <dgm:prSet/>
      <dgm:spPr/>
      <dgm:t>
        <a:bodyPr/>
        <a:lstStyle/>
        <a:p>
          <a:endParaRPr lang="en-IN"/>
        </a:p>
      </dgm:t>
    </dgm:pt>
    <dgm:pt modelId="{9CCD89E6-B544-47E8-BC32-EA01F0E3FF35}" type="pres">
      <dgm:prSet presAssocID="{A87B99D5-431B-43E8-B621-89236560A980}" presName="linear" presStyleCnt="0">
        <dgm:presLayoutVars>
          <dgm:animLvl val="lvl"/>
          <dgm:resizeHandles val="exact"/>
        </dgm:presLayoutVars>
      </dgm:prSet>
      <dgm:spPr/>
      <dgm:t>
        <a:bodyPr/>
        <a:lstStyle/>
        <a:p>
          <a:endParaRPr lang="en-IN"/>
        </a:p>
      </dgm:t>
    </dgm:pt>
    <dgm:pt modelId="{6776DE9F-1319-4211-9DD0-617808E48A79}" type="pres">
      <dgm:prSet presAssocID="{2C2A4357-CF51-4233-8B91-1234054CD90B}" presName="parentText" presStyleLbl="node1" presStyleIdx="0" presStyleCnt="3">
        <dgm:presLayoutVars>
          <dgm:chMax val="0"/>
          <dgm:bulletEnabled val="1"/>
        </dgm:presLayoutVars>
      </dgm:prSet>
      <dgm:spPr/>
      <dgm:t>
        <a:bodyPr/>
        <a:lstStyle/>
        <a:p>
          <a:endParaRPr lang="en-IN"/>
        </a:p>
      </dgm:t>
    </dgm:pt>
    <dgm:pt modelId="{3E0DFAF0-C27B-4305-A61E-E2B261A34533}" type="pres">
      <dgm:prSet presAssocID="{33C46C39-9269-4F5C-949C-E2A511368B21}" presName="spacer" presStyleCnt="0"/>
      <dgm:spPr/>
    </dgm:pt>
    <dgm:pt modelId="{F79589E2-D686-4E5E-9D64-D5F012A17730}" type="pres">
      <dgm:prSet presAssocID="{CBE5DC5B-A82B-42EE-B51B-F1D3837B8C86}" presName="parentText" presStyleLbl="node1" presStyleIdx="1" presStyleCnt="3">
        <dgm:presLayoutVars>
          <dgm:chMax val="0"/>
          <dgm:bulletEnabled val="1"/>
        </dgm:presLayoutVars>
      </dgm:prSet>
      <dgm:spPr/>
      <dgm:t>
        <a:bodyPr/>
        <a:lstStyle/>
        <a:p>
          <a:endParaRPr lang="en-IN"/>
        </a:p>
      </dgm:t>
    </dgm:pt>
    <dgm:pt modelId="{67E4145A-79B8-4DF3-A81F-22DD44F886AD}" type="pres">
      <dgm:prSet presAssocID="{152C7075-8F7B-49EF-8331-9B91D28A3C8C}" presName="spacer" presStyleCnt="0"/>
      <dgm:spPr/>
    </dgm:pt>
    <dgm:pt modelId="{6FB09753-9377-47BB-875C-17A0872A88C3}" type="pres">
      <dgm:prSet presAssocID="{9B5FA0D1-627D-48E5-8D85-0A2D1AF4D7F1}" presName="parentText" presStyleLbl="node1" presStyleIdx="2" presStyleCnt="3">
        <dgm:presLayoutVars>
          <dgm:chMax val="0"/>
          <dgm:bulletEnabled val="1"/>
        </dgm:presLayoutVars>
      </dgm:prSet>
      <dgm:spPr/>
      <dgm:t>
        <a:bodyPr/>
        <a:lstStyle/>
        <a:p>
          <a:endParaRPr lang="en-IN"/>
        </a:p>
      </dgm:t>
    </dgm:pt>
  </dgm:ptLst>
  <dgm:cxnLst>
    <dgm:cxn modelId="{7E5F3743-B95F-43A8-9C7D-C9418BE55DD4}" type="presOf" srcId="{9B5FA0D1-627D-48E5-8D85-0A2D1AF4D7F1}" destId="{6FB09753-9377-47BB-875C-17A0872A88C3}" srcOrd="0" destOrd="0" presId="urn:microsoft.com/office/officeart/2005/8/layout/vList2"/>
    <dgm:cxn modelId="{D91FD091-0DB3-4303-AF50-76F6268A5B81}" type="presOf" srcId="{2C2A4357-CF51-4233-8B91-1234054CD90B}" destId="{6776DE9F-1319-4211-9DD0-617808E48A79}" srcOrd="0" destOrd="0" presId="urn:microsoft.com/office/officeart/2005/8/layout/vList2"/>
    <dgm:cxn modelId="{07B9A86E-B3E1-410E-BA8D-3692BAAC17A4}" srcId="{A87B99D5-431B-43E8-B621-89236560A980}" destId="{9B5FA0D1-627D-48E5-8D85-0A2D1AF4D7F1}" srcOrd="2" destOrd="0" parTransId="{60B739AD-01DC-46B8-AF31-E7CDCBCFFDB9}" sibTransId="{C4FBD703-B1A2-4633-934D-A1CE9E798EFC}"/>
    <dgm:cxn modelId="{CF9C311B-3C0D-48AE-8ECA-5005FF1F00F4}" srcId="{A87B99D5-431B-43E8-B621-89236560A980}" destId="{CBE5DC5B-A82B-42EE-B51B-F1D3837B8C86}" srcOrd="1" destOrd="0" parTransId="{4495EDC1-44F6-4689-BB6C-408D72F47108}" sibTransId="{152C7075-8F7B-49EF-8331-9B91D28A3C8C}"/>
    <dgm:cxn modelId="{5BADBE38-17B8-4DA7-9817-F66EC1276FBA}" srcId="{A87B99D5-431B-43E8-B621-89236560A980}" destId="{2C2A4357-CF51-4233-8B91-1234054CD90B}" srcOrd="0" destOrd="0" parTransId="{92C7AB5A-D1FE-41AC-9A42-58DDB147FA03}" sibTransId="{33C46C39-9269-4F5C-949C-E2A511368B21}"/>
    <dgm:cxn modelId="{B818AF0D-66B4-4032-9F8D-B9D51D02BC92}" type="presOf" srcId="{A87B99D5-431B-43E8-B621-89236560A980}" destId="{9CCD89E6-B544-47E8-BC32-EA01F0E3FF35}" srcOrd="0" destOrd="0" presId="urn:microsoft.com/office/officeart/2005/8/layout/vList2"/>
    <dgm:cxn modelId="{A658DC40-291B-40D4-A3E9-9C576865CCD5}" type="presOf" srcId="{CBE5DC5B-A82B-42EE-B51B-F1D3837B8C86}" destId="{F79589E2-D686-4E5E-9D64-D5F012A17730}" srcOrd="0" destOrd="0" presId="urn:microsoft.com/office/officeart/2005/8/layout/vList2"/>
    <dgm:cxn modelId="{F2490472-80E7-42C5-8BDA-50CD5075951E}" type="presParOf" srcId="{9CCD89E6-B544-47E8-BC32-EA01F0E3FF35}" destId="{6776DE9F-1319-4211-9DD0-617808E48A79}" srcOrd="0" destOrd="0" presId="urn:microsoft.com/office/officeart/2005/8/layout/vList2"/>
    <dgm:cxn modelId="{86795050-A473-4E29-AED2-62C09C411510}" type="presParOf" srcId="{9CCD89E6-B544-47E8-BC32-EA01F0E3FF35}" destId="{3E0DFAF0-C27B-4305-A61E-E2B261A34533}" srcOrd="1" destOrd="0" presId="urn:microsoft.com/office/officeart/2005/8/layout/vList2"/>
    <dgm:cxn modelId="{B7C805F2-0126-4719-A5A9-7D2AD942F635}" type="presParOf" srcId="{9CCD89E6-B544-47E8-BC32-EA01F0E3FF35}" destId="{F79589E2-D686-4E5E-9D64-D5F012A17730}" srcOrd="2" destOrd="0" presId="urn:microsoft.com/office/officeart/2005/8/layout/vList2"/>
    <dgm:cxn modelId="{FDB18FC5-1FBE-4360-80B3-8F9056ED2C4F}" type="presParOf" srcId="{9CCD89E6-B544-47E8-BC32-EA01F0E3FF35}" destId="{67E4145A-79B8-4DF3-A81F-22DD44F886AD}" srcOrd="3" destOrd="0" presId="urn:microsoft.com/office/officeart/2005/8/layout/vList2"/>
    <dgm:cxn modelId="{9D817696-EB3E-4C9F-AF32-7FBC416C3BB3}" type="presParOf" srcId="{9CCD89E6-B544-47E8-BC32-EA01F0E3FF35}" destId="{6FB09753-9377-47BB-875C-17A0872A88C3}" srcOrd="4" destOrd="0" presId="urn:microsoft.com/office/officeart/2005/8/layout/vList2"/>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ABE66-7EE7-4F0F-964E-B441AB2293F0}">
      <dsp:nvSpPr>
        <dsp:cNvPr id="0" name=""/>
        <dsp:cNvSpPr/>
      </dsp:nvSpPr>
      <dsp:spPr>
        <a:xfrm>
          <a:off x="2159616" y="197696"/>
          <a:ext cx="3899393" cy="1227161"/>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DDD225-470A-4EA9-BD4F-537013E31126}">
      <dsp:nvSpPr>
        <dsp:cNvPr id="0" name=""/>
        <dsp:cNvSpPr/>
      </dsp:nvSpPr>
      <dsp:spPr>
        <a:xfrm>
          <a:off x="3771875" y="3206264"/>
          <a:ext cx="685849" cy="438943"/>
        </a:xfrm>
        <a:prstGeom prst="down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D91EC5-1A48-4E0A-83D6-1EA007A461A8}">
      <dsp:nvSpPr>
        <dsp:cNvPr id="0" name=""/>
        <dsp:cNvSpPr/>
      </dsp:nvSpPr>
      <dsp:spPr>
        <a:xfrm>
          <a:off x="2468761" y="3557419"/>
          <a:ext cx="3292077" cy="8230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solidFill>
                <a:schemeClr val="accent1"/>
              </a:solidFill>
            </a:rPr>
            <a:t>Waste Heat Recovery System</a:t>
          </a:r>
          <a:endParaRPr lang="en-IN" sz="1900" kern="1200" dirty="0">
            <a:solidFill>
              <a:schemeClr val="accent1"/>
            </a:solidFill>
          </a:endParaRPr>
        </a:p>
      </dsp:txBody>
      <dsp:txXfrm>
        <a:off x="2468761" y="3557419"/>
        <a:ext cx="3292077" cy="823019"/>
      </dsp:txXfrm>
    </dsp:sp>
    <dsp:sp modelId="{EF1263D9-6117-4163-9F49-AB8660ECFC53}">
      <dsp:nvSpPr>
        <dsp:cNvPr id="0" name=""/>
        <dsp:cNvSpPr/>
      </dsp:nvSpPr>
      <dsp:spPr>
        <a:xfrm>
          <a:off x="3626475" y="1520720"/>
          <a:ext cx="1234529" cy="123452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Economy</a:t>
          </a:r>
          <a:endParaRPr lang="en-IN" sz="1500" kern="1200" dirty="0"/>
        </a:p>
      </dsp:txBody>
      <dsp:txXfrm>
        <a:off x="3807268" y="1701513"/>
        <a:ext cx="872943" cy="872943"/>
      </dsp:txXfrm>
    </dsp:sp>
    <dsp:sp modelId="{C76FFE9D-5EB9-46C0-9A66-B7701B261DC8}">
      <dsp:nvSpPr>
        <dsp:cNvPr id="0" name=""/>
        <dsp:cNvSpPr/>
      </dsp:nvSpPr>
      <dsp:spPr>
        <a:xfrm>
          <a:off x="2743100" y="594549"/>
          <a:ext cx="1234529" cy="123452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Emission</a:t>
          </a:r>
          <a:endParaRPr lang="en-IN" sz="1500" kern="1200" dirty="0"/>
        </a:p>
      </dsp:txBody>
      <dsp:txXfrm>
        <a:off x="2923893" y="775342"/>
        <a:ext cx="872943" cy="872943"/>
      </dsp:txXfrm>
    </dsp:sp>
    <dsp:sp modelId="{3CB70B61-7E4E-404D-B2E2-51CB5D62F2E3}">
      <dsp:nvSpPr>
        <dsp:cNvPr id="0" name=""/>
        <dsp:cNvSpPr/>
      </dsp:nvSpPr>
      <dsp:spPr>
        <a:xfrm>
          <a:off x="4005064" y="296067"/>
          <a:ext cx="1234529" cy="123452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Efficiency</a:t>
          </a:r>
          <a:endParaRPr lang="en-IN" sz="1500" kern="1200" dirty="0"/>
        </a:p>
      </dsp:txBody>
      <dsp:txXfrm>
        <a:off x="4185857" y="476860"/>
        <a:ext cx="872943" cy="872943"/>
      </dsp:txXfrm>
    </dsp:sp>
    <dsp:sp modelId="{68DB5335-1541-4CBD-897B-11AFAF482F76}">
      <dsp:nvSpPr>
        <dsp:cNvPr id="0" name=""/>
        <dsp:cNvSpPr/>
      </dsp:nvSpPr>
      <dsp:spPr>
        <a:xfrm>
          <a:off x="2043095" y="8998"/>
          <a:ext cx="4143409" cy="3146348"/>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718743-6B33-4BED-8693-1A754123B2D5}">
      <dsp:nvSpPr>
        <dsp:cNvPr id="0" name=""/>
        <dsp:cNvSpPr/>
      </dsp:nvSpPr>
      <dsp:spPr>
        <a:xfrm>
          <a:off x="0" y="255829"/>
          <a:ext cx="7992888" cy="57676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IN" sz="2400" kern="1200" dirty="0" smtClean="0"/>
            <a:t>PTG</a:t>
          </a:r>
          <a:endParaRPr lang="en-IN" sz="2400" kern="1200" dirty="0"/>
        </a:p>
      </dsp:txBody>
      <dsp:txXfrm>
        <a:off x="28155" y="283984"/>
        <a:ext cx="7936578" cy="520456"/>
      </dsp:txXfrm>
    </dsp:sp>
    <dsp:sp modelId="{1440DB53-68E0-4163-89CA-9AF7531FFDDE}">
      <dsp:nvSpPr>
        <dsp:cNvPr id="0" name=""/>
        <dsp:cNvSpPr/>
      </dsp:nvSpPr>
      <dsp:spPr>
        <a:xfrm>
          <a:off x="0" y="991408"/>
          <a:ext cx="7992888" cy="2185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774"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IN" sz="2000" kern="1200" dirty="0" smtClean="0"/>
            <a:t>Power Turbine Generator</a:t>
          </a:r>
          <a:endParaRPr lang="en-IN" sz="2000" kern="1200" dirty="0"/>
        </a:p>
      </dsp:txBody>
      <dsp:txXfrm>
        <a:off x="0" y="991408"/>
        <a:ext cx="7992888" cy="218537"/>
      </dsp:txXfrm>
    </dsp:sp>
    <dsp:sp modelId="{31CC2E15-D518-4F54-A078-F24019E7002C}">
      <dsp:nvSpPr>
        <dsp:cNvPr id="0" name=""/>
        <dsp:cNvSpPr/>
      </dsp:nvSpPr>
      <dsp:spPr>
        <a:xfrm>
          <a:off x="0" y="1325668"/>
          <a:ext cx="7992888" cy="5419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IN" sz="2400" kern="1200" dirty="0" smtClean="0"/>
            <a:t>STG</a:t>
          </a:r>
          <a:endParaRPr lang="en-IN" sz="2400" kern="1200" dirty="0"/>
        </a:p>
      </dsp:txBody>
      <dsp:txXfrm>
        <a:off x="26455" y="1352123"/>
        <a:ext cx="7939978" cy="489014"/>
      </dsp:txXfrm>
    </dsp:sp>
    <dsp:sp modelId="{A4318FF5-95BE-4FCD-A684-53A76121B808}">
      <dsp:nvSpPr>
        <dsp:cNvPr id="0" name=""/>
        <dsp:cNvSpPr/>
      </dsp:nvSpPr>
      <dsp:spPr>
        <a:xfrm>
          <a:off x="0" y="2078866"/>
          <a:ext cx="7992888" cy="184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774"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IN" sz="2000" kern="1200" dirty="0" smtClean="0"/>
            <a:t>Steam Turbine Generator</a:t>
          </a:r>
          <a:endParaRPr lang="en-IN" sz="2000" kern="1200" dirty="0"/>
        </a:p>
        <a:p>
          <a:pPr marL="228600" lvl="1" indent="-228600" algn="l" defTabSz="889000">
            <a:lnSpc>
              <a:spcPct val="90000"/>
            </a:lnSpc>
            <a:spcBef>
              <a:spcPct val="0"/>
            </a:spcBef>
            <a:spcAft>
              <a:spcPct val="20000"/>
            </a:spcAft>
            <a:buChar char="••"/>
          </a:pPr>
          <a:endParaRPr lang="en-IN" sz="2000" kern="1200" dirty="0"/>
        </a:p>
        <a:p>
          <a:pPr marL="228600" lvl="1" indent="-228600" algn="l" defTabSz="889000">
            <a:lnSpc>
              <a:spcPct val="90000"/>
            </a:lnSpc>
            <a:spcBef>
              <a:spcPct val="0"/>
            </a:spcBef>
            <a:spcAft>
              <a:spcPct val="20000"/>
            </a:spcAft>
            <a:buChar char="••"/>
          </a:pPr>
          <a:endParaRPr lang="en-IN" sz="2000" kern="1200" dirty="0"/>
        </a:p>
        <a:p>
          <a:pPr marL="228600" lvl="1" indent="-228600" algn="l" defTabSz="889000">
            <a:lnSpc>
              <a:spcPct val="90000"/>
            </a:lnSpc>
            <a:spcBef>
              <a:spcPct val="0"/>
            </a:spcBef>
            <a:spcAft>
              <a:spcPct val="20000"/>
            </a:spcAft>
            <a:buChar char="••"/>
          </a:pPr>
          <a:r>
            <a:rPr lang="en-IN" sz="2000" kern="1200" dirty="0" smtClean="0"/>
            <a:t>Steam Turbine-Power Turbine                                                  Generator </a:t>
          </a:r>
          <a:endParaRPr lang="en-IN" sz="2000" kern="1200" dirty="0"/>
        </a:p>
      </dsp:txBody>
      <dsp:txXfrm>
        <a:off x="0" y="2078866"/>
        <a:ext cx="7992888" cy="184099"/>
      </dsp:txXfrm>
    </dsp:sp>
    <dsp:sp modelId="{15ACF061-57C8-48E1-BF99-D0F94C04164D}">
      <dsp:nvSpPr>
        <dsp:cNvPr id="0" name=""/>
        <dsp:cNvSpPr/>
      </dsp:nvSpPr>
      <dsp:spPr>
        <a:xfrm>
          <a:off x="0" y="2405796"/>
          <a:ext cx="7992888" cy="54653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IN" sz="2400" kern="1200" dirty="0" smtClean="0"/>
            <a:t>ST-PT</a:t>
          </a:r>
          <a:endParaRPr lang="en-IN" sz="2400" kern="1200" dirty="0"/>
        </a:p>
      </dsp:txBody>
      <dsp:txXfrm>
        <a:off x="26680" y="2432476"/>
        <a:ext cx="7939528" cy="493173"/>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17B965-2050-49C7-8DAF-421AC50B15EE}" type="datetimeFigureOut">
              <a:rPr lang="en-US" smtClean="0"/>
              <a:pPr/>
              <a:t>2/27/2015</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2E9E81-B29B-4090-A5A4-629E7876D66D}" type="slidenum">
              <a:rPr lang="en-IN" smtClean="0"/>
              <a:pPr/>
              <a:t>‹#›</a:t>
            </a:fld>
            <a:endParaRPr lang="en-IN"/>
          </a:p>
        </p:txBody>
      </p:sp>
    </p:spTree>
    <p:extLst>
      <p:ext uri="{BB962C8B-B14F-4D97-AF65-F5344CB8AC3E}">
        <p14:creationId xmlns:p14="http://schemas.microsoft.com/office/powerpoint/2010/main" xmlns="" val="1097000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812E9E81-B29B-4090-A5A4-629E7876D66D}" type="slidenum">
              <a:rPr lang="en-IN" smtClean="0"/>
              <a:pPr/>
              <a:t>2</a:t>
            </a:fld>
            <a:endParaRPr lang="en-I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19" name="Footer Placeholder 18"/>
          <p:cNvSpPr>
            <a:spLocks noGrp="1"/>
          </p:cNvSpPr>
          <p:nvPr>
            <p:ph type="ftr" sz="quarter" idx="11"/>
          </p:nvPr>
        </p:nvSpPr>
        <p:spPr/>
        <p:txBody>
          <a:bodyPr/>
          <a:lstStyle/>
          <a:p>
            <a:endParaRPr lang="en-IN" dirty="0"/>
          </a:p>
        </p:txBody>
      </p:sp>
      <p:sp>
        <p:nvSpPr>
          <p:cNvPr id="27" name="Slide Number Placeholder 26"/>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8D2B0E94-87CF-4EDA-BAB5-65D04EF87741}" type="slidenum">
              <a:rPr lang="en-IN" smtClean="0"/>
              <a:pPr/>
              <a:t>‹#›</a:t>
            </a:fld>
            <a:endParaRPr lang="en-I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BE02A74-08CC-4FBF-AAF5-417455F86ABE}" type="datetimeFigureOut">
              <a:rPr lang="en-US" smtClean="0"/>
              <a:pPr/>
              <a:t>2/27/2015</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a:xfrm>
            <a:off x="8077200" y="6356350"/>
            <a:ext cx="609600" cy="365125"/>
          </a:xfrm>
        </p:spPr>
        <p:txBody>
          <a:bodyPr/>
          <a:lstStyle/>
          <a:p>
            <a:fld id="{8D2B0E94-87CF-4EDA-BAB5-65D04EF87741}" type="slidenum">
              <a:rPr lang="en-IN" smtClean="0"/>
              <a:pPr/>
              <a:t>‹#›</a:t>
            </a:fld>
            <a:endParaRPr lang="en-IN"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BE02A74-08CC-4FBF-AAF5-417455F86ABE}" type="datetimeFigureOut">
              <a:rPr lang="en-US" smtClean="0"/>
              <a:pPr/>
              <a:t>2/27/2015</a:t>
            </a:fld>
            <a:endParaRPr lang="en-IN"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N"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D2B0E94-87CF-4EDA-BAB5-65D04EF87741}" type="slidenum">
              <a:rPr lang="en-IN" smtClean="0"/>
              <a:pPr/>
              <a:t>‹#›</a:t>
            </a:fld>
            <a:endParaRPr lang="en-IN"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428604"/>
            <a:ext cx="9144000" cy="2843218"/>
          </a:xfrm>
        </p:spPr>
        <p:txBody>
          <a:bodyPr>
            <a:normAutofit/>
          </a:bodyPr>
          <a:lstStyle/>
          <a:p>
            <a:r>
              <a:rPr lang="en-US" dirty="0" smtClean="0"/>
              <a:t>Sustainable Technology for     Reduction of Fuel     Consumption</a:t>
            </a:r>
            <a:endParaRPr lang="en-IN" dirty="0"/>
          </a:p>
        </p:txBody>
      </p:sp>
      <p:sp>
        <p:nvSpPr>
          <p:cNvPr id="3" name="Subtitle 2"/>
          <p:cNvSpPr>
            <a:spLocks noGrp="1"/>
          </p:cNvSpPr>
          <p:nvPr>
            <p:ph type="subTitle" idx="1"/>
          </p:nvPr>
        </p:nvSpPr>
        <p:spPr>
          <a:xfrm>
            <a:off x="-857288" y="6105508"/>
            <a:ext cx="6429388" cy="752492"/>
          </a:xfrm>
        </p:spPr>
        <p:txBody>
          <a:bodyPr>
            <a:normAutofit fontScale="92500" lnSpcReduction="20000"/>
          </a:bodyPr>
          <a:lstStyle/>
          <a:p>
            <a:r>
              <a:rPr lang="en-US" dirty="0" smtClean="0"/>
              <a:t>Marine Engineering &amp; Research Institute</a:t>
            </a:r>
            <a:endParaRPr lang="en-IN" dirty="0" smtClean="0"/>
          </a:p>
          <a:p>
            <a:r>
              <a:rPr lang="en-US" dirty="0" smtClean="0"/>
              <a:t>Mumbai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Steam Turbine Generator</a:t>
            </a:r>
            <a:endParaRPr lang="en-IN" dirty="0"/>
          </a:p>
        </p:txBody>
      </p:sp>
      <p:pic>
        <p:nvPicPr>
          <p:cNvPr id="4" name="Content Placeholder 3"/>
          <p:cNvPicPr>
            <a:picLocks noGrp="1"/>
          </p:cNvPicPr>
          <p:nvPr>
            <p:ph idx="1"/>
          </p:nvPr>
        </p:nvPicPr>
        <p:blipFill>
          <a:blip r:embed="rId2"/>
          <a:srcRect/>
          <a:stretch>
            <a:fillRect/>
          </a:stretch>
        </p:blipFill>
        <p:spPr bwMode="auto">
          <a:xfrm>
            <a:off x="2868383" y="1935163"/>
            <a:ext cx="3407233" cy="4389437"/>
          </a:xfrm>
          <a:prstGeom prst="rect">
            <a:avLst/>
          </a:prstGeom>
          <a:noFill/>
          <a:ln w="9525">
            <a:noFill/>
            <a:miter lim="800000"/>
            <a:headEnd/>
            <a:tailEnd/>
          </a:ln>
        </p:spPr>
      </p:pic>
    </p:spTree>
    <p:extLst>
      <p:ext uri="{BB962C8B-B14F-4D97-AF65-F5344CB8AC3E}">
        <p14:creationId xmlns:p14="http://schemas.microsoft.com/office/powerpoint/2010/main" xmlns="" val="3408739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857232"/>
          <a:ext cx="8229600" cy="5467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571480"/>
          <a:ext cx="8229600"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428604"/>
            <a:ext cx="8858280" cy="1143000"/>
          </a:xfrm>
        </p:spPr>
        <p:txBody>
          <a:bodyPr>
            <a:normAutofit/>
          </a:bodyPr>
          <a:lstStyle/>
          <a:p>
            <a:r>
              <a:rPr lang="en-US" sz="4000" dirty="0" smtClean="0"/>
              <a:t>Steam Turbine-Power Turbine Generator</a:t>
            </a:r>
            <a:endParaRPr lang="en-IN" sz="4000" dirty="0"/>
          </a:p>
        </p:txBody>
      </p:sp>
      <p:pic>
        <p:nvPicPr>
          <p:cNvPr id="20482" name="Picture 2" descr="C:\Users\acer\Desktop\tolani\mhioriginal.png"/>
          <p:cNvPicPr>
            <a:picLocks noGrp="1" noChangeAspect="1" noChangeArrowheads="1"/>
          </p:cNvPicPr>
          <p:nvPr>
            <p:ph idx="1"/>
          </p:nvPr>
        </p:nvPicPr>
        <p:blipFill>
          <a:blip r:embed="rId2"/>
          <a:srcRect/>
          <a:stretch>
            <a:fillRect/>
          </a:stretch>
        </p:blipFill>
        <p:spPr bwMode="auto">
          <a:xfrm>
            <a:off x="1142976" y="1643050"/>
            <a:ext cx="6571833" cy="492283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57158" y="571480"/>
          <a:ext cx="8572560" cy="3143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506" name="Picture 2" descr="C:\Users\acer\Desktop\New folder\stpt.jpg"/>
          <p:cNvPicPr>
            <a:picLocks noChangeAspect="1" noChangeArrowheads="1"/>
          </p:cNvPicPr>
          <p:nvPr/>
        </p:nvPicPr>
        <p:blipFill>
          <a:blip r:embed="rId6"/>
          <a:srcRect/>
          <a:stretch>
            <a:fillRect/>
          </a:stretch>
        </p:blipFill>
        <p:spPr bwMode="auto">
          <a:xfrm>
            <a:off x="857224" y="3571876"/>
            <a:ext cx="7026571" cy="289560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500034" y="1071546"/>
          <a:ext cx="8229600"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71612"/>
          <a:ext cx="8229600" cy="4752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85728"/>
            <a:ext cx="8229600" cy="1143000"/>
          </a:xfrm>
        </p:spPr>
        <p:txBody>
          <a:bodyPr/>
          <a:lstStyle/>
          <a:p>
            <a:r>
              <a:rPr lang="en-IN" dirty="0" smtClean="0"/>
              <a:t>Virtual installation</a:t>
            </a:r>
            <a:endParaRPr lang="en-IN"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07504" y="2009726"/>
            <a:ext cx="3560776" cy="438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851920" y="1988840"/>
            <a:ext cx="5184403" cy="44182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5"/>
          <p:cNvSpPr/>
          <p:nvPr/>
        </p:nvSpPr>
        <p:spPr>
          <a:xfrm>
            <a:off x="2643174" y="1928802"/>
            <a:ext cx="4201022" cy="369332"/>
          </a:xfrm>
          <a:prstGeom prst="rect">
            <a:avLst/>
          </a:prstGeom>
        </p:spPr>
        <p:txBody>
          <a:bodyPr wrap="none">
            <a:spAutoFit/>
          </a:bodyPr>
          <a:lstStyle/>
          <a:p>
            <a:r>
              <a:rPr lang="en-US" dirty="0" smtClean="0"/>
              <a:t>Steam Turbine-Power Turbine Generator</a:t>
            </a:r>
            <a:endParaRPr lang="en-IN" dirty="0"/>
          </a:p>
        </p:txBody>
      </p:sp>
    </p:spTree>
    <p:extLst>
      <p:ext uri="{BB962C8B-B14F-4D97-AF65-F5344CB8AC3E}">
        <p14:creationId xmlns:p14="http://schemas.microsoft.com/office/powerpoint/2010/main" xmlns="" val="37509494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298408"/>
          </a:xfrm>
        </p:spPr>
        <p:txBody>
          <a:bodyPr>
            <a:normAutofit/>
          </a:bodyPr>
          <a:lstStyle/>
          <a:p>
            <a:r>
              <a:rPr lang="de-CH" sz="3600" dirty="0" smtClean="0"/>
              <a:t>Principal </a:t>
            </a:r>
            <a:r>
              <a:rPr lang="de-CH" sz="3600" dirty="0"/>
              <a:t>arrangement of </a:t>
            </a:r>
            <a:r>
              <a:rPr lang="de-CH" sz="3600" dirty="0" smtClean="0"/>
              <a:t>power/steam  turbogenerator </a:t>
            </a:r>
            <a:r>
              <a:rPr lang="de-CH" sz="3600" dirty="0"/>
              <a:t>package</a:t>
            </a:r>
            <a:endParaRPr lang="en-IN" sz="3600" dirty="0"/>
          </a:p>
        </p:txBody>
      </p:sp>
      <p:pic>
        <p:nvPicPr>
          <p:cNvPr id="4" name="Content Placeholder 3" descr="odense"/>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l="505" t="708" r="505" b="2123"/>
          <a:stretch>
            <a:fillRect/>
          </a:stretch>
        </p:blipFill>
        <p:spPr bwMode="auto">
          <a:xfrm>
            <a:off x="579419" y="1968322"/>
            <a:ext cx="7810366" cy="455237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287200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166" y="0"/>
            <a:ext cx="6215106" cy="1143000"/>
          </a:xfrm>
        </p:spPr>
        <p:txBody>
          <a:bodyPr/>
          <a:lstStyle/>
          <a:p>
            <a:r>
              <a:rPr lang="en-US" dirty="0" smtClean="0"/>
              <a:t>Plant Diagram</a:t>
            </a:r>
            <a:endParaRPr lang="en-IN" dirty="0"/>
          </a:p>
        </p:txBody>
      </p:sp>
      <p:pic>
        <p:nvPicPr>
          <p:cNvPr id="4" name="Content Placeholder 3" descr="plant.png"/>
          <p:cNvPicPr>
            <a:picLocks noGrp="1" noChangeAspect="1"/>
          </p:cNvPicPr>
          <p:nvPr>
            <p:ph idx="1"/>
          </p:nvPr>
        </p:nvPicPr>
        <p:blipFill>
          <a:blip r:embed="rId2"/>
          <a:stretch>
            <a:fillRect/>
          </a:stretch>
        </p:blipFill>
        <p:spPr>
          <a:xfrm>
            <a:off x="362078" y="1214422"/>
            <a:ext cx="8567640" cy="5500702"/>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Concerns</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241217692"/>
              </p:ext>
            </p:extLst>
          </p:nvPr>
        </p:nvGraphicFramePr>
        <p:xfrm>
          <a:off x="485804" y="1935163"/>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Improvement</a:t>
            </a:r>
            <a:endParaRPr lang="en-IN" dirty="0"/>
          </a:p>
        </p:txBody>
      </p:sp>
      <p:pic>
        <p:nvPicPr>
          <p:cNvPr id="19458" name="Picture 2" descr="C:\Users\acer\Desktop\New folder\ambient air suction.jpg"/>
          <p:cNvPicPr>
            <a:picLocks noGrp="1" noChangeAspect="1" noChangeArrowheads="1"/>
          </p:cNvPicPr>
          <p:nvPr>
            <p:ph idx="1"/>
          </p:nvPr>
        </p:nvPicPr>
        <p:blipFill>
          <a:blip r:embed="rId2"/>
          <a:srcRect/>
          <a:stretch>
            <a:fillRect/>
          </a:stretch>
        </p:blipFill>
        <p:spPr bwMode="auto">
          <a:xfrm>
            <a:off x="4572000" y="1643050"/>
            <a:ext cx="4572000" cy="3342495"/>
          </a:xfrm>
          <a:prstGeom prst="rect">
            <a:avLst/>
          </a:prstGeom>
          <a:noFill/>
        </p:spPr>
      </p:pic>
      <p:sp>
        <p:nvSpPr>
          <p:cNvPr id="5" name="Rectangle 4"/>
          <p:cNvSpPr/>
          <p:nvPr/>
        </p:nvSpPr>
        <p:spPr>
          <a:xfrm>
            <a:off x="142844" y="2285992"/>
            <a:ext cx="4572000" cy="4431983"/>
          </a:xfrm>
          <a:prstGeom prst="rect">
            <a:avLst/>
          </a:prstGeom>
        </p:spPr>
        <p:txBody>
          <a:bodyPr>
            <a:spAutoFit/>
          </a:bodyPr>
          <a:lstStyle/>
          <a:p>
            <a:pPr algn="just"/>
            <a:r>
              <a:rPr lang="en-US" dirty="0" smtClean="0"/>
              <a:t> </a:t>
            </a:r>
            <a:r>
              <a:rPr lang="en-US" sz="2400" dirty="0" smtClean="0"/>
              <a:t>In order to improvise exhaust gas temperature the air is drawn from outside instead of engine room owing to its higher temperature. This is called ambient suction air intake. This incurs a slightly increased fuel consumption at ISO reference conditions. But the gain in energy makes loss in efficiency look negligible.</a:t>
            </a:r>
          </a:p>
          <a:p>
            <a:pPr>
              <a:buNone/>
            </a:pP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500042"/>
            <a:ext cx="7858180" cy="1000124"/>
          </a:xfrm>
        </p:spPr>
        <p:txBody>
          <a:bodyPr>
            <a:normAutofit fontScale="90000"/>
          </a:bodyPr>
          <a:lstStyle/>
          <a:p>
            <a:r>
              <a:rPr lang="en-US" dirty="0" smtClean="0"/>
              <a:t>Economical Operation of WHRS</a:t>
            </a:r>
            <a:endParaRPr lang="en-IN" dirty="0"/>
          </a:p>
        </p:txBody>
      </p:sp>
      <p:pic>
        <p:nvPicPr>
          <p:cNvPr id="18434" name="Picture 2" descr="C:\Users\acer\Desktop\New folder\economical oper of whrs.png"/>
          <p:cNvPicPr>
            <a:picLocks noChangeAspect="1" noChangeArrowheads="1"/>
          </p:cNvPicPr>
          <p:nvPr/>
        </p:nvPicPr>
        <p:blipFill>
          <a:blip r:embed="rId2"/>
          <a:srcRect/>
          <a:stretch>
            <a:fillRect/>
          </a:stretch>
        </p:blipFill>
        <p:spPr bwMode="auto">
          <a:xfrm>
            <a:off x="357158" y="1500174"/>
            <a:ext cx="8360366" cy="476251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
            </a:r>
            <a:br>
              <a:rPr lang="en-IN" dirty="0" smtClean="0"/>
            </a:br>
            <a:r>
              <a:rPr lang="en-IN" sz="4400" dirty="0" smtClean="0"/>
              <a:t>HIGH-EFFICIENCY WHR: CASE STUDY </a:t>
            </a:r>
            <a:endParaRPr lang="en-IN" sz="4400" dirty="0"/>
          </a:p>
        </p:txBody>
      </p:sp>
      <p:sp>
        <p:nvSpPr>
          <p:cNvPr id="3" name="Content Placeholder 2"/>
          <p:cNvSpPr>
            <a:spLocks noGrp="1"/>
          </p:cNvSpPr>
          <p:nvPr>
            <p:ph idx="1"/>
          </p:nvPr>
        </p:nvSpPr>
        <p:spPr/>
        <p:txBody>
          <a:bodyPr>
            <a:normAutofit/>
          </a:bodyPr>
          <a:lstStyle/>
          <a:p>
            <a:r>
              <a:rPr lang="en-IN" dirty="0" smtClean="0"/>
              <a:t>Basis ship: </a:t>
            </a:r>
          </a:p>
          <a:p>
            <a:r>
              <a:rPr lang="en-IN" dirty="0" smtClean="0"/>
              <a:t>Main engine:	 		</a:t>
            </a:r>
            <a:r>
              <a:rPr lang="en-IN" dirty="0" err="1" smtClean="0"/>
              <a:t>Wärtsilä</a:t>
            </a:r>
            <a:r>
              <a:rPr lang="en-IN" dirty="0" smtClean="0"/>
              <a:t> 12RT-flex96C </a:t>
            </a:r>
          </a:p>
          <a:p>
            <a:r>
              <a:rPr lang="en-IN" dirty="0" smtClean="0"/>
              <a:t>CMCR power, kW:		 80,080 </a:t>
            </a:r>
          </a:p>
          <a:p>
            <a:r>
              <a:rPr lang="en-IN" dirty="0" smtClean="0"/>
              <a:t>Annual operating hours:	 6500 </a:t>
            </a:r>
          </a:p>
          <a:p>
            <a:r>
              <a:rPr lang="en-IN" dirty="0" smtClean="0"/>
              <a:t>Average engine load, %: 	85 </a:t>
            </a:r>
          </a:p>
          <a:p>
            <a:r>
              <a:rPr lang="en-IN" dirty="0" smtClean="0"/>
              <a:t>Total electrical load, kW: 	5350 </a:t>
            </a:r>
          </a:p>
          <a:p>
            <a:r>
              <a:rPr lang="en-IN" dirty="0" smtClean="0"/>
              <a:t>Auxiliary engines, </a:t>
            </a:r>
            <a:r>
              <a:rPr lang="en-IN" dirty="0" err="1" smtClean="0"/>
              <a:t>kWe</a:t>
            </a:r>
            <a:r>
              <a:rPr lang="en-IN" dirty="0" smtClean="0"/>
              <a:t>: 	4 x 3000 </a:t>
            </a:r>
          </a:p>
          <a:p>
            <a:r>
              <a:rPr lang="en-IN" dirty="0" smtClean="0"/>
              <a:t>Bunker fuel price, US$/tonne: 250 </a:t>
            </a:r>
          </a:p>
          <a:p>
            <a:r>
              <a:rPr lang="en-IN" dirty="0" smtClean="0"/>
              <a:t>Cylinder lubricating oil price, US$/tonne: 1500 </a:t>
            </a:r>
            <a:endParaRPr lang="en-IN"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57158" y="214290"/>
          <a:ext cx="8401080" cy="6003521"/>
        </p:xfrm>
        <a:graphic>
          <a:graphicData uri="http://schemas.openxmlformats.org/drawingml/2006/table">
            <a:tbl>
              <a:tblPr firstRow="1" bandRow="1">
                <a:tableStyleId>{5C22544A-7EE6-4342-B048-85BDC9FD1C3A}</a:tableStyleId>
              </a:tblPr>
              <a:tblGrid>
                <a:gridCol w="2800360"/>
                <a:gridCol w="2800360"/>
                <a:gridCol w="2800360"/>
              </a:tblGrid>
              <a:tr h="1000132">
                <a:tc>
                  <a:txBody>
                    <a:bodyPr/>
                    <a:lstStyle/>
                    <a:p>
                      <a:endParaRPr kumimoji="0" lang="en-IN" sz="1800" b="1" kern="1200" baseline="0" dirty="0" smtClean="0">
                        <a:solidFill>
                          <a:schemeClr val="lt1"/>
                        </a:solidFill>
                        <a:latin typeface="+mn-lt"/>
                        <a:ea typeface="+mn-ea"/>
                        <a:cs typeface="+mn-cs"/>
                      </a:endParaRPr>
                    </a:p>
                    <a:p>
                      <a:r>
                        <a:rPr kumimoji="0" lang="en-IN" sz="1800" b="1" kern="1200" baseline="0" dirty="0" smtClean="0">
                          <a:solidFill>
                            <a:schemeClr val="lt1"/>
                          </a:solidFill>
                          <a:latin typeface="+mn-lt"/>
                          <a:ea typeface="+mn-ea"/>
                          <a:cs typeface="+mn-cs"/>
                        </a:rPr>
                        <a:t> Annual engine operating costs </a:t>
                      </a:r>
                      <a:endParaRPr lang="en-IN" dirty="0"/>
                    </a:p>
                  </a:txBody>
                  <a:tcPr/>
                </a:tc>
                <a:tc>
                  <a:txBody>
                    <a:bodyPr/>
                    <a:lstStyle/>
                    <a:p>
                      <a:endParaRPr kumimoji="0" lang="en-IN" sz="1800" b="1" kern="1200" baseline="0" dirty="0" smtClean="0">
                        <a:solidFill>
                          <a:schemeClr val="lt1"/>
                        </a:solidFill>
                        <a:latin typeface="+mn-lt"/>
                        <a:ea typeface="+mn-ea"/>
                        <a:cs typeface="+mn-cs"/>
                      </a:endParaRPr>
                    </a:p>
                    <a:p>
                      <a:r>
                        <a:rPr kumimoji="0" lang="en-IN" sz="1800" b="1" kern="1200" baseline="0" dirty="0" smtClean="0">
                          <a:solidFill>
                            <a:schemeClr val="lt1"/>
                          </a:solidFill>
                          <a:latin typeface="+mn-lt"/>
                          <a:ea typeface="+mn-ea"/>
                          <a:cs typeface="+mn-cs"/>
                        </a:rPr>
                        <a:t> Basis ship </a:t>
                      </a:r>
                      <a:endParaRPr lang="en-IN" dirty="0"/>
                    </a:p>
                  </a:txBody>
                  <a:tcPr/>
                </a:tc>
                <a:tc>
                  <a:txBody>
                    <a:bodyPr/>
                    <a:lstStyle/>
                    <a:p>
                      <a:endParaRPr kumimoji="0" lang="en-IN" sz="1800" b="1" kern="1200" baseline="0" dirty="0" smtClean="0">
                        <a:solidFill>
                          <a:schemeClr val="lt1"/>
                        </a:solidFill>
                        <a:latin typeface="+mn-lt"/>
                        <a:ea typeface="+mn-ea"/>
                        <a:cs typeface="+mn-cs"/>
                      </a:endParaRPr>
                    </a:p>
                    <a:p>
                      <a:r>
                        <a:rPr kumimoji="0" lang="en-IN" sz="1800" b="1" kern="1200" baseline="0" dirty="0" smtClean="0">
                          <a:solidFill>
                            <a:schemeClr val="lt1"/>
                          </a:solidFill>
                          <a:latin typeface="+mn-lt"/>
                          <a:ea typeface="+mn-ea"/>
                          <a:cs typeface="+mn-cs"/>
                        </a:rPr>
                        <a:t> With WHR </a:t>
                      </a:r>
                      <a:endParaRPr lang="en-IN" dirty="0"/>
                    </a:p>
                  </a:txBody>
                  <a:tcPr/>
                </a:tc>
              </a:tr>
              <a:tr h="895210">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Fuel costs, US$: </a:t>
                      </a:r>
                      <a:endParaRPr lang="en-IN" dirty="0"/>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18,449,000 </a:t>
                      </a:r>
                      <a:endParaRPr lang="en-IN" dirty="0"/>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16,359,000 </a:t>
                      </a:r>
                      <a:endParaRPr lang="en-IN" dirty="0"/>
                    </a:p>
                  </a:txBody>
                  <a:tcPr/>
                </a:tc>
              </a:tr>
              <a:tr h="668353">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Maintenance costs, US$: </a:t>
                      </a:r>
                      <a:endParaRPr lang="en-IN" dirty="0"/>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486,000 </a:t>
                      </a:r>
                      <a:endParaRPr lang="en-IN" dirty="0"/>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333,000 </a:t>
                      </a:r>
                      <a:endParaRPr lang="en-IN" dirty="0"/>
                    </a:p>
                  </a:txBody>
                  <a:tcPr/>
                </a:tc>
              </a:tr>
              <a:tr h="668353">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Lubricating oil costs, US$: </a:t>
                      </a:r>
                      <a:endParaRPr lang="en-IN" dirty="0"/>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602,000 </a:t>
                      </a:r>
                      <a:endParaRPr lang="en-IN" dirty="0"/>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559,000 </a:t>
                      </a:r>
                      <a:endParaRPr lang="en-IN" dirty="0"/>
                    </a:p>
                  </a:txBody>
                  <a:tcPr/>
                </a:tc>
              </a:tr>
              <a:tr h="668353">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Total, US$: </a:t>
                      </a:r>
                      <a:endParaRPr lang="en-IN" dirty="0"/>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19,537,000 </a:t>
                      </a:r>
                      <a:endParaRPr lang="en-IN" dirty="0"/>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17,287,000 </a:t>
                      </a:r>
                      <a:endParaRPr lang="en-IN" dirty="0"/>
                    </a:p>
                  </a:txBody>
                  <a:tcPr/>
                </a:tc>
              </a:tr>
              <a:tr h="518654">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Annual savings, US$ at US$ 250/tonne fuel: </a:t>
                      </a:r>
                    </a:p>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at US$ 400/tonne fuel: </a:t>
                      </a:r>
                      <a:endParaRPr lang="en-IN" dirty="0"/>
                    </a:p>
                  </a:txBody>
                  <a:tcPr/>
                </a:tc>
                <a:tc>
                  <a:txBody>
                    <a:bodyPr/>
                    <a:lstStyle/>
                    <a:p>
                      <a:endParaRPr lang="en-IN"/>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2,250,000 </a:t>
                      </a:r>
                    </a:p>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3,482,000 </a:t>
                      </a:r>
                      <a:endParaRPr lang="en-IN" dirty="0"/>
                    </a:p>
                  </a:txBody>
                  <a:tcPr/>
                </a:tc>
              </a:tr>
              <a:tr h="518654">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Investment cost, US$ </a:t>
                      </a:r>
                      <a:endParaRPr lang="en-IN" dirty="0"/>
                    </a:p>
                  </a:txBody>
                  <a:tcPr/>
                </a:tc>
                <a:tc>
                  <a:txBody>
                    <a:bodyPr/>
                    <a:lstStyle/>
                    <a:p>
                      <a:endParaRPr lang="en-IN" dirty="0"/>
                    </a:p>
                  </a:txBody>
                  <a:tcPr/>
                </a:tc>
                <a:tc>
                  <a:txBody>
                    <a:bodyPr/>
                    <a:lstStyle/>
                    <a:p>
                      <a:endParaRPr kumimoji="0" lang="en-IN" sz="1800" kern="1200" baseline="0" dirty="0" smtClean="0">
                        <a:solidFill>
                          <a:schemeClr val="dk1"/>
                        </a:solidFill>
                        <a:latin typeface="+mn-lt"/>
                        <a:ea typeface="+mn-ea"/>
                        <a:cs typeface="+mn-cs"/>
                      </a:endParaRPr>
                    </a:p>
                    <a:p>
                      <a:r>
                        <a:rPr kumimoji="0" lang="en-IN" sz="1800" kern="1200" baseline="0" dirty="0" smtClean="0">
                          <a:solidFill>
                            <a:schemeClr val="dk1"/>
                          </a:solidFill>
                          <a:latin typeface="+mn-lt"/>
                          <a:ea typeface="+mn-ea"/>
                          <a:cs typeface="+mn-cs"/>
                        </a:rPr>
                        <a:t> 9,500,000 </a:t>
                      </a:r>
                      <a:endParaRPr lang="en-IN" dirty="0"/>
                    </a:p>
                  </a:txBody>
                  <a:tcPr/>
                </a:tc>
              </a:tr>
            </a:tbl>
          </a:graphicData>
        </a:graphic>
      </p:graphicFrame>
      <p:sp>
        <p:nvSpPr>
          <p:cNvPr id="5" name="Rectangle 4"/>
          <p:cNvSpPr/>
          <p:nvPr/>
        </p:nvSpPr>
        <p:spPr>
          <a:xfrm>
            <a:off x="357158" y="6211669"/>
            <a:ext cx="8429684" cy="646331"/>
          </a:xfrm>
          <a:prstGeom prst="rect">
            <a:avLst/>
          </a:prstGeom>
        </p:spPr>
        <p:txBody>
          <a:bodyPr wrap="square">
            <a:spAutoFit/>
          </a:bodyPr>
          <a:lstStyle/>
          <a:p>
            <a:endParaRPr lang="en-IN" dirty="0" smtClean="0"/>
          </a:p>
          <a:p>
            <a:r>
              <a:rPr lang="en-IN" dirty="0" smtClean="0"/>
              <a:t> PAYBACK TIME LESS THAN 5 YEARS </a:t>
            </a:r>
            <a:endParaRPr lang="en-IN"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28604"/>
            <a:ext cx="8229600" cy="1143000"/>
          </a:xfrm>
        </p:spPr>
        <p:txBody>
          <a:bodyPr/>
          <a:lstStyle/>
          <a:p>
            <a:r>
              <a:rPr lang="en-US" dirty="0" smtClean="0"/>
              <a:t>Reductions</a:t>
            </a:r>
            <a:endParaRPr lang="en-IN" dirty="0"/>
          </a:p>
        </p:txBody>
      </p:sp>
      <p:sp>
        <p:nvSpPr>
          <p:cNvPr id="3" name="Content Placeholder 2"/>
          <p:cNvSpPr>
            <a:spLocks noGrp="1"/>
          </p:cNvSpPr>
          <p:nvPr>
            <p:ph idx="1"/>
          </p:nvPr>
        </p:nvSpPr>
        <p:spPr>
          <a:xfrm>
            <a:off x="357158" y="1643050"/>
            <a:ext cx="8229600" cy="4929222"/>
          </a:xfrm>
        </p:spPr>
        <p:txBody>
          <a:bodyPr>
            <a:normAutofit lnSpcReduction="10000"/>
          </a:bodyPr>
          <a:lstStyle/>
          <a:p>
            <a:r>
              <a:rPr lang="en-IN" b="1" dirty="0" smtClean="0"/>
              <a:t>Reduction in pollution:</a:t>
            </a:r>
          </a:p>
          <a:p>
            <a:pPr>
              <a:buNone/>
            </a:pPr>
            <a:r>
              <a:rPr lang="en-IN" dirty="0" smtClean="0"/>
              <a:t>     CO2 emission saving per year:    11,260 tons</a:t>
            </a:r>
          </a:p>
          <a:p>
            <a:pPr>
              <a:buNone/>
            </a:pPr>
            <a:r>
              <a:rPr lang="en-IN" dirty="0" smtClean="0"/>
              <a:t>    </a:t>
            </a:r>
            <a:r>
              <a:rPr lang="en-IN" dirty="0" err="1" smtClean="0"/>
              <a:t>NOx</a:t>
            </a:r>
            <a:r>
              <a:rPr lang="en-IN" dirty="0" smtClean="0"/>
              <a:t> emission saving per year:    319 tons</a:t>
            </a:r>
          </a:p>
          <a:p>
            <a:pPr>
              <a:buNone/>
            </a:pPr>
            <a:r>
              <a:rPr lang="en-IN" dirty="0" smtClean="0"/>
              <a:t>    </a:t>
            </a:r>
            <a:r>
              <a:rPr lang="en-IN" dirty="0" err="1" smtClean="0"/>
              <a:t>SOx</a:t>
            </a:r>
            <a:r>
              <a:rPr lang="en-IN" dirty="0" smtClean="0"/>
              <a:t> emission saving per year:    214 tons</a:t>
            </a:r>
          </a:p>
          <a:p>
            <a:pPr>
              <a:buNone/>
            </a:pPr>
            <a:r>
              <a:rPr lang="en-IN" dirty="0" smtClean="0"/>
              <a:t>    Particulates saving per year:       29 tons</a:t>
            </a:r>
          </a:p>
          <a:p>
            <a:pPr>
              <a:buFont typeface="Arial" pitchFamily="34" charset="0"/>
              <a:buChar char="•"/>
            </a:pPr>
            <a:r>
              <a:rPr lang="en-IN" b="1" dirty="0" smtClean="0"/>
              <a:t>Reduction in equipment sizes:</a:t>
            </a:r>
          </a:p>
          <a:p>
            <a:pPr>
              <a:buNone/>
            </a:pPr>
            <a:r>
              <a:rPr lang="en-IN" dirty="0" smtClean="0"/>
              <a:t>   leads to reduction in the flue gas produced results in reduction in equipment sizes</a:t>
            </a:r>
          </a:p>
          <a:p>
            <a:pPr>
              <a:buFont typeface="Arial" pitchFamily="34" charset="0"/>
              <a:buChar char="•"/>
            </a:pPr>
            <a:r>
              <a:rPr lang="en-IN" b="1" dirty="0" smtClean="0"/>
              <a:t>Reduction in auxiliary energy                  consumption</a:t>
            </a:r>
            <a:r>
              <a:rPr lang="en-IN" dirty="0" smtClean="0"/>
              <a:t>: Reduction in equipment sizes gives additional benefits in the form of reduction in auxiliary energy consumption</a:t>
            </a:r>
          </a:p>
          <a:p>
            <a:endParaRPr lang="en-IN"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500042"/>
            <a:ext cx="8229600" cy="1143000"/>
          </a:xfrm>
        </p:spPr>
        <p:txBody>
          <a:bodyPr/>
          <a:lstStyle/>
          <a:p>
            <a:r>
              <a:rPr lang="en-US" dirty="0" smtClean="0"/>
              <a:t>STUDY</a:t>
            </a:r>
            <a:endParaRPr lang="en-IN" dirty="0"/>
          </a:p>
        </p:txBody>
      </p:sp>
      <p:pic>
        <p:nvPicPr>
          <p:cNvPr id="22530" name="Picture 2" descr="C:\Users\acer\Desktop\tolani\max electric power output.png"/>
          <p:cNvPicPr>
            <a:picLocks noGrp="1" noChangeAspect="1" noChangeArrowheads="1"/>
          </p:cNvPicPr>
          <p:nvPr>
            <p:ph idx="1"/>
          </p:nvPr>
        </p:nvPicPr>
        <p:blipFill>
          <a:blip r:embed="rId2"/>
          <a:srcRect/>
          <a:stretch>
            <a:fillRect/>
          </a:stretch>
        </p:blipFill>
        <p:spPr bwMode="auto">
          <a:xfrm>
            <a:off x="1214414" y="2500306"/>
            <a:ext cx="6215105" cy="4157168"/>
          </a:xfrm>
          <a:prstGeom prst="rect">
            <a:avLst/>
          </a:prstGeom>
          <a:noFill/>
        </p:spPr>
      </p:pic>
      <p:sp>
        <p:nvSpPr>
          <p:cNvPr id="4" name="Rectangle 3"/>
          <p:cNvSpPr/>
          <p:nvPr/>
        </p:nvSpPr>
        <p:spPr>
          <a:xfrm>
            <a:off x="214282" y="1785926"/>
            <a:ext cx="8572560" cy="646331"/>
          </a:xfrm>
          <a:prstGeom prst="rect">
            <a:avLst/>
          </a:prstGeom>
        </p:spPr>
        <p:txBody>
          <a:bodyPr wrap="square">
            <a:spAutoFit/>
          </a:bodyPr>
          <a:lstStyle/>
          <a:p>
            <a:r>
              <a:rPr lang="en-US" dirty="0" smtClean="0"/>
              <a:t>According to study conducted by UCL upon several types of working fluid for earlier mentioned engine configuration.</a:t>
            </a:r>
            <a:endParaRPr lang="en-IN"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dvantage</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379085423"/>
              </p:ext>
            </p:extLst>
          </p:nvPr>
        </p:nvGraphicFramePr>
        <p:xfrm>
          <a:off x="457200" y="1935163"/>
          <a:ext cx="8229600" cy="4129024"/>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marL="0" marR="0" lvl="0" indent="0" algn="ctr" defTabSz="914400" rtl="0" eaLnBrk="1" fontAlgn="base" latinLnBrk="0" hangingPunct="1">
                        <a:lnSpc>
                          <a:spcPct val="120000"/>
                        </a:lnSpc>
                        <a:spcBef>
                          <a:spcPct val="20000"/>
                        </a:spcBef>
                        <a:spcAft>
                          <a:spcPct val="0"/>
                        </a:spcAft>
                        <a:buClrTx/>
                        <a:buSzTx/>
                        <a:buFontTx/>
                        <a:buNone/>
                        <a:tabLst/>
                      </a:pPr>
                      <a:r>
                        <a:rPr kumimoji="0" lang="en-US" sz="1400" b="1" i="0" u="none" strike="noStrike" cap="none" normalizeH="0" baseline="0" dirty="0" smtClean="0">
                          <a:ln>
                            <a:noFill/>
                          </a:ln>
                          <a:solidFill>
                            <a:srgbClr val="000000"/>
                          </a:solidFill>
                          <a:effectLst/>
                          <a:latin typeface="Verdana" pitchFamily="34" charset="0"/>
                        </a:rPr>
                        <a:t>Operator</a:t>
                      </a:r>
                    </a:p>
                  </a:txBody>
                  <a:tcPr anchor="ctr" horzOverflow="overflow"/>
                </a:tc>
                <a:tc>
                  <a:txBody>
                    <a:bodyPr/>
                    <a:lstStyle/>
                    <a:p>
                      <a:pPr marL="0" marR="0" lvl="0" indent="0" algn="ctr" defTabSz="914400" rtl="0" eaLnBrk="1" fontAlgn="base" latinLnBrk="0" hangingPunct="1">
                        <a:lnSpc>
                          <a:spcPct val="120000"/>
                        </a:lnSpc>
                        <a:spcBef>
                          <a:spcPct val="20000"/>
                        </a:spcBef>
                        <a:spcAft>
                          <a:spcPct val="0"/>
                        </a:spcAft>
                        <a:buClrTx/>
                        <a:buSzTx/>
                        <a:buFontTx/>
                        <a:buNone/>
                        <a:tabLst/>
                      </a:pPr>
                      <a:r>
                        <a:rPr kumimoji="0" lang="en-US" sz="1400" b="1" i="0" u="none" strike="noStrike" cap="none" normalizeH="0" baseline="0" dirty="0" smtClean="0">
                          <a:ln>
                            <a:noFill/>
                          </a:ln>
                          <a:solidFill>
                            <a:srgbClr val="000000"/>
                          </a:solidFill>
                          <a:effectLst/>
                          <a:latin typeface="Verdana" pitchFamily="34" charset="0"/>
                        </a:rPr>
                        <a:t>Shipyard</a:t>
                      </a:r>
                    </a:p>
                  </a:txBody>
                  <a:tcPr anchor="ctr" horzOverflow="overflow"/>
                </a:tc>
                <a:tc>
                  <a:txBody>
                    <a:bodyPr/>
                    <a:lstStyle/>
                    <a:p>
                      <a:pPr marL="0" marR="0" lvl="0" indent="0" algn="ctr" defTabSz="914400" rtl="0" eaLnBrk="1" fontAlgn="base" latinLnBrk="0" hangingPunct="1">
                        <a:lnSpc>
                          <a:spcPct val="120000"/>
                        </a:lnSpc>
                        <a:spcBef>
                          <a:spcPct val="20000"/>
                        </a:spcBef>
                        <a:spcAft>
                          <a:spcPct val="0"/>
                        </a:spcAft>
                        <a:buClrTx/>
                        <a:buSzTx/>
                        <a:buFontTx/>
                        <a:buNone/>
                        <a:tabLst/>
                      </a:pPr>
                      <a:r>
                        <a:rPr kumimoji="0" lang="en-US" sz="1400" b="1" i="0" u="none" strike="noStrike" cap="none" normalizeH="0" baseline="0" dirty="0" smtClean="0">
                          <a:ln>
                            <a:noFill/>
                          </a:ln>
                          <a:solidFill>
                            <a:srgbClr val="000000"/>
                          </a:solidFill>
                          <a:effectLst/>
                          <a:latin typeface="Verdana" pitchFamily="34" charset="0"/>
                        </a:rPr>
                        <a:t>Environment</a:t>
                      </a:r>
                    </a:p>
                  </a:txBody>
                  <a:tcPr anchor="ctr" horzOverflow="overflow"/>
                </a:tc>
              </a:tr>
              <a:tr h="370840">
                <a:tc>
                  <a:txBody>
                    <a:bodyPr/>
                    <a:lstStyle/>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en-US" sz="1200" b="0" i="0" u="none" strike="noStrike" cap="none" normalizeH="0" baseline="0" dirty="0" smtClean="0">
                          <a:ln>
                            <a:noFill/>
                          </a:ln>
                          <a:solidFill>
                            <a:srgbClr val="000000"/>
                          </a:solidFill>
                          <a:effectLst/>
                          <a:latin typeface="Verdana" pitchFamily="34" charset="0"/>
                        </a:rPr>
                        <a:t>lower fuel consumption</a:t>
                      </a:r>
                    </a:p>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en-US" sz="1200" b="0" i="0" u="none" strike="noStrike" cap="none" normalizeH="0" baseline="0" dirty="0" smtClean="0">
                          <a:ln>
                            <a:noFill/>
                          </a:ln>
                          <a:solidFill>
                            <a:srgbClr val="000000"/>
                          </a:solidFill>
                          <a:effectLst/>
                          <a:latin typeface="Verdana" pitchFamily="34" charset="0"/>
                        </a:rPr>
                        <a:t>flexible utilization of generator E-Power</a:t>
                      </a:r>
                    </a:p>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en-US" sz="1200" b="0" i="0" u="none" strike="noStrike" cap="none" normalizeH="0" baseline="0" dirty="0" smtClean="0">
                          <a:ln>
                            <a:noFill/>
                          </a:ln>
                          <a:solidFill>
                            <a:srgbClr val="000000"/>
                          </a:solidFill>
                          <a:effectLst/>
                          <a:latin typeface="Verdana" pitchFamily="34" charset="0"/>
                        </a:rPr>
                        <a:t>low thermal load on ME </a:t>
                      </a:r>
                      <a:r>
                        <a:rPr kumimoji="0" lang="en-US" sz="1200" b="0" i="0" u="none" strike="noStrike" cap="none" normalizeH="0" baseline="0" dirty="0" smtClean="0">
                          <a:ln>
                            <a:noFill/>
                          </a:ln>
                          <a:solidFill>
                            <a:srgbClr val="000000"/>
                          </a:solidFill>
                          <a:effectLst/>
                          <a:latin typeface="Verdana" pitchFamily="34" charset="0"/>
                          <a:sym typeface="Wingdings" pitchFamily="2" charset="2"/>
                        </a:rPr>
                        <a:t> less maintenance for 2 stroke engine</a:t>
                      </a:r>
                    </a:p>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de-DE" sz="1200" b="0" i="0" u="none" strike="noStrike" cap="none" normalizeH="0" baseline="0" dirty="0" smtClean="0">
                          <a:ln>
                            <a:noFill/>
                          </a:ln>
                          <a:solidFill>
                            <a:srgbClr val="000000"/>
                          </a:solidFill>
                          <a:effectLst/>
                          <a:latin typeface="Verdana" pitchFamily="34" charset="0"/>
                          <a:sym typeface="Wingdings" pitchFamily="2" charset="2"/>
                        </a:rPr>
                        <a:t>extended time between overhauls of aux.engines </a:t>
                      </a:r>
                      <a:endParaRPr kumimoji="0" lang="en-US" sz="1200" b="0" i="0" u="none" strike="noStrike" cap="none" normalizeH="0" baseline="0" dirty="0" smtClean="0">
                        <a:ln>
                          <a:noFill/>
                        </a:ln>
                        <a:solidFill>
                          <a:srgbClr val="000000"/>
                        </a:solidFill>
                        <a:effectLst/>
                        <a:latin typeface="Verdana" pitchFamily="34" charset="0"/>
                        <a:sym typeface="Wingdings" pitchFamily="2" charset="2"/>
                      </a:endParaRPr>
                    </a:p>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de-DE" sz="1200" b="0" i="0" u="none" strike="noStrike" cap="none" normalizeH="0" baseline="0" dirty="0" smtClean="0">
                          <a:ln>
                            <a:noFill/>
                          </a:ln>
                          <a:solidFill>
                            <a:srgbClr val="000000"/>
                          </a:solidFill>
                          <a:effectLst/>
                          <a:latin typeface="Verdana" pitchFamily="34" charset="0"/>
                        </a:rPr>
                        <a:t>Shaft motor power  can be weighted against lower installed ME power</a:t>
                      </a:r>
                    </a:p>
                    <a:p>
                      <a:pPr marL="185738" marR="0" lvl="0" indent="-185738" algn="l" defTabSz="914400" rtl="0" eaLnBrk="1" fontAlgn="base" latinLnBrk="0" hangingPunct="1">
                        <a:lnSpc>
                          <a:spcPct val="120000"/>
                        </a:lnSpc>
                        <a:spcBef>
                          <a:spcPct val="65000"/>
                        </a:spcBef>
                        <a:spcAft>
                          <a:spcPct val="0"/>
                        </a:spcAft>
                        <a:buClrTx/>
                        <a:buSzTx/>
                        <a:buFontTx/>
                        <a:buNone/>
                        <a:tabLst>
                          <a:tab pos="182563" algn="l"/>
                        </a:tabLst>
                      </a:pPr>
                      <a:r>
                        <a:rPr kumimoji="0" lang="en-US" sz="1200" b="0" i="0" u="none" strike="noStrike" cap="none" normalizeH="0" baseline="0" dirty="0" smtClean="0">
                          <a:ln>
                            <a:noFill/>
                          </a:ln>
                          <a:solidFill>
                            <a:srgbClr val="000000"/>
                          </a:solidFill>
                          <a:effectLst/>
                          <a:latin typeface="Verdana" pitchFamily="34" charset="0"/>
                        </a:rPr>
                        <a:t>-  Auxiliary engines can be used to propel the ship in case of emergency </a:t>
                      </a:r>
                    </a:p>
                  </a:txBody>
                  <a:tcPr horzOverflow="overflow"/>
                </a:tc>
                <a:tc>
                  <a:txBody>
                    <a:bodyPr/>
                    <a:lstStyle/>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en-US" sz="1200" b="0" i="0" u="none" strike="noStrike" cap="none" normalizeH="0" baseline="0" dirty="0" smtClean="0">
                          <a:ln>
                            <a:noFill/>
                          </a:ln>
                          <a:solidFill>
                            <a:srgbClr val="000000"/>
                          </a:solidFill>
                          <a:effectLst/>
                          <a:latin typeface="Verdana" pitchFamily="34" charset="0"/>
                        </a:rPr>
                        <a:t>improved ship design by 10% less bunker capacity </a:t>
                      </a:r>
                      <a:r>
                        <a:rPr kumimoji="0" lang="de-DE" sz="1200" b="0" i="0" u="none" strike="noStrike" cap="none" normalizeH="0" baseline="0" dirty="0" smtClean="0">
                          <a:ln>
                            <a:noFill/>
                          </a:ln>
                          <a:solidFill>
                            <a:srgbClr val="000000"/>
                          </a:solidFill>
                          <a:effectLst/>
                          <a:latin typeface="Verdana" pitchFamily="34" charset="0"/>
                        </a:rPr>
                        <a:t>(larger cargo space)</a:t>
                      </a:r>
                      <a:endParaRPr kumimoji="0" lang="en-US" sz="1200" b="0" i="0" u="none" strike="noStrike" cap="none" normalizeH="0" baseline="0" dirty="0" smtClean="0">
                        <a:ln>
                          <a:noFill/>
                        </a:ln>
                        <a:solidFill>
                          <a:srgbClr val="000000"/>
                        </a:solidFill>
                        <a:effectLst/>
                        <a:latin typeface="Verdana" pitchFamily="34" charset="0"/>
                      </a:endParaRPr>
                    </a:p>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en-US" sz="1200" b="0" i="0" u="none" strike="noStrike" cap="none" normalizeH="0" baseline="0" dirty="0" smtClean="0">
                          <a:ln>
                            <a:noFill/>
                          </a:ln>
                          <a:solidFill>
                            <a:srgbClr val="000000"/>
                          </a:solidFill>
                          <a:effectLst/>
                          <a:latin typeface="Verdana" pitchFamily="34" charset="0"/>
                        </a:rPr>
                        <a:t>lower installed diesel power</a:t>
                      </a:r>
                    </a:p>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en-US" sz="1200" b="0" i="0" u="none" strike="noStrike" cap="none" normalizeH="0" baseline="0" dirty="0" smtClean="0">
                          <a:ln>
                            <a:noFill/>
                          </a:ln>
                          <a:solidFill>
                            <a:srgbClr val="000000"/>
                          </a:solidFill>
                          <a:effectLst/>
                          <a:latin typeface="Verdana" pitchFamily="34" charset="0"/>
                        </a:rPr>
                        <a:t>less cylinders for more flexibility in engine room length (shaft motor is installed in the shaft tunnel)</a:t>
                      </a:r>
                    </a:p>
                  </a:txBody>
                  <a:tcPr horzOverflow="overflow"/>
                </a:tc>
                <a:tc>
                  <a:txBody>
                    <a:bodyPr/>
                    <a:lstStyle/>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en-US" sz="1200" b="0" i="0" u="none" strike="noStrike" cap="none" normalizeH="0" baseline="0" dirty="0" smtClean="0">
                          <a:ln>
                            <a:noFill/>
                          </a:ln>
                          <a:solidFill>
                            <a:srgbClr val="000000"/>
                          </a:solidFill>
                          <a:effectLst/>
                          <a:latin typeface="Verdana" pitchFamily="34" charset="0"/>
                        </a:rPr>
                        <a:t>lower fuel consumption</a:t>
                      </a:r>
                    </a:p>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en-US" sz="1200" b="0" i="0" u="none" strike="noStrike" cap="none" normalizeH="0" baseline="0" dirty="0" smtClean="0">
                          <a:ln>
                            <a:noFill/>
                          </a:ln>
                          <a:solidFill>
                            <a:srgbClr val="000000"/>
                          </a:solidFill>
                          <a:effectLst/>
                          <a:latin typeface="Verdana" pitchFamily="34" charset="0"/>
                        </a:rPr>
                        <a:t>lower concentration of </a:t>
                      </a:r>
                      <a:r>
                        <a:rPr kumimoji="0" lang="en-US" sz="1200" b="0" i="0" u="none" strike="noStrike" cap="none" normalizeH="0" baseline="0" dirty="0" err="1" smtClean="0">
                          <a:ln>
                            <a:noFill/>
                          </a:ln>
                          <a:solidFill>
                            <a:srgbClr val="000000"/>
                          </a:solidFill>
                          <a:effectLst/>
                          <a:latin typeface="Verdana" pitchFamily="34" charset="0"/>
                        </a:rPr>
                        <a:t>SOx</a:t>
                      </a:r>
                      <a:r>
                        <a:rPr kumimoji="0" lang="en-US" sz="1200" b="0" i="0" u="none" strike="noStrike" cap="none" normalizeH="0" baseline="0" dirty="0" smtClean="0">
                          <a:ln>
                            <a:noFill/>
                          </a:ln>
                          <a:solidFill>
                            <a:srgbClr val="000000"/>
                          </a:solidFill>
                          <a:effectLst/>
                          <a:latin typeface="Verdana" pitchFamily="34" charset="0"/>
                        </a:rPr>
                        <a:t>      and </a:t>
                      </a:r>
                      <a:r>
                        <a:rPr kumimoji="0" lang="en-US" sz="1200" b="0" i="0" u="none" strike="noStrike" cap="none" normalizeH="0" baseline="0" dirty="0" err="1" smtClean="0">
                          <a:ln>
                            <a:noFill/>
                          </a:ln>
                          <a:solidFill>
                            <a:srgbClr val="000000"/>
                          </a:solidFill>
                          <a:effectLst/>
                          <a:latin typeface="Verdana" pitchFamily="34" charset="0"/>
                        </a:rPr>
                        <a:t>NOx</a:t>
                      </a:r>
                      <a:endParaRPr kumimoji="0" lang="en-US" sz="1200" b="0" i="0" u="none" strike="noStrike" cap="none" normalizeH="0" baseline="0" dirty="0" smtClean="0">
                        <a:ln>
                          <a:noFill/>
                        </a:ln>
                        <a:solidFill>
                          <a:srgbClr val="000000"/>
                        </a:solidFill>
                        <a:effectLst/>
                        <a:latin typeface="Verdana" pitchFamily="34" charset="0"/>
                      </a:endParaRPr>
                    </a:p>
                    <a:p>
                      <a:pPr marL="185738" marR="0" lvl="0" indent="-185738" algn="l" defTabSz="914400" rtl="0" eaLnBrk="1" fontAlgn="base" latinLnBrk="0" hangingPunct="1">
                        <a:lnSpc>
                          <a:spcPct val="120000"/>
                        </a:lnSpc>
                        <a:spcBef>
                          <a:spcPct val="65000"/>
                        </a:spcBef>
                        <a:spcAft>
                          <a:spcPct val="0"/>
                        </a:spcAft>
                        <a:buClrTx/>
                        <a:buSzTx/>
                        <a:buFontTx/>
                        <a:buChar char="-"/>
                        <a:tabLst>
                          <a:tab pos="182563" algn="l"/>
                        </a:tabLst>
                      </a:pPr>
                      <a:r>
                        <a:rPr kumimoji="0" lang="en-US" sz="1200" b="0" i="0" u="none" strike="noStrike" cap="none" normalizeH="0" baseline="0" dirty="0" smtClean="0">
                          <a:ln>
                            <a:noFill/>
                          </a:ln>
                          <a:solidFill>
                            <a:srgbClr val="000000"/>
                          </a:solidFill>
                          <a:effectLst/>
                          <a:latin typeface="Verdana" pitchFamily="34" charset="0"/>
                        </a:rPr>
                        <a:t>lower  CO</a:t>
                      </a:r>
                      <a:r>
                        <a:rPr kumimoji="0" lang="en-US" sz="1200" b="0" i="0" u="none" strike="noStrike" cap="none" normalizeH="0" baseline="-25000" dirty="0" smtClean="0">
                          <a:ln>
                            <a:noFill/>
                          </a:ln>
                          <a:solidFill>
                            <a:srgbClr val="000000"/>
                          </a:solidFill>
                          <a:effectLst/>
                          <a:latin typeface="Verdana" pitchFamily="34" charset="0"/>
                        </a:rPr>
                        <a:t>2</a:t>
                      </a:r>
                      <a:r>
                        <a:rPr kumimoji="0" lang="en-US" sz="1200" b="0" i="0" u="none" strike="noStrike" cap="none" normalizeH="0" baseline="0" dirty="0" smtClean="0">
                          <a:ln>
                            <a:noFill/>
                          </a:ln>
                          <a:solidFill>
                            <a:srgbClr val="000000"/>
                          </a:solidFill>
                          <a:effectLst/>
                          <a:latin typeface="Verdana" pitchFamily="34" charset="0"/>
                        </a:rPr>
                        <a:t> emissions</a:t>
                      </a:r>
                    </a:p>
                  </a:txBody>
                  <a:tcPr horzOverflow="overflow"/>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Drawbacks</a:t>
            </a:r>
            <a:endParaRPr lang="en-IN" dirty="0"/>
          </a:p>
        </p:txBody>
      </p:sp>
      <p:graphicFrame>
        <p:nvGraphicFramePr>
          <p:cNvPr id="5" name="Content Placeholder 4"/>
          <p:cNvGraphicFramePr>
            <a:graphicFrameLocks noGrp="1"/>
          </p:cNvGraphicFramePr>
          <p:nvPr>
            <p:ph idx="1"/>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lstStyle/>
          <a:p>
            <a:r>
              <a:rPr lang="en-IN" dirty="0" smtClean="0"/>
              <a:t>Conclusion</a:t>
            </a:r>
            <a:endParaRPr lang="en-IN" dirty="0"/>
          </a:p>
        </p:txBody>
      </p:sp>
      <p:graphicFrame>
        <p:nvGraphicFramePr>
          <p:cNvPr id="8" name="Content Placeholder 7"/>
          <p:cNvGraphicFramePr>
            <a:graphicFrameLocks noGrp="1"/>
          </p:cNvGraphicFramePr>
          <p:nvPr>
            <p:ph idx="1"/>
          </p:nvPr>
        </p:nvGraphicFramePr>
        <p:xfrm>
          <a:off x="214282" y="1714488"/>
          <a:ext cx="8786874" cy="5143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20819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QUESTIONS ?</a:t>
            </a:r>
            <a:endParaRPr lang="en-IN" dirty="0"/>
          </a:p>
        </p:txBody>
      </p:sp>
      <p:sp>
        <p:nvSpPr>
          <p:cNvPr id="3" name="Content Placeholder 2"/>
          <p:cNvSpPr>
            <a:spLocks noGrp="1"/>
          </p:cNvSpPr>
          <p:nvPr>
            <p:ph idx="1"/>
          </p:nvPr>
        </p:nvSpPr>
        <p:spPr/>
        <p:txBody>
          <a:bodyPr/>
          <a:lstStyle/>
          <a:p>
            <a:endParaRPr lang="en-I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WHRS</a:t>
            </a:r>
            <a:endParaRPr lang="en-IN" dirty="0"/>
          </a:p>
        </p:txBody>
      </p:sp>
      <p:graphicFrame>
        <p:nvGraphicFramePr>
          <p:cNvPr id="10" name="Content Placeholder 9"/>
          <p:cNvGraphicFramePr>
            <a:graphicFrameLocks noGrp="1"/>
          </p:cNvGraphicFramePr>
          <p:nvPr>
            <p:ph idx="1"/>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800" b="1" dirty="0" smtClean="0">
                <a:latin typeface="Arial" charset="0"/>
              </a:rPr>
              <a:t/>
            </a:r>
            <a:br>
              <a:rPr lang="en-GB" sz="4800" b="1" dirty="0" smtClean="0">
                <a:latin typeface="Arial" charset="0"/>
              </a:rPr>
            </a:br>
            <a:r>
              <a:rPr lang="en-GB" sz="4800" b="1" dirty="0" smtClean="0">
                <a:latin typeface="Arial" charset="0"/>
              </a:rPr>
              <a:t>Why </a:t>
            </a:r>
            <a:r>
              <a:rPr lang="en-GB" sz="4400" b="1" dirty="0" smtClean="0">
                <a:latin typeface="Arial" charset="0"/>
              </a:rPr>
              <a:t>Waste</a:t>
            </a:r>
            <a:r>
              <a:rPr lang="en-GB" sz="4800" b="1" dirty="0" smtClean="0">
                <a:latin typeface="Arial" charset="0"/>
              </a:rPr>
              <a:t> heat recovery?</a:t>
            </a:r>
            <a:br>
              <a:rPr lang="en-GB" sz="4800" b="1" dirty="0" smtClean="0">
                <a:latin typeface="Arial" charset="0"/>
              </a:rPr>
            </a:br>
            <a:endParaRPr lang="en-IN" dirty="0"/>
          </a:p>
        </p:txBody>
      </p:sp>
      <p:pic>
        <p:nvPicPr>
          <p:cNvPr id="4" name="Content Placeholder 3" descr="heat flow.jpg"/>
          <p:cNvPicPr>
            <a:picLocks noGrp="1" noChangeAspect="1"/>
          </p:cNvPicPr>
          <p:nvPr>
            <p:ph idx="1"/>
          </p:nvPr>
        </p:nvPicPr>
        <p:blipFill>
          <a:blip r:embed="rId2"/>
          <a:stretch>
            <a:fillRect/>
          </a:stretch>
        </p:blipFill>
        <p:spPr>
          <a:xfrm>
            <a:off x="500034" y="1935163"/>
            <a:ext cx="8215370" cy="4708547"/>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SHIPS WHRS CHRACTERISTICS</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222119227"/>
              </p:ext>
            </p:extLst>
          </p:nvPr>
        </p:nvGraphicFramePr>
        <p:xfrm>
          <a:off x="539552"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44101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graphicFrame>
        <p:nvGraphicFramePr>
          <p:cNvPr id="8" name="Content Placeholder 7"/>
          <p:cNvGraphicFramePr>
            <a:graphicFrameLocks noGrp="1"/>
          </p:cNvGraphicFramePr>
          <p:nvPr>
            <p:ph idx="1"/>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Various types</a:t>
            </a:r>
            <a:endParaRPr lang="en-IN" dirty="0"/>
          </a:p>
        </p:txBody>
      </p:sp>
      <p:sp>
        <p:nvSpPr>
          <p:cNvPr id="3" name="Content Placeholder 2"/>
          <p:cNvSpPr>
            <a:spLocks noGrp="1"/>
          </p:cNvSpPr>
          <p:nvPr>
            <p:ph idx="1"/>
          </p:nvPr>
        </p:nvSpPr>
        <p:spPr>
          <a:xfrm>
            <a:off x="457200" y="1935480"/>
            <a:ext cx="8229600" cy="4922520"/>
          </a:xfrm>
        </p:spPr>
        <p:txBody>
          <a:bodyPr/>
          <a:lstStyle/>
          <a:p>
            <a:pPr algn="just"/>
            <a:r>
              <a:rPr lang="en-IN" sz="2000" dirty="0"/>
              <a:t>Depending on the level of complexity acceptable to the owner and shipyard and the actual electrical power consumption </a:t>
            </a:r>
            <a:r>
              <a:rPr lang="en-IN" sz="2000" dirty="0" smtClean="0"/>
              <a:t>on board, </a:t>
            </a:r>
            <a:r>
              <a:rPr lang="en-IN" sz="2000" dirty="0"/>
              <a:t>it is possible to choose between the following systems</a:t>
            </a:r>
          </a:p>
          <a:p>
            <a:pPr algn="just"/>
            <a:endParaRPr lang="en-IN" dirty="0"/>
          </a:p>
        </p:txBody>
      </p:sp>
      <p:graphicFrame>
        <p:nvGraphicFramePr>
          <p:cNvPr id="4" name="Diagram 3"/>
          <p:cNvGraphicFramePr/>
          <p:nvPr>
            <p:extLst>
              <p:ext uri="{D42A27DB-BD31-4B8C-83A1-F6EECF244321}">
                <p14:modId xmlns:p14="http://schemas.microsoft.com/office/powerpoint/2010/main" xmlns="" val="1014798510"/>
              </p:ext>
            </p:extLst>
          </p:nvPr>
        </p:nvGraphicFramePr>
        <p:xfrm>
          <a:off x="755576" y="2996952"/>
          <a:ext cx="7992888" cy="3631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Power Turbine Generator</a:t>
            </a:r>
            <a:endParaRPr lang="en-IN" dirty="0"/>
          </a:p>
        </p:txBody>
      </p:sp>
      <p:pic>
        <p:nvPicPr>
          <p:cNvPr id="4" name="Content Placeholder 3"/>
          <p:cNvPicPr>
            <a:picLocks noGrp="1"/>
          </p:cNvPicPr>
          <p:nvPr>
            <p:ph idx="1"/>
          </p:nvPr>
        </p:nvPicPr>
        <p:blipFill>
          <a:blip r:embed="rId2"/>
          <a:srcRect/>
          <a:stretch>
            <a:fillRect/>
          </a:stretch>
        </p:blipFill>
        <p:spPr bwMode="auto">
          <a:xfrm>
            <a:off x="1675765" y="2376850"/>
            <a:ext cx="5792469" cy="3506063"/>
          </a:xfrm>
          <a:prstGeom prst="rect">
            <a:avLst/>
          </a:prstGeom>
          <a:noFill/>
          <a:ln w="9525">
            <a:noFill/>
            <a:miter lim="800000"/>
            <a:headEnd/>
            <a:tailEnd/>
          </a:ln>
        </p:spPr>
      </p:pic>
    </p:spTree>
    <p:extLst>
      <p:ext uri="{BB962C8B-B14F-4D97-AF65-F5344CB8AC3E}">
        <p14:creationId xmlns:p14="http://schemas.microsoft.com/office/powerpoint/2010/main" xmlns="" val="2098569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57158" y="642918"/>
          <a:ext cx="8229600" cy="600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051277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1911</TotalTime>
  <Words>1210</Words>
  <Application>Microsoft Office PowerPoint</Application>
  <PresentationFormat>On-screen Show (4:3)</PresentationFormat>
  <Paragraphs>158</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Sustainable Technology for     Reduction of Fuel     Consumption</vt:lpstr>
      <vt:lpstr>Concerns</vt:lpstr>
      <vt:lpstr>What is WHRS</vt:lpstr>
      <vt:lpstr> Why Waste heat recovery? </vt:lpstr>
      <vt:lpstr>SHIPS WHRS CHRACTERISTICS</vt:lpstr>
      <vt:lpstr>Slide 6</vt:lpstr>
      <vt:lpstr>Various types</vt:lpstr>
      <vt:lpstr>Power Turbine Generator</vt:lpstr>
      <vt:lpstr>Slide 9</vt:lpstr>
      <vt:lpstr>Steam Turbine Generator</vt:lpstr>
      <vt:lpstr>Slide 11</vt:lpstr>
      <vt:lpstr>Slide 12</vt:lpstr>
      <vt:lpstr>Steam Turbine-Power Turbine Generator</vt:lpstr>
      <vt:lpstr>Slide 14</vt:lpstr>
      <vt:lpstr>Slide 15</vt:lpstr>
      <vt:lpstr>Slide 16</vt:lpstr>
      <vt:lpstr>Virtual installation</vt:lpstr>
      <vt:lpstr>Principal arrangement of power/steam  turbogenerator package</vt:lpstr>
      <vt:lpstr>Plant Diagram</vt:lpstr>
      <vt:lpstr>Improvement</vt:lpstr>
      <vt:lpstr>Economical Operation of WHRS</vt:lpstr>
      <vt:lpstr> HIGH-EFFICIENCY WHR: CASE STUDY </vt:lpstr>
      <vt:lpstr>Slide 23</vt:lpstr>
      <vt:lpstr>Reductions</vt:lpstr>
      <vt:lpstr>STUDY</vt:lpstr>
      <vt:lpstr>Advantage</vt:lpstr>
      <vt:lpstr>Drawbacks</vt:lpstr>
      <vt:lpstr>Conclusion</vt:lpstr>
      <vt:lpstr>                 QUESTIONS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acer</cp:lastModifiedBy>
  <cp:revision>118</cp:revision>
  <dcterms:created xsi:type="dcterms:W3CDTF">2015-02-23T17:14:13Z</dcterms:created>
  <dcterms:modified xsi:type="dcterms:W3CDTF">2015-02-27T06:07:22Z</dcterms:modified>
</cp:coreProperties>
</file>