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unknown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7" r:id="rId5"/>
    <p:sldId id="259" r:id="rId6"/>
    <p:sldId id="275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4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6" r:id="rId23"/>
    <p:sldId id="278" r:id="rId24"/>
    <p:sldId id="279" r:id="rId25"/>
  </p:sldIdLst>
  <p:sldSz cx="9144000" cy="6858000" type="screen4x3"/>
  <p:notesSz cx="6858000" cy="9144000"/>
  <p:custShowLst>
    <p:custShow name="Custom Show 1" id="0">
      <p:sldLst>
        <p:sld r:id="rId13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4660"/>
  </p:normalViewPr>
  <p:slideViewPr>
    <p:cSldViewPr>
      <p:cViewPr varScale="1">
        <p:scale>
          <a:sx n="39" d="100"/>
          <a:sy n="39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3BA65E-F329-4D58-8FCC-E371BC0FCC57}" type="doc">
      <dgm:prSet loTypeId="urn:microsoft.com/office/officeart/2005/8/layout/pyramid2" loCatId="pyramid" qsTypeId="urn:microsoft.com/office/officeart/2009/2/quickstyle/3d8" qsCatId="3D" csTypeId="urn:microsoft.com/office/officeart/2005/8/colors/accent5_1" csCatId="accent5" phldr="1"/>
      <dgm:spPr/>
      <dgm:t>
        <a:bodyPr/>
        <a:lstStyle/>
        <a:p>
          <a:endParaRPr lang="en-IN"/>
        </a:p>
      </dgm:t>
    </dgm:pt>
    <dgm:pt modelId="{1C9F912E-2C42-43F8-BCF2-6BA8174E0914}">
      <dgm:prSet custT="1"/>
      <dgm:spPr/>
      <dgm:t>
        <a:bodyPr/>
        <a:lstStyle/>
        <a:p>
          <a:pPr rtl="0"/>
          <a:r>
            <a:rPr lang="en-US" sz="2400" b="1" dirty="0" smtClean="0"/>
            <a:t>Aerospace</a:t>
          </a:r>
          <a:endParaRPr lang="en-IN" sz="2400" dirty="0"/>
        </a:p>
      </dgm:t>
    </dgm:pt>
    <dgm:pt modelId="{D9934EDA-9FE3-49B0-B9F5-9C396E8CBAED}" type="parTrans" cxnId="{F8084B23-40FA-432A-B7FE-D4F8FC6096A9}">
      <dgm:prSet/>
      <dgm:spPr/>
      <dgm:t>
        <a:bodyPr/>
        <a:lstStyle/>
        <a:p>
          <a:endParaRPr lang="en-IN"/>
        </a:p>
      </dgm:t>
    </dgm:pt>
    <dgm:pt modelId="{FBB80DE5-35A6-4884-9226-7441A2B39488}" type="sibTrans" cxnId="{F8084B23-40FA-432A-B7FE-D4F8FC6096A9}">
      <dgm:prSet/>
      <dgm:spPr/>
      <dgm:t>
        <a:bodyPr/>
        <a:lstStyle/>
        <a:p>
          <a:endParaRPr lang="en-IN"/>
        </a:p>
      </dgm:t>
    </dgm:pt>
    <dgm:pt modelId="{60F48908-EEF9-4FF0-8E00-45860F16179F}">
      <dgm:prSet custT="1"/>
      <dgm:spPr/>
      <dgm:t>
        <a:bodyPr/>
        <a:lstStyle/>
        <a:p>
          <a:pPr rtl="0"/>
          <a:r>
            <a:rPr lang="en-US" sz="2000" b="1" dirty="0" smtClean="0"/>
            <a:t>Consumer/Industrial</a:t>
          </a:r>
          <a:endParaRPr lang="en-IN" sz="2000" dirty="0"/>
        </a:p>
      </dgm:t>
    </dgm:pt>
    <dgm:pt modelId="{047575B6-E0D4-44BE-AE27-995E6393034D}" type="parTrans" cxnId="{95F24B98-1C77-4598-A3ED-DA05621A17FE}">
      <dgm:prSet/>
      <dgm:spPr/>
      <dgm:t>
        <a:bodyPr/>
        <a:lstStyle/>
        <a:p>
          <a:endParaRPr lang="en-IN"/>
        </a:p>
      </dgm:t>
    </dgm:pt>
    <dgm:pt modelId="{C6E478EE-D158-4902-8CE9-C4A93307D744}" type="sibTrans" cxnId="{95F24B98-1C77-4598-A3ED-DA05621A17FE}">
      <dgm:prSet/>
      <dgm:spPr/>
      <dgm:t>
        <a:bodyPr/>
        <a:lstStyle/>
        <a:p>
          <a:endParaRPr lang="en-IN"/>
        </a:p>
      </dgm:t>
    </dgm:pt>
    <dgm:pt modelId="{9612DD6B-1FF8-4091-A888-86A7C0C2597F}">
      <dgm:prSet custT="1"/>
      <dgm:spPr/>
      <dgm:t>
        <a:bodyPr/>
        <a:lstStyle/>
        <a:p>
          <a:pPr rtl="0"/>
          <a:r>
            <a:rPr lang="en-US" sz="2000" b="1" dirty="0" smtClean="0"/>
            <a:t>Medical</a:t>
          </a:r>
          <a:endParaRPr lang="en-IN" sz="2000" dirty="0"/>
        </a:p>
      </dgm:t>
    </dgm:pt>
    <dgm:pt modelId="{0BFDD8C8-9B39-4951-B5DC-50F96F9D086B}" type="parTrans" cxnId="{8D2178FB-6936-43E9-9729-3BBCFF3EDB96}">
      <dgm:prSet/>
      <dgm:spPr/>
      <dgm:t>
        <a:bodyPr/>
        <a:lstStyle/>
        <a:p>
          <a:endParaRPr lang="en-IN"/>
        </a:p>
      </dgm:t>
    </dgm:pt>
    <dgm:pt modelId="{7B18D11D-F124-4156-9DF5-BBD3A474253D}" type="sibTrans" cxnId="{8D2178FB-6936-43E9-9729-3BBCFF3EDB96}">
      <dgm:prSet/>
      <dgm:spPr/>
      <dgm:t>
        <a:bodyPr/>
        <a:lstStyle/>
        <a:p>
          <a:endParaRPr lang="en-IN"/>
        </a:p>
      </dgm:t>
    </dgm:pt>
    <dgm:pt modelId="{D55BE71E-6734-48E6-8E5E-F24A4123CF11}">
      <dgm:prSet custT="1"/>
      <dgm:spPr/>
      <dgm:t>
        <a:bodyPr/>
        <a:lstStyle/>
        <a:p>
          <a:pPr rtl="0"/>
          <a:r>
            <a:rPr lang="en-US" sz="2000" b="1" dirty="0" smtClean="0"/>
            <a:t>Military/Defense</a:t>
          </a:r>
          <a:endParaRPr lang="en-IN" sz="2000" dirty="0"/>
        </a:p>
      </dgm:t>
    </dgm:pt>
    <dgm:pt modelId="{F9888AA5-CD5D-4A40-B886-A351622AAD78}" type="parTrans" cxnId="{C7C84C3D-DCC5-4178-9DF0-8E2108BCDA2E}">
      <dgm:prSet/>
      <dgm:spPr/>
      <dgm:t>
        <a:bodyPr/>
        <a:lstStyle/>
        <a:p>
          <a:endParaRPr lang="en-IN"/>
        </a:p>
      </dgm:t>
    </dgm:pt>
    <dgm:pt modelId="{D36710FC-3A12-4790-BB31-9EA52BF2A08C}" type="sibTrans" cxnId="{C7C84C3D-DCC5-4178-9DF0-8E2108BCDA2E}">
      <dgm:prSet/>
      <dgm:spPr/>
      <dgm:t>
        <a:bodyPr/>
        <a:lstStyle/>
        <a:p>
          <a:endParaRPr lang="en-IN"/>
        </a:p>
      </dgm:t>
    </dgm:pt>
    <dgm:pt modelId="{34E13FDF-8D1F-47C2-84FA-9A17749E9EB3}">
      <dgm:prSet custT="1"/>
      <dgm:spPr/>
      <dgm:t>
        <a:bodyPr/>
        <a:lstStyle/>
        <a:p>
          <a:pPr rtl="0"/>
          <a:r>
            <a:rPr lang="en-US" sz="2000" b="1" dirty="0" smtClean="0"/>
            <a:t>Material Treatment&amp; Mining</a:t>
          </a:r>
          <a:endParaRPr lang="en-IN" sz="2000" dirty="0"/>
        </a:p>
      </dgm:t>
    </dgm:pt>
    <dgm:pt modelId="{9F778640-90D4-4D78-BA0C-2A6CF78F7DA7}" type="parTrans" cxnId="{543E1FEB-4744-4A7A-A0CB-75F07E75D783}">
      <dgm:prSet/>
      <dgm:spPr/>
      <dgm:t>
        <a:bodyPr/>
        <a:lstStyle/>
        <a:p>
          <a:endParaRPr lang="en-IN"/>
        </a:p>
      </dgm:t>
    </dgm:pt>
    <dgm:pt modelId="{7D2B0710-BD35-4EA6-BAFC-C3EC73D5BED8}" type="sibTrans" cxnId="{543E1FEB-4744-4A7A-A0CB-75F07E75D783}">
      <dgm:prSet/>
      <dgm:spPr/>
      <dgm:t>
        <a:bodyPr/>
        <a:lstStyle/>
        <a:p>
          <a:endParaRPr lang="en-IN"/>
        </a:p>
      </dgm:t>
    </dgm:pt>
    <dgm:pt modelId="{61E0F8F6-0422-4450-AEB1-1910B327B5B1}">
      <dgm:prSet custT="1"/>
      <dgm:spPr/>
      <dgm:t>
        <a:bodyPr/>
        <a:lstStyle/>
        <a:p>
          <a:pPr rtl="0"/>
          <a:r>
            <a:rPr lang="en-US" sz="2000" b="1" dirty="0" smtClean="0"/>
            <a:t>Offshore Drilling</a:t>
          </a:r>
          <a:endParaRPr lang="en-IN" sz="2000" dirty="0"/>
        </a:p>
      </dgm:t>
    </dgm:pt>
    <dgm:pt modelId="{B3FE9D0D-193C-4668-B2BC-C74359BCE4A6}" type="parTrans" cxnId="{16507A8C-D152-4583-8811-A86716A0F61C}">
      <dgm:prSet/>
      <dgm:spPr/>
      <dgm:t>
        <a:bodyPr/>
        <a:lstStyle/>
        <a:p>
          <a:endParaRPr lang="en-IN"/>
        </a:p>
      </dgm:t>
    </dgm:pt>
    <dgm:pt modelId="{DA669E78-EAE2-4400-AE65-A947D7903AA1}" type="sibTrans" cxnId="{16507A8C-D152-4583-8811-A86716A0F61C}">
      <dgm:prSet/>
      <dgm:spPr/>
      <dgm:t>
        <a:bodyPr/>
        <a:lstStyle/>
        <a:p>
          <a:endParaRPr lang="en-IN"/>
        </a:p>
      </dgm:t>
    </dgm:pt>
    <dgm:pt modelId="{37D15A0D-4B19-4590-A3A2-1B2EF802DB9E}">
      <dgm:prSet custT="1"/>
      <dgm:spPr/>
      <dgm:t>
        <a:bodyPr/>
        <a:lstStyle/>
        <a:p>
          <a:pPr rtl="0"/>
          <a:r>
            <a:rPr lang="en-US" sz="2000" b="1" dirty="0" smtClean="0"/>
            <a:t>Transportation</a:t>
          </a:r>
          <a:endParaRPr lang="en-IN" sz="2000" dirty="0"/>
        </a:p>
      </dgm:t>
    </dgm:pt>
    <dgm:pt modelId="{120B4C0B-5039-4648-BDF7-1C59E95EF54B}" type="parTrans" cxnId="{5FF646B1-B45B-4A19-B370-841F4124A180}">
      <dgm:prSet/>
      <dgm:spPr/>
      <dgm:t>
        <a:bodyPr/>
        <a:lstStyle/>
        <a:p>
          <a:endParaRPr lang="en-IN"/>
        </a:p>
      </dgm:t>
    </dgm:pt>
    <dgm:pt modelId="{0270447A-B2BE-4915-957F-98A728DC40E3}" type="sibTrans" cxnId="{5FF646B1-B45B-4A19-B370-841F4124A180}">
      <dgm:prSet/>
      <dgm:spPr/>
      <dgm:t>
        <a:bodyPr/>
        <a:lstStyle/>
        <a:p>
          <a:endParaRPr lang="en-IN"/>
        </a:p>
      </dgm:t>
    </dgm:pt>
    <dgm:pt modelId="{1779B430-3BEC-4202-BB58-5B1256B8AF45}">
      <dgm:prSet custT="1"/>
      <dgm:spPr/>
      <dgm:t>
        <a:bodyPr/>
        <a:lstStyle/>
        <a:p>
          <a:pPr rtl="0"/>
          <a:r>
            <a:rPr lang="en-US" sz="2000" b="1" dirty="0" smtClean="0"/>
            <a:t>Non Destructive Tests</a:t>
          </a:r>
          <a:endParaRPr lang="en-IN" sz="2000" dirty="0"/>
        </a:p>
      </dgm:t>
    </dgm:pt>
    <dgm:pt modelId="{700061CA-17D1-4CAE-8CE1-98718819FDB0}" type="parTrans" cxnId="{6892F336-AFE6-4212-B6B8-97AC5DAED471}">
      <dgm:prSet/>
      <dgm:spPr/>
      <dgm:t>
        <a:bodyPr/>
        <a:lstStyle/>
        <a:p>
          <a:endParaRPr lang="en-IN"/>
        </a:p>
      </dgm:t>
    </dgm:pt>
    <dgm:pt modelId="{AEDCF0C3-6C71-469A-982E-EAAD2A96EEE2}" type="sibTrans" cxnId="{6892F336-AFE6-4212-B6B8-97AC5DAED471}">
      <dgm:prSet/>
      <dgm:spPr/>
      <dgm:t>
        <a:bodyPr/>
        <a:lstStyle/>
        <a:p>
          <a:endParaRPr lang="en-IN"/>
        </a:p>
      </dgm:t>
    </dgm:pt>
    <dgm:pt modelId="{8D21BE19-E73C-4723-A15A-AF03C7CD245E}" type="pres">
      <dgm:prSet presAssocID="{793BA65E-F329-4D58-8FCC-E371BC0FCC57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IN"/>
        </a:p>
      </dgm:t>
    </dgm:pt>
    <dgm:pt modelId="{06DE79EC-479E-4E5A-B9A5-706C7E9D5B16}" type="pres">
      <dgm:prSet presAssocID="{793BA65E-F329-4D58-8FCC-E371BC0FCC57}" presName="pyramid" presStyleLbl="node1" presStyleIdx="0" presStyleCnt="1" custScaleX="128164" custLinFactNeighborX="-1576" custLinFactNeighborY="-5427"/>
      <dgm:spPr/>
    </dgm:pt>
    <dgm:pt modelId="{812DAB43-F059-4145-8E91-1EB875217D6A}" type="pres">
      <dgm:prSet presAssocID="{793BA65E-F329-4D58-8FCC-E371BC0FCC57}" presName="theList" presStyleCnt="0"/>
      <dgm:spPr/>
    </dgm:pt>
    <dgm:pt modelId="{FB30CC72-D2CF-4BB1-BA6F-4F537CA44063}" type="pres">
      <dgm:prSet presAssocID="{1C9F912E-2C42-43F8-BCF2-6BA8174E0914}" presName="aNode" presStyleLbl="fgAcc1" presStyleIdx="0" presStyleCnt="8" custScaleY="950272" custLinFactX="-9155" custLinFactNeighborX="-100000" custLinFactNeighborY="379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1D435A4-31FB-4AF1-AA5A-45F7990B814F}" type="pres">
      <dgm:prSet presAssocID="{1C9F912E-2C42-43F8-BCF2-6BA8174E0914}" presName="aSpace" presStyleCnt="0"/>
      <dgm:spPr/>
    </dgm:pt>
    <dgm:pt modelId="{87DFFFB9-E43F-45A6-9C0B-996992460C31}" type="pres">
      <dgm:prSet presAssocID="{60F48908-EEF9-4FF0-8E00-45860F16179F}" presName="aNode" presStyleLbl="fgAcc1" presStyleIdx="1" presStyleCnt="8" custScaleY="1314457" custLinFactY="-900000" custLinFactNeighborX="14762" custLinFactNeighborY="-91876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E8C06A0-2CE0-41FE-8597-4E9E61678025}" type="pres">
      <dgm:prSet presAssocID="{60F48908-EEF9-4FF0-8E00-45860F16179F}" presName="aSpace" presStyleCnt="0"/>
      <dgm:spPr/>
    </dgm:pt>
    <dgm:pt modelId="{E5CDC491-8F97-4B88-980D-A4D2032D15A4}" type="pres">
      <dgm:prSet presAssocID="{9612DD6B-1FF8-4091-A888-86A7C0C2597F}" presName="aNode" presStyleLbl="fgAcc1" presStyleIdx="2" presStyleCnt="8" custScaleX="104173" custScaleY="958276" custLinFactY="1535" custLinFactNeighborX="10586" custLinFactNeighborY="1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E77B23D-C30D-429E-BB7D-E026F64C28FC}" type="pres">
      <dgm:prSet presAssocID="{9612DD6B-1FF8-4091-A888-86A7C0C2597F}" presName="aSpace" presStyleCnt="0"/>
      <dgm:spPr/>
    </dgm:pt>
    <dgm:pt modelId="{E367B541-E82A-40E2-914F-50DB44B41B8F}" type="pres">
      <dgm:prSet presAssocID="{D55BE71E-6734-48E6-8E5E-F24A4123CF11}" presName="aNode" presStyleLbl="fgAcc1" presStyleIdx="3" presStyleCnt="8" custScaleY="895865" custLinFactX="-10471" custLinFactY="-844240" custLinFactNeighborX="-100000" custLinFactNeighborY="-9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608E5E6-3BCA-4D4C-9D22-EBBF0A8B4027}" type="pres">
      <dgm:prSet presAssocID="{D55BE71E-6734-48E6-8E5E-F24A4123CF11}" presName="aSpace" presStyleCnt="0"/>
      <dgm:spPr/>
    </dgm:pt>
    <dgm:pt modelId="{7C8EE1F2-83D2-4A54-95BE-DBE93ADCDDAA}" type="pres">
      <dgm:prSet presAssocID="{34E13FDF-8D1F-47C2-84FA-9A17749E9EB3}" presName="aNode" presStyleLbl="fgAcc1" presStyleIdx="4" presStyleCnt="8" custScaleY="972421" custLinFactX="-8384" custLinFactY="623133" custLinFactNeighborX="-100000" custLinFactNeighborY="7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E56A366-0A87-4D36-80F9-826B0FDD318F}" type="pres">
      <dgm:prSet presAssocID="{34E13FDF-8D1F-47C2-84FA-9A17749E9EB3}" presName="aSpace" presStyleCnt="0"/>
      <dgm:spPr/>
    </dgm:pt>
    <dgm:pt modelId="{905BFEE6-F1D1-4C5E-89DE-30777DECC97C}" type="pres">
      <dgm:prSet presAssocID="{61E0F8F6-0422-4450-AEB1-1910B327B5B1}" presName="aNode" presStyleLbl="fgAcc1" presStyleIdx="5" presStyleCnt="8" custScaleX="104174" custScaleY="958255" custLinFactY="-557767" custLinFactNeighborX="12674" custLinFactNeighborY="-6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32C21B8-22EA-4F6C-8918-546C12028ED2}" type="pres">
      <dgm:prSet presAssocID="{61E0F8F6-0422-4450-AEB1-1910B327B5B1}" presName="aSpace" presStyleCnt="0"/>
      <dgm:spPr/>
    </dgm:pt>
    <dgm:pt modelId="{DFE94252-DA6B-411A-B63D-620F7A5128C4}" type="pres">
      <dgm:prSet presAssocID="{37D15A0D-4B19-4590-A3A2-1B2EF802DB9E}" presName="aNode" presStyleLbl="fgAcc1" presStyleIdx="6" presStyleCnt="8" custScaleY="969254" custLinFactX="-10471" custLinFactY="904473" custLinFactNeighborX="-100000" custLinFactNeighborY="1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6345190-E7A8-471D-BE69-9F4CD992BED8}" type="pres">
      <dgm:prSet presAssocID="{37D15A0D-4B19-4590-A3A2-1B2EF802DB9E}" presName="aSpace" presStyleCnt="0"/>
      <dgm:spPr/>
    </dgm:pt>
    <dgm:pt modelId="{2113C59C-532E-4EBF-AB5F-12F21D6CBE43}" type="pres">
      <dgm:prSet presAssocID="{1779B430-3BEC-4202-BB58-5B1256B8AF45}" presName="aNode" presStyleLbl="fgAcc1" presStyleIdx="7" presStyleCnt="8" custScaleX="108349" custScaleY="1051414" custLinFactY="100000" custLinFactNeighborX="16849" custLinFactNeighborY="12919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0C79D63-E1E9-45EF-9927-7110786AA006}" type="pres">
      <dgm:prSet presAssocID="{1779B430-3BEC-4202-BB58-5B1256B8AF45}" presName="aSpace" presStyleCnt="0"/>
      <dgm:spPr/>
    </dgm:pt>
  </dgm:ptLst>
  <dgm:cxnLst>
    <dgm:cxn modelId="{FBCDFF96-1B44-4B48-8F29-4DF55438006B}" type="presOf" srcId="{9612DD6B-1FF8-4091-A888-86A7C0C2597F}" destId="{E5CDC491-8F97-4B88-980D-A4D2032D15A4}" srcOrd="0" destOrd="0" presId="urn:microsoft.com/office/officeart/2005/8/layout/pyramid2"/>
    <dgm:cxn modelId="{6F052783-4F87-415E-AA68-0DE875BDA347}" type="presOf" srcId="{1C9F912E-2C42-43F8-BCF2-6BA8174E0914}" destId="{FB30CC72-D2CF-4BB1-BA6F-4F537CA44063}" srcOrd="0" destOrd="0" presId="urn:microsoft.com/office/officeart/2005/8/layout/pyramid2"/>
    <dgm:cxn modelId="{6FB03DDF-DB5B-4B58-AB00-F3875680600A}" type="presOf" srcId="{D55BE71E-6734-48E6-8E5E-F24A4123CF11}" destId="{E367B541-E82A-40E2-914F-50DB44B41B8F}" srcOrd="0" destOrd="0" presId="urn:microsoft.com/office/officeart/2005/8/layout/pyramid2"/>
    <dgm:cxn modelId="{5FF646B1-B45B-4A19-B370-841F4124A180}" srcId="{793BA65E-F329-4D58-8FCC-E371BC0FCC57}" destId="{37D15A0D-4B19-4590-A3A2-1B2EF802DB9E}" srcOrd="6" destOrd="0" parTransId="{120B4C0B-5039-4648-BDF7-1C59E95EF54B}" sibTransId="{0270447A-B2BE-4915-957F-98A728DC40E3}"/>
    <dgm:cxn modelId="{8D2178FB-6936-43E9-9729-3BBCFF3EDB96}" srcId="{793BA65E-F329-4D58-8FCC-E371BC0FCC57}" destId="{9612DD6B-1FF8-4091-A888-86A7C0C2597F}" srcOrd="2" destOrd="0" parTransId="{0BFDD8C8-9B39-4951-B5DC-50F96F9D086B}" sibTransId="{7B18D11D-F124-4156-9DF5-BBD3A474253D}"/>
    <dgm:cxn modelId="{6F19108A-46B1-4030-A5E5-708707C02143}" type="presOf" srcId="{60F48908-EEF9-4FF0-8E00-45860F16179F}" destId="{87DFFFB9-E43F-45A6-9C0B-996992460C31}" srcOrd="0" destOrd="0" presId="urn:microsoft.com/office/officeart/2005/8/layout/pyramid2"/>
    <dgm:cxn modelId="{543E1FEB-4744-4A7A-A0CB-75F07E75D783}" srcId="{793BA65E-F329-4D58-8FCC-E371BC0FCC57}" destId="{34E13FDF-8D1F-47C2-84FA-9A17749E9EB3}" srcOrd="4" destOrd="0" parTransId="{9F778640-90D4-4D78-BA0C-2A6CF78F7DA7}" sibTransId="{7D2B0710-BD35-4EA6-BAFC-C3EC73D5BED8}"/>
    <dgm:cxn modelId="{6892F336-AFE6-4212-B6B8-97AC5DAED471}" srcId="{793BA65E-F329-4D58-8FCC-E371BC0FCC57}" destId="{1779B430-3BEC-4202-BB58-5B1256B8AF45}" srcOrd="7" destOrd="0" parTransId="{700061CA-17D1-4CAE-8CE1-98718819FDB0}" sibTransId="{AEDCF0C3-6C71-469A-982E-EAAD2A96EEE2}"/>
    <dgm:cxn modelId="{473091F5-2E6E-4426-A68D-6602C5A07894}" type="presOf" srcId="{37D15A0D-4B19-4590-A3A2-1B2EF802DB9E}" destId="{DFE94252-DA6B-411A-B63D-620F7A5128C4}" srcOrd="0" destOrd="0" presId="urn:microsoft.com/office/officeart/2005/8/layout/pyramid2"/>
    <dgm:cxn modelId="{4B6DA06B-3E9D-486D-BFB9-194D72B4CCAE}" type="presOf" srcId="{1779B430-3BEC-4202-BB58-5B1256B8AF45}" destId="{2113C59C-532E-4EBF-AB5F-12F21D6CBE43}" srcOrd="0" destOrd="0" presId="urn:microsoft.com/office/officeart/2005/8/layout/pyramid2"/>
    <dgm:cxn modelId="{7998E53F-F4E3-451D-95F5-7EEC0451CC97}" type="presOf" srcId="{34E13FDF-8D1F-47C2-84FA-9A17749E9EB3}" destId="{7C8EE1F2-83D2-4A54-95BE-DBE93ADCDDAA}" srcOrd="0" destOrd="0" presId="urn:microsoft.com/office/officeart/2005/8/layout/pyramid2"/>
    <dgm:cxn modelId="{C7C84C3D-DCC5-4178-9DF0-8E2108BCDA2E}" srcId="{793BA65E-F329-4D58-8FCC-E371BC0FCC57}" destId="{D55BE71E-6734-48E6-8E5E-F24A4123CF11}" srcOrd="3" destOrd="0" parTransId="{F9888AA5-CD5D-4A40-B886-A351622AAD78}" sibTransId="{D36710FC-3A12-4790-BB31-9EA52BF2A08C}"/>
    <dgm:cxn modelId="{903B26A1-6291-467C-85CE-12F09F79483F}" type="presOf" srcId="{793BA65E-F329-4D58-8FCC-E371BC0FCC57}" destId="{8D21BE19-E73C-4723-A15A-AF03C7CD245E}" srcOrd="0" destOrd="0" presId="urn:microsoft.com/office/officeart/2005/8/layout/pyramid2"/>
    <dgm:cxn modelId="{BECE9900-D77E-409D-95B9-4F1C9FE4574B}" type="presOf" srcId="{61E0F8F6-0422-4450-AEB1-1910B327B5B1}" destId="{905BFEE6-F1D1-4C5E-89DE-30777DECC97C}" srcOrd="0" destOrd="0" presId="urn:microsoft.com/office/officeart/2005/8/layout/pyramid2"/>
    <dgm:cxn modelId="{95F24B98-1C77-4598-A3ED-DA05621A17FE}" srcId="{793BA65E-F329-4D58-8FCC-E371BC0FCC57}" destId="{60F48908-EEF9-4FF0-8E00-45860F16179F}" srcOrd="1" destOrd="0" parTransId="{047575B6-E0D4-44BE-AE27-995E6393034D}" sibTransId="{C6E478EE-D158-4902-8CE9-C4A93307D744}"/>
    <dgm:cxn modelId="{F8084B23-40FA-432A-B7FE-D4F8FC6096A9}" srcId="{793BA65E-F329-4D58-8FCC-E371BC0FCC57}" destId="{1C9F912E-2C42-43F8-BCF2-6BA8174E0914}" srcOrd="0" destOrd="0" parTransId="{D9934EDA-9FE3-49B0-B9F5-9C396E8CBAED}" sibTransId="{FBB80DE5-35A6-4884-9226-7441A2B39488}"/>
    <dgm:cxn modelId="{16507A8C-D152-4583-8811-A86716A0F61C}" srcId="{793BA65E-F329-4D58-8FCC-E371BC0FCC57}" destId="{61E0F8F6-0422-4450-AEB1-1910B327B5B1}" srcOrd="5" destOrd="0" parTransId="{B3FE9D0D-193C-4668-B2BC-C74359BCE4A6}" sibTransId="{DA669E78-EAE2-4400-AE65-A947D7903AA1}"/>
    <dgm:cxn modelId="{0BEAF4C0-29E7-43A2-A8F2-8CD462C3EA3D}" type="presParOf" srcId="{8D21BE19-E73C-4723-A15A-AF03C7CD245E}" destId="{06DE79EC-479E-4E5A-B9A5-706C7E9D5B16}" srcOrd="0" destOrd="0" presId="urn:microsoft.com/office/officeart/2005/8/layout/pyramid2"/>
    <dgm:cxn modelId="{3CA9BBAD-5EF6-470A-BF75-B21EE2D435C2}" type="presParOf" srcId="{8D21BE19-E73C-4723-A15A-AF03C7CD245E}" destId="{812DAB43-F059-4145-8E91-1EB875217D6A}" srcOrd="1" destOrd="0" presId="urn:microsoft.com/office/officeart/2005/8/layout/pyramid2"/>
    <dgm:cxn modelId="{B53438E2-717C-4F43-A9DD-CC41F1C19DFA}" type="presParOf" srcId="{812DAB43-F059-4145-8E91-1EB875217D6A}" destId="{FB30CC72-D2CF-4BB1-BA6F-4F537CA44063}" srcOrd="0" destOrd="0" presId="urn:microsoft.com/office/officeart/2005/8/layout/pyramid2"/>
    <dgm:cxn modelId="{CC689021-C746-46EA-A8AB-DB866D249447}" type="presParOf" srcId="{812DAB43-F059-4145-8E91-1EB875217D6A}" destId="{81D435A4-31FB-4AF1-AA5A-45F7990B814F}" srcOrd="1" destOrd="0" presId="urn:microsoft.com/office/officeart/2005/8/layout/pyramid2"/>
    <dgm:cxn modelId="{0222D674-F4E6-4457-8DC3-1746A43C2BFC}" type="presParOf" srcId="{812DAB43-F059-4145-8E91-1EB875217D6A}" destId="{87DFFFB9-E43F-45A6-9C0B-996992460C31}" srcOrd="2" destOrd="0" presId="urn:microsoft.com/office/officeart/2005/8/layout/pyramid2"/>
    <dgm:cxn modelId="{9FFE12DD-5574-4B64-B078-2F1FE52A0C2D}" type="presParOf" srcId="{812DAB43-F059-4145-8E91-1EB875217D6A}" destId="{EE8C06A0-2CE0-41FE-8597-4E9E61678025}" srcOrd="3" destOrd="0" presId="urn:microsoft.com/office/officeart/2005/8/layout/pyramid2"/>
    <dgm:cxn modelId="{50509305-7241-4402-83E7-FE678FBC7C58}" type="presParOf" srcId="{812DAB43-F059-4145-8E91-1EB875217D6A}" destId="{E5CDC491-8F97-4B88-980D-A4D2032D15A4}" srcOrd="4" destOrd="0" presId="urn:microsoft.com/office/officeart/2005/8/layout/pyramid2"/>
    <dgm:cxn modelId="{4E87E55D-A5F3-47B8-B0D2-EB43A2EA3598}" type="presParOf" srcId="{812DAB43-F059-4145-8E91-1EB875217D6A}" destId="{EE77B23D-C30D-429E-BB7D-E026F64C28FC}" srcOrd="5" destOrd="0" presId="urn:microsoft.com/office/officeart/2005/8/layout/pyramid2"/>
    <dgm:cxn modelId="{9FEF78C6-1DC8-4CBE-93FC-EC622CE154EE}" type="presParOf" srcId="{812DAB43-F059-4145-8E91-1EB875217D6A}" destId="{E367B541-E82A-40E2-914F-50DB44B41B8F}" srcOrd="6" destOrd="0" presId="urn:microsoft.com/office/officeart/2005/8/layout/pyramid2"/>
    <dgm:cxn modelId="{92AD17D1-9023-4725-88F7-75DB0C97B1A5}" type="presParOf" srcId="{812DAB43-F059-4145-8E91-1EB875217D6A}" destId="{8608E5E6-3BCA-4D4C-9D22-EBBF0A8B4027}" srcOrd="7" destOrd="0" presId="urn:microsoft.com/office/officeart/2005/8/layout/pyramid2"/>
    <dgm:cxn modelId="{5B333471-971A-4224-BFEA-2687D2CC8C0B}" type="presParOf" srcId="{812DAB43-F059-4145-8E91-1EB875217D6A}" destId="{7C8EE1F2-83D2-4A54-95BE-DBE93ADCDDAA}" srcOrd="8" destOrd="0" presId="urn:microsoft.com/office/officeart/2005/8/layout/pyramid2"/>
    <dgm:cxn modelId="{B7C32FAA-F18C-44A0-965E-0CFD5DDEA240}" type="presParOf" srcId="{812DAB43-F059-4145-8E91-1EB875217D6A}" destId="{3E56A366-0A87-4D36-80F9-826B0FDD318F}" srcOrd="9" destOrd="0" presId="urn:microsoft.com/office/officeart/2005/8/layout/pyramid2"/>
    <dgm:cxn modelId="{2BA15E9F-8621-43D0-A05B-BBDB8EC507C7}" type="presParOf" srcId="{812DAB43-F059-4145-8E91-1EB875217D6A}" destId="{905BFEE6-F1D1-4C5E-89DE-30777DECC97C}" srcOrd="10" destOrd="0" presId="urn:microsoft.com/office/officeart/2005/8/layout/pyramid2"/>
    <dgm:cxn modelId="{CBC9BA1E-8192-4919-8157-801E906EE094}" type="presParOf" srcId="{812DAB43-F059-4145-8E91-1EB875217D6A}" destId="{D32C21B8-22EA-4F6C-8918-546C12028ED2}" srcOrd="11" destOrd="0" presId="urn:microsoft.com/office/officeart/2005/8/layout/pyramid2"/>
    <dgm:cxn modelId="{E8C581CE-EB4F-42D2-AD85-EF6E98555B53}" type="presParOf" srcId="{812DAB43-F059-4145-8E91-1EB875217D6A}" destId="{DFE94252-DA6B-411A-B63D-620F7A5128C4}" srcOrd="12" destOrd="0" presId="urn:microsoft.com/office/officeart/2005/8/layout/pyramid2"/>
    <dgm:cxn modelId="{E76A2AF2-7AE0-410B-AAF2-CDF6F2EFB62A}" type="presParOf" srcId="{812DAB43-F059-4145-8E91-1EB875217D6A}" destId="{36345190-E7A8-471D-BE69-9F4CD992BED8}" srcOrd="13" destOrd="0" presId="urn:microsoft.com/office/officeart/2005/8/layout/pyramid2"/>
    <dgm:cxn modelId="{A747E182-E849-43BB-B1EA-5083C66CBEC6}" type="presParOf" srcId="{812DAB43-F059-4145-8E91-1EB875217D6A}" destId="{2113C59C-532E-4EBF-AB5F-12F21D6CBE43}" srcOrd="14" destOrd="0" presId="urn:microsoft.com/office/officeart/2005/8/layout/pyramid2"/>
    <dgm:cxn modelId="{E172CEFD-AD26-4360-81E4-98E3E087AAC8}" type="presParOf" srcId="{812DAB43-F059-4145-8E91-1EB875217D6A}" destId="{30C79D63-E1E9-45EF-9927-7110786AA006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1B426D-D86B-495A-87A8-77C812CD52E9}" type="doc">
      <dgm:prSet loTypeId="urn:microsoft.com/office/officeart/2005/8/layout/venn1" loCatId="relationship" qsTypeId="urn:microsoft.com/office/officeart/2009/2/quickstyle/3d8" qsCatId="3D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885EC263-63AE-4B5C-8024-30C0A7923016}">
      <dgm:prSet/>
      <dgm:spPr/>
      <dgm:t>
        <a:bodyPr/>
        <a:lstStyle/>
        <a:p>
          <a:pPr rtl="0"/>
          <a:r>
            <a:rPr lang="en-US" b="1" cap="none" spc="0" dirty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MAGLEV TRAINS</a:t>
          </a:r>
          <a:endParaRPr lang="en-IN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12B81675-0004-4AE0-A4D1-0D427BD0ABB8}" type="parTrans" cxnId="{604A0377-7436-4E2C-8DE3-6032069A95DD}">
      <dgm:prSet/>
      <dgm:spPr/>
      <dgm:t>
        <a:bodyPr/>
        <a:lstStyle/>
        <a:p>
          <a:endParaRPr lang="en-IN"/>
        </a:p>
      </dgm:t>
    </dgm:pt>
    <dgm:pt modelId="{51F7D45C-4D03-477B-A5A6-479366FC9FF7}" type="sibTrans" cxnId="{604A0377-7436-4E2C-8DE3-6032069A95DD}">
      <dgm:prSet/>
      <dgm:spPr/>
      <dgm:t>
        <a:bodyPr/>
        <a:lstStyle/>
        <a:p>
          <a:endParaRPr lang="en-IN"/>
        </a:p>
      </dgm:t>
    </dgm:pt>
    <dgm:pt modelId="{7DE7C234-2C8D-46A7-9B40-9A39507F88AB}" type="pres">
      <dgm:prSet presAssocID="{6E1B426D-D86B-495A-87A8-77C812CD52E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F05A9A2-F876-439F-A173-0B23E1C61FEB}" type="pres">
      <dgm:prSet presAssocID="{885EC263-63AE-4B5C-8024-30C0A7923016}" presName="circ1TxSh" presStyleLbl="vennNode1" presStyleIdx="0" presStyleCnt="1" custLinFactNeighborX="10000" custLinFactNeighborY="-6181"/>
      <dgm:spPr/>
      <dgm:t>
        <a:bodyPr/>
        <a:lstStyle/>
        <a:p>
          <a:endParaRPr lang="en-IN"/>
        </a:p>
      </dgm:t>
    </dgm:pt>
  </dgm:ptLst>
  <dgm:cxnLst>
    <dgm:cxn modelId="{4AB25C1D-205F-4586-B18D-7CA670D06E8F}" type="presOf" srcId="{885EC263-63AE-4B5C-8024-30C0A7923016}" destId="{9F05A9A2-F876-439F-A173-0B23E1C61FEB}" srcOrd="0" destOrd="0" presId="urn:microsoft.com/office/officeart/2005/8/layout/venn1"/>
    <dgm:cxn modelId="{604A0377-7436-4E2C-8DE3-6032069A95DD}" srcId="{6E1B426D-D86B-495A-87A8-77C812CD52E9}" destId="{885EC263-63AE-4B5C-8024-30C0A7923016}" srcOrd="0" destOrd="0" parTransId="{12B81675-0004-4AE0-A4D1-0D427BD0ABB8}" sibTransId="{51F7D45C-4D03-477B-A5A6-479366FC9FF7}"/>
    <dgm:cxn modelId="{E61A7C0C-4E7F-460B-8822-CE9A7D1AC1B7}" type="presOf" srcId="{6E1B426D-D86B-495A-87A8-77C812CD52E9}" destId="{7DE7C234-2C8D-46A7-9B40-9A39507F88AB}" srcOrd="0" destOrd="0" presId="urn:microsoft.com/office/officeart/2005/8/layout/venn1"/>
    <dgm:cxn modelId="{12565AD8-E130-4DE6-BC18-2FE4E1D2ECB7}" type="presParOf" srcId="{7DE7C234-2C8D-46A7-9B40-9A39507F88AB}" destId="{9F05A9A2-F876-439F-A173-0B23E1C61FEB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7FB9DA-D1F4-439F-8EAC-CAD8FD11E0B2}" type="doc">
      <dgm:prSet loTypeId="urn:microsoft.com/office/officeart/2005/8/layout/hList7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54145F4-B248-452A-BE45-D89355A75526}">
      <dgm:prSet/>
      <dgm:spPr/>
      <dgm:t>
        <a:bodyPr/>
        <a:lstStyle/>
        <a:p>
          <a:pPr rtl="0"/>
          <a:r>
            <a:rPr lang="en-US" smtClean="0"/>
            <a:t>Electrodynamic Suspension Systems (EDS)</a:t>
          </a:r>
          <a:endParaRPr lang="en-US"/>
        </a:p>
      </dgm:t>
    </dgm:pt>
    <dgm:pt modelId="{B2A9DAE8-C25A-4196-BAA1-A23AB3235908}" type="parTrans" cxnId="{C0F3111C-AEF7-4541-8DCB-E3B89F6202EF}">
      <dgm:prSet/>
      <dgm:spPr/>
      <dgm:t>
        <a:bodyPr/>
        <a:lstStyle/>
        <a:p>
          <a:endParaRPr lang="en-US"/>
        </a:p>
      </dgm:t>
    </dgm:pt>
    <dgm:pt modelId="{70D50592-D33D-4E63-8877-1B2D4EEEDD2E}" type="sibTrans" cxnId="{C0F3111C-AEF7-4541-8DCB-E3B89F6202EF}">
      <dgm:prSet/>
      <dgm:spPr/>
      <dgm:t>
        <a:bodyPr/>
        <a:lstStyle/>
        <a:p>
          <a:endParaRPr lang="en-US"/>
        </a:p>
      </dgm:t>
    </dgm:pt>
    <dgm:pt modelId="{5CCBA840-486F-446B-A4B2-4F718FE17D94}">
      <dgm:prSet/>
      <dgm:spPr/>
      <dgm:t>
        <a:bodyPr/>
        <a:lstStyle/>
        <a:p>
          <a:pPr rtl="0"/>
          <a:r>
            <a:rPr lang="en-US" smtClean="0"/>
            <a:t>Electromagnetic Suspension Systems (EMS)</a:t>
          </a:r>
          <a:endParaRPr lang="en-US"/>
        </a:p>
      </dgm:t>
    </dgm:pt>
    <dgm:pt modelId="{25F1DD11-3286-4BF4-9AE7-8C47ED50F748}" type="parTrans" cxnId="{2F78ED7A-234F-438E-BE7C-52EF2F11ACAC}">
      <dgm:prSet/>
      <dgm:spPr/>
      <dgm:t>
        <a:bodyPr/>
        <a:lstStyle/>
        <a:p>
          <a:endParaRPr lang="en-US"/>
        </a:p>
      </dgm:t>
    </dgm:pt>
    <dgm:pt modelId="{1FED998D-491E-49F9-A30F-79920152D1E2}" type="sibTrans" cxnId="{2F78ED7A-234F-438E-BE7C-52EF2F11ACAC}">
      <dgm:prSet/>
      <dgm:spPr/>
      <dgm:t>
        <a:bodyPr/>
        <a:lstStyle/>
        <a:p>
          <a:endParaRPr lang="en-US"/>
        </a:p>
      </dgm:t>
    </dgm:pt>
    <dgm:pt modelId="{29333371-E159-43D1-A6A7-4344C696BC43}">
      <dgm:prSet/>
      <dgm:spPr/>
      <dgm:t>
        <a:bodyPr/>
        <a:lstStyle/>
        <a:p>
          <a:pPr rtl="0"/>
          <a:r>
            <a:rPr lang="en-US" smtClean="0"/>
            <a:t>Inductrack.</a:t>
          </a:r>
          <a:endParaRPr lang="en-US"/>
        </a:p>
      </dgm:t>
    </dgm:pt>
    <dgm:pt modelId="{DD708AA0-3D00-46B3-9A09-6E24EC26B0C9}" type="parTrans" cxnId="{33A265AD-A5EF-4E5F-A9B2-52C35E800CAA}">
      <dgm:prSet/>
      <dgm:spPr/>
      <dgm:t>
        <a:bodyPr/>
        <a:lstStyle/>
        <a:p>
          <a:endParaRPr lang="en-US"/>
        </a:p>
      </dgm:t>
    </dgm:pt>
    <dgm:pt modelId="{874AA579-3BC3-4186-8044-3C626E00A9FA}" type="sibTrans" cxnId="{33A265AD-A5EF-4E5F-A9B2-52C35E800CAA}">
      <dgm:prSet/>
      <dgm:spPr/>
      <dgm:t>
        <a:bodyPr/>
        <a:lstStyle/>
        <a:p>
          <a:endParaRPr lang="en-US"/>
        </a:p>
      </dgm:t>
    </dgm:pt>
    <dgm:pt modelId="{99C5E0CD-6664-41C4-AA91-91E79C7CDCFA}" type="pres">
      <dgm:prSet presAssocID="{B87FB9DA-D1F4-439F-8EAC-CAD8FD11E0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1B4EA9E-88CF-40D4-B9B8-61A17C1BC441}" type="pres">
      <dgm:prSet presAssocID="{B87FB9DA-D1F4-439F-8EAC-CAD8FD11E0B2}" presName="fgShape" presStyleLbl="fgShp" presStyleIdx="0" presStyleCnt="1"/>
      <dgm:spPr/>
    </dgm:pt>
    <dgm:pt modelId="{5403596D-3614-4C79-B445-B82FBD43433F}" type="pres">
      <dgm:prSet presAssocID="{B87FB9DA-D1F4-439F-8EAC-CAD8FD11E0B2}" presName="linComp" presStyleCnt="0"/>
      <dgm:spPr/>
    </dgm:pt>
    <dgm:pt modelId="{1133890C-7E38-4C3B-9CD4-9BDB9E6BE388}" type="pres">
      <dgm:prSet presAssocID="{054145F4-B248-452A-BE45-D89355A75526}" presName="compNode" presStyleCnt="0"/>
      <dgm:spPr/>
    </dgm:pt>
    <dgm:pt modelId="{94CA2A96-4BC8-4CA0-ACAC-2101FABF1111}" type="pres">
      <dgm:prSet presAssocID="{054145F4-B248-452A-BE45-D89355A75526}" presName="bkgdShape" presStyleLbl="node1" presStyleIdx="0" presStyleCnt="3"/>
      <dgm:spPr/>
      <dgm:t>
        <a:bodyPr/>
        <a:lstStyle/>
        <a:p>
          <a:endParaRPr lang="en-IN"/>
        </a:p>
      </dgm:t>
    </dgm:pt>
    <dgm:pt modelId="{7481141C-2AFF-429E-B0AD-BB368848B53B}" type="pres">
      <dgm:prSet presAssocID="{054145F4-B248-452A-BE45-D89355A75526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74FD821-72CB-4F98-BEBF-534DEBC301E4}" type="pres">
      <dgm:prSet presAssocID="{054145F4-B248-452A-BE45-D89355A75526}" presName="invisiNode" presStyleLbl="node1" presStyleIdx="0" presStyleCnt="3"/>
      <dgm:spPr/>
    </dgm:pt>
    <dgm:pt modelId="{8FCC2332-6857-44AE-A390-AB4697B0A148}" type="pres">
      <dgm:prSet presAssocID="{054145F4-B248-452A-BE45-D89355A75526}" presName="imagNode" presStyleLbl="fgImgPlace1" presStyleIdx="0" presStyleCnt="3" custLinFactNeighborX="8060" custLinFactNeighborY="-1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IN"/>
        </a:p>
      </dgm:t>
    </dgm:pt>
    <dgm:pt modelId="{F812923B-558A-4700-9C2D-4A1552A613F3}" type="pres">
      <dgm:prSet presAssocID="{70D50592-D33D-4E63-8877-1B2D4EEEDD2E}" presName="sibTrans" presStyleLbl="sibTrans2D1" presStyleIdx="0" presStyleCnt="0"/>
      <dgm:spPr/>
      <dgm:t>
        <a:bodyPr/>
        <a:lstStyle/>
        <a:p>
          <a:endParaRPr lang="en-IN"/>
        </a:p>
      </dgm:t>
    </dgm:pt>
    <dgm:pt modelId="{FCFA697E-13EF-415E-ADA7-24554E789818}" type="pres">
      <dgm:prSet presAssocID="{5CCBA840-486F-446B-A4B2-4F718FE17D94}" presName="compNode" presStyleCnt="0"/>
      <dgm:spPr/>
    </dgm:pt>
    <dgm:pt modelId="{2DD000DC-9813-4458-BCE0-DD55F41EF5B0}" type="pres">
      <dgm:prSet presAssocID="{5CCBA840-486F-446B-A4B2-4F718FE17D94}" presName="bkgdShape" presStyleLbl="node1" presStyleIdx="1" presStyleCnt="3"/>
      <dgm:spPr/>
      <dgm:t>
        <a:bodyPr/>
        <a:lstStyle/>
        <a:p>
          <a:endParaRPr lang="en-IN"/>
        </a:p>
      </dgm:t>
    </dgm:pt>
    <dgm:pt modelId="{79F57A55-303B-4949-AD1C-920C36F6047B}" type="pres">
      <dgm:prSet presAssocID="{5CCBA840-486F-446B-A4B2-4F718FE17D94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B6B9B84-4774-4FBD-A4C4-E8E2F21D0134}" type="pres">
      <dgm:prSet presAssocID="{5CCBA840-486F-446B-A4B2-4F718FE17D94}" presName="invisiNode" presStyleLbl="node1" presStyleIdx="1" presStyleCnt="3"/>
      <dgm:spPr/>
    </dgm:pt>
    <dgm:pt modelId="{813729C5-1A3F-477C-84D0-EBF68E9944EC}" type="pres">
      <dgm:prSet presAssocID="{5CCBA840-486F-446B-A4B2-4F718FE17D94}" presName="imagNode" presStyleLbl="fgImgPlace1" presStyleIdx="1" presStyleCnt="3" custLinFactNeighborX="482" custLinFactNeighborY="-451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IN"/>
        </a:p>
      </dgm:t>
    </dgm:pt>
    <dgm:pt modelId="{70305900-07AB-4EE0-9E8A-3428FE7094BD}" type="pres">
      <dgm:prSet presAssocID="{1FED998D-491E-49F9-A30F-79920152D1E2}" presName="sibTrans" presStyleLbl="sibTrans2D1" presStyleIdx="0" presStyleCnt="0"/>
      <dgm:spPr/>
      <dgm:t>
        <a:bodyPr/>
        <a:lstStyle/>
        <a:p>
          <a:endParaRPr lang="en-IN"/>
        </a:p>
      </dgm:t>
    </dgm:pt>
    <dgm:pt modelId="{6D790735-D611-4300-895B-EE7AD611CA5B}" type="pres">
      <dgm:prSet presAssocID="{29333371-E159-43D1-A6A7-4344C696BC43}" presName="compNode" presStyleCnt="0"/>
      <dgm:spPr/>
    </dgm:pt>
    <dgm:pt modelId="{84497563-DE4D-4AD9-9DF4-C4D0C6D80208}" type="pres">
      <dgm:prSet presAssocID="{29333371-E159-43D1-A6A7-4344C696BC43}" presName="bkgdShape" presStyleLbl="node1" presStyleIdx="2" presStyleCnt="3"/>
      <dgm:spPr/>
      <dgm:t>
        <a:bodyPr/>
        <a:lstStyle/>
        <a:p>
          <a:endParaRPr lang="en-IN"/>
        </a:p>
      </dgm:t>
    </dgm:pt>
    <dgm:pt modelId="{8EB7DC48-1D17-4D59-B872-BDC7C1B9788F}" type="pres">
      <dgm:prSet presAssocID="{29333371-E159-43D1-A6A7-4344C696BC43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C9DE8E5-CFB7-4048-9D89-880F36F1D46C}" type="pres">
      <dgm:prSet presAssocID="{29333371-E159-43D1-A6A7-4344C696BC43}" presName="invisiNode" presStyleLbl="node1" presStyleIdx="2" presStyleCnt="3"/>
      <dgm:spPr/>
    </dgm:pt>
    <dgm:pt modelId="{C459D0A0-0325-4E28-863B-CFE2AEE61382}" type="pres">
      <dgm:prSet presAssocID="{29333371-E159-43D1-A6A7-4344C696BC43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IN"/>
        </a:p>
      </dgm:t>
    </dgm:pt>
  </dgm:ptLst>
  <dgm:cxnLst>
    <dgm:cxn modelId="{D4DBBFAE-08C0-45F7-9A4E-05C0816908FD}" type="presOf" srcId="{5CCBA840-486F-446B-A4B2-4F718FE17D94}" destId="{2DD000DC-9813-4458-BCE0-DD55F41EF5B0}" srcOrd="0" destOrd="0" presId="urn:microsoft.com/office/officeart/2005/8/layout/hList7"/>
    <dgm:cxn modelId="{2F78ED7A-234F-438E-BE7C-52EF2F11ACAC}" srcId="{B87FB9DA-D1F4-439F-8EAC-CAD8FD11E0B2}" destId="{5CCBA840-486F-446B-A4B2-4F718FE17D94}" srcOrd="1" destOrd="0" parTransId="{25F1DD11-3286-4BF4-9AE7-8C47ED50F748}" sibTransId="{1FED998D-491E-49F9-A30F-79920152D1E2}"/>
    <dgm:cxn modelId="{6F8428EB-4190-48A9-9948-859143007461}" type="presOf" srcId="{054145F4-B248-452A-BE45-D89355A75526}" destId="{94CA2A96-4BC8-4CA0-ACAC-2101FABF1111}" srcOrd="0" destOrd="0" presId="urn:microsoft.com/office/officeart/2005/8/layout/hList7"/>
    <dgm:cxn modelId="{78D98297-120E-4C72-A9E4-CAA994D3B0AE}" type="presOf" srcId="{29333371-E159-43D1-A6A7-4344C696BC43}" destId="{8EB7DC48-1D17-4D59-B872-BDC7C1B9788F}" srcOrd="1" destOrd="0" presId="urn:microsoft.com/office/officeart/2005/8/layout/hList7"/>
    <dgm:cxn modelId="{AEAE3A68-7E1E-4786-BFEB-C79BB254588E}" type="presOf" srcId="{1FED998D-491E-49F9-A30F-79920152D1E2}" destId="{70305900-07AB-4EE0-9E8A-3428FE7094BD}" srcOrd="0" destOrd="0" presId="urn:microsoft.com/office/officeart/2005/8/layout/hList7"/>
    <dgm:cxn modelId="{977F14CF-E55C-4F80-B44F-3CF6C7EB1CAF}" type="presOf" srcId="{B87FB9DA-D1F4-439F-8EAC-CAD8FD11E0B2}" destId="{99C5E0CD-6664-41C4-AA91-91E79C7CDCFA}" srcOrd="0" destOrd="0" presId="urn:microsoft.com/office/officeart/2005/8/layout/hList7"/>
    <dgm:cxn modelId="{6134407B-1226-4397-B1C4-01D035B9B7EE}" type="presOf" srcId="{29333371-E159-43D1-A6A7-4344C696BC43}" destId="{84497563-DE4D-4AD9-9DF4-C4D0C6D80208}" srcOrd="0" destOrd="0" presId="urn:microsoft.com/office/officeart/2005/8/layout/hList7"/>
    <dgm:cxn modelId="{E4A8497D-6BE4-48BD-91FA-91D10B97AED0}" type="presOf" srcId="{5CCBA840-486F-446B-A4B2-4F718FE17D94}" destId="{79F57A55-303B-4949-AD1C-920C36F6047B}" srcOrd="1" destOrd="0" presId="urn:microsoft.com/office/officeart/2005/8/layout/hList7"/>
    <dgm:cxn modelId="{C0F3111C-AEF7-4541-8DCB-E3B89F6202EF}" srcId="{B87FB9DA-D1F4-439F-8EAC-CAD8FD11E0B2}" destId="{054145F4-B248-452A-BE45-D89355A75526}" srcOrd="0" destOrd="0" parTransId="{B2A9DAE8-C25A-4196-BAA1-A23AB3235908}" sibTransId="{70D50592-D33D-4E63-8877-1B2D4EEEDD2E}"/>
    <dgm:cxn modelId="{3FDFF129-7D28-4C59-89BE-AD57EFB12F80}" type="presOf" srcId="{054145F4-B248-452A-BE45-D89355A75526}" destId="{7481141C-2AFF-429E-B0AD-BB368848B53B}" srcOrd="1" destOrd="0" presId="urn:microsoft.com/office/officeart/2005/8/layout/hList7"/>
    <dgm:cxn modelId="{30D2C364-9205-4804-AAA4-1A09AE2C789D}" type="presOf" srcId="{70D50592-D33D-4E63-8877-1B2D4EEEDD2E}" destId="{F812923B-558A-4700-9C2D-4A1552A613F3}" srcOrd="0" destOrd="0" presId="urn:microsoft.com/office/officeart/2005/8/layout/hList7"/>
    <dgm:cxn modelId="{33A265AD-A5EF-4E5F-A9B2-52C35E800CAA}" srcId="{B87FB9DA-D1F4-439F-8EAC-CAD8FD11E0B2}" destId="{29333371-E159-43D1-A6A7-4344C696BC43}" srcOrd="2" destOrd="0" parTransId="{DD708AA0-3D00-46B3-9A09-6E24EC26B0C9}" sibTransId="{874AA579-3BC3-4186-8044-3C626E00A9FA}"/>
    <dgm:cxn modelId="{820F5311-34FA-4942-B24E-0B26D018C735}" type="presParOf" srcId="{99C5E0CD-6664-41C4-AA91-91E79C7CDCFA}" destId="{71B4EA9E-88CF-40D4-B9B8-61A17C1BC441}" srcOrd="0" destOrd="0" presId="urn:microsoft.com/office/officeart/2005/8/layout/hList7"/>
    <dgm:cxn modelId="{2617DA23-61C9-4E1F-A26B-212253B74908}" type="presParOf" srcId="{99C5E0CD-6664-41C4-AA91-91E79C7CDCFA}" destId="{5403596D-3614-4C79-B445-B82FBD43433F}" srcOrd="1" destOrd="0" presId="urn:microsoft.com/office/officeart/2005/8/layout/hList7"/>
    <dgm:cxn modelId="{DB043D82-81ED-4F35-98EB-4377848944CA}" type="presParOf" srcId="{5403596D-3614-4C79-B445-B82FBD43433F}" destId="{1133890C-7E38-4C3B-9CD4-9BDB9E6BE388}" srcOrd="0" destOrd="0" presId="urn:microsoft.com/office/officeart/2005/8/layout/hList7"/>
    <dgm:cxn modelId="{F1EA5F67-B297-446A-9EAD-F358E9A3C74E}" type="presParOf" srcId="{1133890C-7E38-4C3B-9CD4-9BDB9E6BE388}" destId="{94CA2A96-4BC8-4CA0-ACAC-2101FABF1111}" srcOrd="0" destOrd="0" presId="urn:microsoft.com/office/officeart/2005/8/layout/hList7"/>
    <dgm:cxn modelId="{468CA241-FAFB-40A4-BBBE-E3D048CDAA4A}" type="presParOf" srcId="{1133890C-7E38-4C3B-9CD4-9BDB9E6BE388}" destId="{7481141C-2AFF-429E-B0AD-BB368848B53B}" srcOrd="1" destOrd="0" presId="urn:microsoft.com/office/officeart/2005/8/layout/hList7"/>
    <dgm:cxn modelId="{D9392E30-1550-404B-9921-63458ACAA8D1}" type="presParOf" srcId="{1133890C-7E38-4C3B-9CD4-9BDB9E6BE388}" destId="{374FD821-72CB-4F98-BEBF-534DEBC301E4}" srcOrd="2" destOrd="0" presId="urn:microsoft.com/office/officeart/2005/8/layout/hList7"/>
    <dgm:cxn modelId="{B498F2D5-C111-4698-A934-7328903FEBF9}" type="presParOf" srcId="{1133890C-7E38-4C3B-9CD4-9BDB9E6BE388}" destId="{8FCC2332-6857-44AE-A390-AB4697B0A148}" srcOrd="3" destOrd="0" presId="urn:microsoft.com/office/officeart/2005/8/layout/hList7"/>
    <dgm:cxn modelId="{B5189303-30A9-4E25-8A51-A24608DAF334}" type="presParOf" srcId="{5403596D-3614-4C79-B445-B82FBD43433F}" destId="{F812923B-558A-4700-9C2D-4A1552A613F3}" srcOrd="1" destOrd="0" presId="urn:microsoft.com/office/officeart/2005/8/layout/hList7"/>
    <dgm:cxn modelId="{EF702A47-C1E2-43BA-AF43-85240789FDCD}" type="presParOf" srcId="{5403596D-3614-4C79-B445-B82FBD43433F}" destId="{FCFA697E-13EF-415E-ADA7-24554E789818}" srcOrd="2" destOrd="0" presId="urn:microsoft.com/office/officeart/2005/8/layout/hList7"/>
    <dgm:cxn modelId="{3BD11570-2EAD-4A04-B82B-58A24008CA1E}" type="presParOf" srcId="{FCFA697E-13EF-415E-ADA7-24554E789818}" destId="{2DD000DC-9813-4458-BCE0-DD55F41EF5B0}" srcOrd="0" destOrd="0" presId="urn:microsoft.com/office/officeart/2005/8/layout/hList7"/>
    <dgm:cxn modelId="{CDF579EC-D0A0-4251-A64F-B92D365E9BAF}" type="presParOf" srcId="{FCFA697E-13EF-415E-ADA7-24554E789818}" destId="{79F57A55-303B-4949-AD1C-920C36F6047B}" srcOrd="1" destOrd="0" presId="urn:microsoft.com/office/officeart/2005/8/layout/hList7"/>
    <dgm:cxn modelId="{0808050B-2EEF-4A11-9266-E8A013A5F8F7}" type="presParOf" srcId="{FCFA697E-13EF-415E-ADA7-24554E789818}" destId="{9B6B9B84-4774-4FBD-A4C4-E8E2F21D0134}" srcOrd="2" destOrd="0" presId="urn:microsoft.com/office/officeart/2005/8/layout/hList7"/>
    <dgm:cxn modelId="{4B075A2A-7D6A-460D-B9A6-E761EB0975AD}" type="presParOf" srcId="{FCFA697E-13EF-415E-ADA7-24554E789818}" destId="{813729C5-1A3F-477C-84D0-EBF68E9944EC}" srcOrd="3" destOrd="0" presId="urn:microsoft.com/office/officeart/2005/8/layout/hList7"/>
    <dgm:cxn modelId="{D408B849-FC0A-4934-9EBB-3EEEB134CCD4}" type="presParOf" srcId="{5403596D-3614-4C79-B445-B82FBD43433F}" destId="{70305900-07AB-4EE0-9E8A-3428FE7094BD}" srcOrd="3" destOrd="0" presId="urn:microsoft.com/office/officeart/2005/8/layout/hList7"/>
    <dgm:cxn modelId="{EE476B44-363B-4A49-8F6A-3F592233B3A2}" type="presParOf" srcId="{5403596D-3614-4C79-B445-B82FBD43433F}" destId="{6D790735-D611-4300-895B-EE7AD611CA5B}" srcOrd="4" destOrd="0" presId="urn:microsoft.com/office/officeart/2005/8/layout/hList7"/>
    <dgm:cxn modelId="{E729B246-0FB2-4766-B980-A1735C8430C9}" type="presParOf" srcId="{6D790735-D611-4300-895B-EE7AD611CA5B}" destId="{84497563-DE4D-4AD9-9DF4-C4D0C6D80208}" srcOrd="0" destOrd="0" presId="urn:microsoft.com/office/officeart/2005/8/layout/hList7"/>
    <dgm:cxn modelId="{F7BBE806-D98B-4D7A-ACB8-647814726D5B}" type="presParOf" srcId="{6D790735-D611-4300-895B-EE7AD611CA5B}" destId="{8EB7DC48-1D17-4D59-B872-BDC7C1B9788F}" srcOrd="1" destOrd="0" presId="urn:microsoft.com/office/officeart/2005/8/layout/hList7"/>
    <dgm:cxn modelId="{558D71B5-4880-422F-8768-134E1DDA4329}" type="presParOf" srcId="{6D790735-D611-4300-895B-EE7AD611CA5B}" destId="{6C9DE8E5-CFB7-4048-9D89-880F36F1D46C}" srcOrd="2" destOrd="0" presId="urn:microsoft.com/office/officeart/2005/8/layout/hList7"/>
    <dgm:cxn modelId="{9161461A-F2A2-4C03-B8C0-67A822B75D91}" type="presParOf" srcId="{6D790735-D611-4300-895B-EE7AD611CA5B}" destId="{C459D0A0-0325-4E28-863B-CFE2AEE6138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DE79EC-479E-4E5A-B9A5-706C7E9D5B16}">
      <dsp:nvSpPr>
        <dsp:cNvPr id="0" name=""/>
        <dsp:cNvSpPr/>
      </dsp:nvSpPr>
      <dsp:spPr>
        <a:xfrm>
          <a:off x="439366" y="0"/>
          <a:ext cx="7198469" cy="5616608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30CC72-D2CF-4BB1-BA6F-4F537CA44063}">
      <dsp:nvSpPr>
        <dsp:cNvPr id="0" name=""/>
        <dsp:cNvSpPr/>
      </dsp:nvSpPr>
      <dsp:spPr>
        <a:xfrm>
          <a:off x="142093" y="562295"/>
          <a:ext cx="3650795" cy="522524"/>
        </a:xfrm>
        <a:prstGeom prst="round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Aerospace</a:t>
          </a:r>
          <a:endParaRPr lang="en-IN" sz="2400" kern="1200" dirty="0"/>
        </a:p>
      </dsp:txBody>
      <dsp:txXfrm>
        <a:off x="167601" y="587803"/>
        <a:ext cx="3599779" cy="471508"/>
      </dsp:txXfrm>
    </dsp:sp>
    <dsp:sp modelId="{87DFFFB9-E43F-45A6-9C0B-996992460C31}">
      <dsp:nvSpPr>
        <dsp:cNvPr id="0" name=""/>
        <dsp:cNvSpPr/>
      </dsp:nvSpPr>
      <dsp:spPr>
        <a:xfrm>
          <a:off x="4666048" y="533400"/>
          <a:ext cx="3650795" cy="722777"/>
        </a:xfrm>
        <a:prstGeom prst="round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Consumer/Industrial</a:t>
          </a:r>
          <a:endParaRPr lang="en-IN" sz="2000" kern="1200" dirty="0"/>
        </a:p>
      </dsp:txBody>
      <dsp:txXfrm>
        <a:off x="4701331" y="568683"/>
        <a:ext cx="3580229" cy="652211"/>
      </dsp:txXfrm>
    </dsp:sp>
    <dsp:sp modelId="{E5CDC491-8F97-4B88-980D-A4D2032D15A4}">
      <dsp:nvSpPr>
        <dsp:cNvPr id="0" name=""/>
        <dsp:cNvSpPr/>
      </dsp:nvSpPr>
      <dsp:spPr>
        <a:xfrm>
          <a:off x="4437417" y="1828800"/>
          <a:ext cx="3803142" cy="526925"/>
        </a:xfrm>
        <a:prstGeom prst="round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Medical</a:t>
          </a:r>
          <a:endParaRPr lang="en-IN" sz="2000" kern="1200" dirty="0"/>
        </a:p>
      </dsp:txBody>
      <dsp:txXfrm>
        <a:off x="4463139" y="1854522"/>
        <a:ext cx="3751698" cy="475481"/>
      </dsp:txXfrm>
    </dsp:sp>
    <dsp:sp modelId="{E367B541-E82A-40E2-914F-50DB44B41B8F}">
      <dsp:nvSpPr>
        <dsp:cNvPr id="0" name=""/>
        <dsp:cNvSpPr/>
      </dsp:nvSpPr>
      <dsp:spPr>
        <a:xfrm>
          <a:off x="94048" y="1828800"/>
          <a:ext cx="3650795" cy="492607"/>
        </a:xfrm>
        <a:prstGeom prst="round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Military/Defense</a:t>
          </a:r>
          <a:endParaRPr lang="en-IN" sz="2000" kern="1200" dirty="0"/>
        </a:p>
      </dsp:txBody>
      <dsp:txXfrm>
        <a:off x="118095" y="1852847"/>
        <a:ext cx="3602701" cy="444513"/>
      </dsp:txXfrm>
    </dsp:sp>
    <dsp:sp modelId="{7C8EE1F2-83D2-4A54-95BE-DBE93ADCDDAA}">
      <dsp:nvSpPr>
        <dsp:cNvPr id="0" name=""/>
        <dsp:cNvSpPr/>
      </dsp:nvSpPr>
      <dsp:spPr>
        <a:xfrm>
          <a:off x="170240" y="3245117"/>
          <a:ext cx="3650795" cy="534703"/>
        </a:xfrm>
        <a:prstGeom prst="round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Material Treatment&amp; Mining</a:t>
          </a:r>
          <a:endParaRPr lang="en-IN" sz="2000" kern="1200" dirty="0"/>
        </a:p>
      </dsp:txBody>
      <dsp:txXfrm>
        <a:off x="196342" y="3271219"/>
        <a:ext cx="3598591" cy="482499"/>
      </dsp:txXfrm>
    </dsp:sp>
    <dsp:sp modelId="{905BFEE6-F1D1-4C5E-89DE-30777DECC97C}">
      <dsp:nvSpPr>
        <dsp:cNvPr id="0" name=""/>
        <dsp:cNvSpPr/>
      </dsp:nvSpPr>
      <dsp:spPr>
        <a:xfrm>
          <a:off x="4513628" y="3048000"/>
          <a:ext cx="3803179" cy="526913"/>
        </a:xfrm>
        <a:prstGeom prst="round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Offshore Drilling</a:t>
          </a:r>
          <a:endParaRPr lang="en-IN" sz="2000" kern="1200" dirty="0"/>
        </a:p>
      </dsp:txBody>
      <dsp:txXfrm>
        <a:off x="4539350" y="3073722"/>
        <a:ext cx="3751735" cy="475469"/>
      </dsp:txXfrm>
    </dsp:sp>
    <dsp:sp modelId="{DFE94252-DA6B-411A-B63D-620F7A5128C4}">
      <dsp:nvSpPr>
        <dsp:cNvPr id="0" name=""/>
        <dsp:cNvSpPr/>
      </dsp:nvSpPr>
      <dsp:spPr>
        <a:xfrm>
          <a:off x="94048" y="4495800"/>
          <a:ext cx="3650795" cy="532961"/>
        </a:xfrm>
        <a:prstGeom prst="round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Transportation</a:t>
          </a:r>
          <a:endParaRPr lang="en-IN" sz="2000" kern="1200" dirty="0"/>
        </a:p>
      </dsp:txBody>
      <dsp:txXfrm>
        <a:off x="120065" y="4521817"/>
        <a:ext cx="3598761" cy="480927"/>
      </dsp:txXfrm>
    </dsp:sp>
    <dsp:sp modelId="{2113C59C-532E-4EBF-AB5F-12F21D6CBE43}">
      <dsp:nvSpPr>
        <dsp:cNvPr id="0" name=""/>
        <dsp:cNvSpPr/>
      </dsp:nvSpPr>
      <dsp:spPr>
        <a:xfrm>
          <a:off x="4502599" y="4533428"/>
          <a:ext cx="3955600" cy="578139"/>
        </a:xfrm>
        <a:prstGeom prst="round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Non Destructive Tests</a:t>
          </a:r>
          <a:endParaRPr lang="en-IN" sz="2000" kern="1200" dirty="0"/>
        </a:p>
      </dsp:txBody>
      <dsp:txXfrm>
        <a:off x="4530821" y="4561650"/>
        <a:ext cx="3899156" cy="5216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05A9A2-F876-439F-A173-0B23E1C61FEB}">
      <dsp:nvSpPr>
        <dsp:cNvPr id="0" name=""/>
        <dsp:cNvSpPr/>
      </dsp:nvSpPr>
      <dsp:spPr>
        <a:xfrm>
          <a:off x="2286000" y="0"/>
          <a:ext cx="4572000" cy="457200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100" b="1" kern="1200" cap="none" spc="0" dirty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MAGLEV TRAINS</a:t>
          </a:r>
          <a:endParaRPr lang="en-IN" sz="61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2955554" y="669554"/>
        <a:ext cx="3232892" cy="32328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CA2A96-4BC8-4CA0-ACAC-2101FABF1111}">
      <dsp:nvSpPr>
        <dsp:cNvPr id="0" name=""/>
        <dsp:cNvSpPr/>
      </dsp:nvSpPr>
      <dsp:spPr>
        <a:xfrm>
          <a:off x="1791" y="0"/>
          <a:ext cx="2787848" cy="508320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Electrodynamic Suspension Systems (EDS)</a:t>
          </a:r>
          <a:endParaRPr lang="en-US" sz="2300" kern="1200"/>
        </a:p>
      </dsp:txBody>
      <dsp:txXfrm>
        <a:off x="1791" y="2033283"/>
        <a:ext cx="2787848" cy="2033283"/>
      </dsp:txXfrm>
    </dsp:sp>
    <dsp:sp modelId="{8FCC2332-6857-44AE-A390-AB4697B0A148}">
      <dsp:nvSpPr>
        <dsp:cNvPr id="0" name=""/>
        <dsp:cNvSpPr/>
      </dsp:nvSpPr>
      <dsp:spPr>
        <a:xfrm>
          <a:off x="685794" y="304806"/>
          <a:ext cx="1692708" cy="169270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D000DC-9813-4458-BCE0-DD55F41EF5B0}">
      <dsp:nvSpPr>
        <dsp:cNvPr id="0" name=""/>
        <dsp:cNvSpPr/>
      </dsp:nvSpPr>
      <dsp:spPr>
        <a:xfrm>
          <a:off x="2873275" y="0"/>
          <a:ext cx="2787848" cy="5083207"/>
        </a:xfrm>
        <a:prstGeom prst="roundRect">
          <a:avLst>
            <a:gd name="adj" fmla="val 10000"/>
          </a:avLst>
        </a:prstGeom>
        <a:solidFill>
          <a:schemeClr val="accent5">
            <a:hueOff val="183903"/>
            <a:satOff val="0"/>
            <a:lumOff val="-519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Electromagnetic Suspension Systems (EMS)</a:t>
          </a:r>
          <a:endParaRPr lang="en-US" sz="2300" kern="1200"/>
        </a:p>
      </dsp:txBody>
      <dsp:txXfrm>
        <a:off x="2873275" y="2033283"/>
        <a:ext cx="2787848" cy="2033283"/>
      </dsp:txXfrm>
    </dsp:sp>
    <dsp:sp modelId="{813729C5-1A3F-477C-84D0-EBF68E9944EC}">
      <dsp:nvSpPr>
        <dsp:cNvPr id="0" name=""/>
        <dsp:cNvSpPr/>
      </dsp:nvSpPr>
      <dsp:spPr>
        <a:xfrm>
          <a:off x="3429004" y="228600"/>
          <a:ext cx="1692708" cy="1692708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497563-DE4D-4AD9-9DF4-C4D0C6D80208}">
      <dsp:nvSpPr>
        <dsp:cNvPr id="0" name=""/>
        <dsp:cNvSpPr/>
      </dsp:nvSpPr>
      <dsp:spPr>
        <a:xfrm>
          <a:off x="5744759" y="0"/>
          <a:ext cx="2787848" cy="5083207"/>
        </a:xfrm>
        <a:prstGeom prst="roundRect">
          <a:avLst>
            <a:gd name="adj" fmla="val 10000"/>
          </a:avLst>
        </a:prstGeom>
        <a:solidFill>
          <a:schemeClr val="accent5">
            <a:hueOff val="367807"/>
            <a:satOff val="0"/>
            <a:lumOff val="-1039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Inductrack.</a:t>
          </a:r>
          <a:endParaRPr lang="en-US" sz="2300" kern="1200"/>
        </a:p>
      </dsp:txBody>
      <dsp:txXfrm>
        <a:off x="5744759" y="2033283"/>
        <a:ext cx="2787848" cy="2033283"/>
      </dsp:txXfrm>
    </dsp:sp>
    <dsp:sp modelId="{C459D0A0-0325-4E28-863B-CFE2AEE61382}">
      <dsp:nvSpPr>
        <dsp:cNvPr id="0" name=""/>
        <dsp:cNvSpPr/>
      </dsp:nvSpPr>
      <dsp:spPr>
        <a:xfrm>
          <a:off x="6292329" y="304992"/>
          <a:ext cx="1692708" cy="169270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B4EA9E-88CF-40D4-B9B8-61A17C1BC441}">
      <dsp:nvSpPr>
        <dsp:cNvPr id="0" name=""/>
        <dsp:cNvSpPr/>
      </dsp:nvSpPr>
      <dsp:spPr>
        <a:xfrm>
          <a:off x="341375" y="4066566"/>
          <a:ext cx="7851648" cy="762481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36F60C1-8450-4C5B-A097-024E882E5820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CDB3113-943E-4B67-AE3A-13D113479D0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en.wikipedia.org/wiki/File:Car_ignition_system.sv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2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microsoft.com/office/2007/relationships/diagramDrawing" Target="../diagrams/drawing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oot_mean_square" TargetMode="External"/><Relationship Id="rId2" Type="http://schemas.openxmlformats.org/officeDocument/2006/relationships/hyperlink" Target="http://en.wikipedia.org/wiki/Volt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en-CA" b="1" dirty="0">
                <a:solidFill>
                  <a:schemeClr val="tx1">
                    <a:lumMod val="95000"/>
                  </a:schemeClr>
                </a:solidFill>
              </a:rPr>
              <a:t>HIGH VOLATGE APPLICATION IN INDUSTRIES &amp; TRANSPORTATION</a:t>
            </a:r>
            <a:r>
              <a:rPr lang="en-CA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CA" dirty="0">
                <a:solidFill>
                  <a:schemeClr val="tx1">
                    <a:lumMod val="95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2286000"/>
            <a:ext cx="5022056" cy="1295400"/>
          </a:xfrm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  <p:txBody>
          <a:bodyPr/>
          <a:lstStyle/>
          <a:p>
            <a:r>
              <a:rPr lang="en-US" sz="5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TRANSTECH’14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4572000"/>
            <a:ext cx="7620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Submitted By-</a:t>
            </a:r>
          </a:p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                         AKSHAY SHARMA</a:t>
            </a:r>
          </a:p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		    ANKIT KAWATRA</a:t>
            </a:r>
          </a:p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		    VIKASH KHALIYAV</a:t>
            </a: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R.L. Institute of Nautical Sciences, Madurai</a:t>
            </a:r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C:\Users\ankit\Desktop\PHOTOS\634987798250167182_R.L%20Institute%20of%20Nautical%20Science%20Log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055" y="501100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50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66526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Food Preservation</a:t>
            </a:r>
            <a:endParaRPr lang="en-US" sz="5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Pulse electric field processing</a:t>
            </a:r>
          </a:p>
          <a:p>
            <a:endParaRPr lang="en-US" dirty="0" smtClean="0"/>
          </a:p>
          <a:p>
            <a:r>
              <a:rPr lang="en-US" dirty="0" smtClean="0"/>
              <a:t>Substance placed between two electrodes then pulse electric field applied.</a:t>
            </a:r>
          </a:p>
          <a:p>
            <a:endParaRPr lang="en-US" dirty="0" smtClean="0"/>
          </a:p>
          <a:p>
            <a:r>
              <a:rPr lang="en-US" dirty="0" smtClean="0"/>
              <a:t>The electric field enlarge pores of cell membrane and kill cells.</a:t>
            </a:r>
          </a:p>
          <a:p>
            <a:endParaRPr lang="en-US" dirty="0" smtClean="0"/>
          </a:p>
          <a:p>
            <a:r>
              <a:rPr lang="en-US" dirty="0" smtClean="0"/>
              <a:t>Voltage range for  30,000 VOLTS/CM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3225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58" y="6824"/>
            <a:ext cx="9117842" cy="13990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Ignition system</a:t>
            </a:r>
            <a:endParaRPr lang="en-US" sz="5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Content Placeholder 3" descr="http://upload.wikimedia.org/wikipedia/commons/thumb/c/cb/Car_ignition_system.svg/450px-Car_ignition_system.svg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467600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428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UCDownloads\Images\25537084611b0ff8f10a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Application in Transportation</a:t>
            </a:r>
            <a:endParaRPr lang="en-US" sz="4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9139514"/>
              </p:ext>
            </p:extLst>
          </p:nvPr>
        </p:nvGraphicFramePr>
        <p:xfrm>
          <a:off x="457200" y="1882808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7" name="How Maglev Trains Work.m4a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3904.8512" end="48676.4688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57200" y="6019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1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067800" cy="54864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Maglev trains are magnetically levitated </a:t>
            </a:r>
            <a:r>
              <a:rPr lang="en-US" dirty="0" smtClean="0"/>
              <a:t>trains</a:t>
            </a:r>
          </a:p>
          <a:p>
            <a:pPr marL="64008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train propels forward without any friction from moving mechanical </a:t>
            </a:r>
            <a:r>
              <a:rPr lang="en-US" dirty="0" smtClean="0"/>
              <a:t>parts.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 smtClean="0"/>
              <a:t>Levitation is </a:t>
            </a:r>
            <a:r>
              <a:rPr lang="en-US" dirty="0"/>
              <a:t>achieved with the principal of repulsion and attraction between two magnetic poles.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304800"/>
            <a:ext cx="8610600" cy="1107996"/>
          </a:xfrm>
          <a:prstGeom prst="rect">
            <a:avLst/>
          </a:prstGeom>
          <a:noFill/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lvl="0"/>
            <a:r>
              <a:rPr lang="en-US" sz="4800" b="1" dirty="0">
                <a:ln w="17780" cmpd="sng">
                  <a:prstDash val="solid"/>
                  <a:miter lim="800000"/>
                </a:ln>
              </a:rPr>
              <a:t>MAGLEV TRAINS</a:t>
            </a:r>
            <a:endParaRPr lang="en-IN" sz="4800" b="1" dirty="0">
              <a:ln w="17780" cmpd="sng">
                <a:prstDash val="solid"/>
                <a:miter lim="800000"/>
              </a:ln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454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IN" dirty="0" smtClean="0"/>
              <a:t>MAGLEV TRAINS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Clr>
                <a:srgbClr val="FF0000"/>
              </a:buClr>
              <a:buNone/>
            </a:pPr>
            <a:endParaRPr lang="en-IN" dirty="0" smtClean="0"/>
          </a:p>
          <a:p>
            <a:pPr marL="64008" indent="0">
              <a:buClr>
                <a:srgbClr val="FF0000"/>
              </a:buClr>
              <a:buNone/>
            </a:pPr>
            <a:endParaRPr lang="en-IN" dirty="0" smtClean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IN" sz="4000" dirty="0" smtClean="0"/>
              <a:t>LEVITATATION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IN" sz="4000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IN" sz="4000" dirty="0" smtClean="0"/>
              <a:t>PROPULSION 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328613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45"/>
            <a:ext cx="8229600" cy="139903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Suspension systems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6564211"/>
              </p:ext>
            </p:extLst>
          </p:nvPr>
        </p:nvGraphicFramePr>
        <p:xfrm>
          <a:off x="152400" y="1371600"/>
          <a:ext cx="8534400" cy="508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886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1295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en-US" sz="4400" b="1" dirty="0"/>
              <a:t>Electromagnetic </a:t>
            </a:r>
            <a:r>
              <a:rPr lang="en-US" sz="4400" b="1" dirty="0" smtClean="0"/>
              <a:t>Suspension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2" descr="C:\Users\ankit\Desktop\PHOTOS\maglev_1G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594" y="3954439"/>
            <a:ext cx="2805113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electromagnetic suspension EMS uses attractive force system to levitate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The attractive force between </a:t>
            </a:r>
            <a:r>
              <a:rPr lang="en-US" dirty="0" smtClean="0"/>
              <a:t>train and </a:t>
            </a:r>
            <a:r>
              <a:rPr lang="en-US" dirty="0" err="1" smtClean="0"/>
              <a:t>guideway</a:t>
            </a:r>
            <a:r>
              <a:rPr lang="en-US" dirty="0" smtClean="0"/>
              <a:t> will </a:t>
            </a:r>
            <a:r>
              <a:rPr lang="en-US" dirty="0"/>
              <a:t>overcome the </a:t>
            </a:r>
            <a:r>
              <a:rPr lang="en-US" dirty="0" smtClean="0"/>
              <a:t>gravitational force and it</a:t>
            </a:r>
          </a:p>
          <a:p>
            <a:pPr marL="64008" indent="0">
              <a:buNone/>
            </a:pPr>
            <a:r>
              <a:rPr lang="en-US" dirty="0" smtClean="0"/>
              <a:t>    results in levitation.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33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en-US" sz="4400" b="1" dirty="0" err="1" smtClean="0"/>
              <a:t>Electrodynamic</a:t>
            </a:r>
            <a:r>
              <a:rPr lang="en-US" sz="4400" b="1" dirty="0" smtClean="0"/>
              <a:t> Suspension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686800" cy="5159408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/>
              <a:t>electrodynamic</a:t>
            </a:r>
            <a:r>
              <a:rPr lang="en-US" dirty="0"/>
              <a:t> suspension (EDS) train uses magnets that has same polarity </a:t>
            </a:r>
            <a:r>
              <a:rPr lang="en-US" dirty="0" smtClean="0"/>
              <a:t>.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create repulsive force between levitation magnet and </a:t>
            </a:r>
            <a:r>
              <a:rPr lang="en-US" dirty="0" err="1"/>
              <a:t>guideway</a:t>
            </a:r>
            <a:r>
              <a:rPr lang="en-US" dirty="0"/>
              <a:t> </a:t>
            </a:r>
            <a:r>
              <a:rPr lang="en-US" dirty="0" smtClean="0"/>
              <a:t>magnet. </a:t>
            </a:r>
          </a:p>
          <a:p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This repulsive force then will be</a:t>
            </a:r>
          </a:p>
          <a:p>
            <a:pPr marL="64008" indent="0"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high enough to overcome </a:t>
            </a:r>
          </a:p>
          <a:p>
            <a:pPr marL="64008" indent="0"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gravitational force.</a:t>
            </a:r>
          </a:p>
        </p:txBody>
      </p:sp>
      <p:pic>
        <p:nvPicPr>
          <p:cNvPr id="6147" name="Picture 3" descr="C:\Users\ankit\Desktop\PHOTOS\maglev_1BGJ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715" y="3810000"/>
            <a:ext cx="2858285" cy="305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2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n-US" sz="6000" b="1" dirty="0" err="1">
                <a:effectLst/>
              </a:rPr>
              <a:t>Inductrack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122" name="Picture 2" descr="C:\Users\ankit\Desktop\PHOTOS\maglev_1JH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1" y="3635333"/>
            <a:ext cx="2971800" cy="322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686800" cy="5388008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/>
              <a:t>inductrack</a:t>
            </a:r>
            <a:r>
              <a:rPr lang="en-US" dirty="0"/>
              <a:t> </a:t>
            </a:r>
            <a:r>
              <a:rPr lang="en-US" dirty="0" smtClean="0"/>
              <a:t>uses </a:t>
            </a:r>
            <a:r>
              <a:rPr lang="en-US" dirty="0"/>
              <a:t>permanent room-temperature magnets to produce the magnetic </a:t>
            </a:r>
            <a:r>
              <a:rPr lang="en-US" dirty="0" smtClean="0"/>
              <a:t>fields.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The magnets are configured </a:t>
            </a:r>
            <a:endParaRPr lang="en-US" dirty="0" smtClean="0"/>
          </a:p>
          <a:p>
            <a:pPr marL="64008" indent="0">
              <a:spcBef>
                <a:spcPts val="0"/>
              </a:spcBef>
              <a:buNone/>
            </a:pPr>
            <a:r>
              <a:rPr lang="en-US" dirty="0" smtClean="0"/>
              <a:t>     in </a:t>
            </a:r>
            <a:r>
              <a:rPr lang="en-US" dirty="0"/>
              <a:t>a </a:t>
            </a:r>
            <a:r>
              <a:rPr lang="en-US" dirty="0" err="1"/>
              <a:t>Halbach</a:t>
            </a:r>
            <a:r>
              <a:rPr lang="en-US" dirty="0"/>
              <a:t> </a:t>
            </a:r>
            <a:r>
              <a:rPr lang="en-US" dirty="0" smtClean="0"/>
              <a:t>array </a:t>
            </a:r>
            <a:r>
              <a:rPr lang="en-US" dirty="0"/>
              <a:t>such </a:t>
            </a:r>
            <a:r>
              <a:rPr lang="en-US" dirty="0" smtClean="0"/>
              <a:t>that</a:t>
            </a:r>
          </a:p>
          <a:p>
            <a:pPr marL="64008" indent="0">
              <a:spcBef>
                <a:spcPts val="0"/>
              </a:spcBef>
              <a:buNone/>
            </a:pPr>
            <a:r>
              <a:rPr lang="en-US" dirty="0" smtClean="0"/>
              <a:t>     the intensity </a:t>
            </a:r>
            <a:r>
              <a:rPr lang="en-US" dirty="0"/>
              <a:t>of the </a:t>
            </a:r>
            <a:r>
              <a:rPr lang="en-US" dirty="0" smtClean="0"/>
              <a:t>magnetic</a:t>
            </a:r>
          </a:p>
          <a:p>
            <a:pPr marL="64008" indent="0"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field concentrates </a:t>
            </a:r>
            <a:r>
              <a:rPr lang="en-US" dirty="0"/>
              <a:t>above </a:t>
            </a:r>
            <a:r>
              <a:rPr lang="en-US" dirty="0" smtClean="0"/>
              <a:t>the</a:t>
            </a:r>
          </a:p>
          <a:p>
            <a:pPr marL="64008" indent="0">
              <a:spcBef>
                <a:spcPts val="0"/>
              </a:spcBef>
              <a:buNone/>
            </a:pPr>
            <a:r>
              <a:rPr lang="en-US" dirty="0" smtClean="0"/>
              <a:t>     array instead </a:t>
            </a:r>
            <a:r>
              <a:rPr lang="en-US" dirty="0"/>
              <a:t>of below it. </a:t>
            </a:r>
          </a:p>
        </p:txBody>
      </p:sp>
    </p:spTree>
    <p:extLst>
      <p:ext uri="{BB962C8B-B14F-4D97-AF65-F5344CB8AC3E}">
        <p14:creationId xmlns:p14="http://schemas.microsoft.com/office/powerpoint/2010/main" val="17587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b="1" dirty="0">
                <a:effectLst/>
              </a:rPr>
              <a:t>Maglev Propulsion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EMS system can provide both levitation and propulsion using an on board linear motor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polarity of the stators at the track will quickly change its polarity continuously to move the Maglev train</a:t>
            </a:r>
            <a:r>
              <a:rPr lang="en-US" dirty="0" smtClean="0"/>
              <a:t>.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Stators at the sides are excited </a:t>
            </a:r>
            <a:r>
              <a:rPr lang="en-US" dirty="0" smtClean="0"/>
              <a:t>sequentially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9423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High Voltage Range</a:t>
            </a:r>
            <a:endParaRPr lang="en-US" sz="36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463999"/>
              </p:ext>
            </p:extLst>
          </p:nvPr>
        </p:nvGraphicFramePr>
        <p:xfrm>
          <a:off x="304800" y="1828800"/>
          <a:ext cx="8610604" cy="35112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52651"/>
                <a:gridCol w="2038349"/>
                <a:gridCol w="2266953"/>
                <a:gridCol w="2152651"/>
              </a:tblGrid>
              <a:tr h="462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IEC voltage range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AC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DC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defining risk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13659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High voltage (supply system)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&gt; 1000 </a:t>
                      </a:r>
                      <a:r>
                        <a:rPr lang="en-US" sz="180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hlinkClick r:id="rId2" tooltip="Volt"/>
                        </a:rPr>
                        <a:t>V</a:t>
                      </a:r>
                      <a:r>
                        <a:rPr lang="en-US" sz="1800" u="none" strike="noStrike" baseline="-250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hlinkClick r:id="rId3" tooltip="Root mean square"/>
                        </a:rPr>
                        <a:t>rms</a:t>
                      </a:r>
                      <a:endParaRPr lang="en-US" sz="18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&gt; 1500 V</a:t>
                      </a:r>
                      <a:endParaRPr lang="en-US" sz="18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electrical arcing</a:t>
                      </a:r>
                      <a:endParaRPr lang="en-US" sz="18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990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Low voltage (supply system)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50–1000 V</a:t>
                      </a:r>
                      <a:r>
                        <a:rPr lang="en-US" sz="1800" baseline="-25000" dirty="0">
                          <a:effectLst/>
                        </a:rPr>
                        <a:t>rms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120–1500 V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electrical shock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823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Extra-low voltage (supply system)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&lt; 50 V</a:t>
                      </a:r>
                      <a:r>
                        <a:rPr lang="en-US" sz="1800" baseline="-25000" dirty="0">
                          <a:effectLst/>
                        </a:rPr>
                        <a:t>rms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&lt; 120 V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low risk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45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26208"/>
          </a:xfrm>
        </p:spPr>
        <p:txBody>
          <a:bodyPr>
            <a:normAutofit/>
          </a:bodyPr>
          <a:lstStyle/>
          <a:p>
            <a:r>
              <a:rPr lang="en-US" dirty="0"/>
              <a:t>The process of propulsion for EDS is same as EMS except that the stators will stop for a moment after polarity change.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Referred </a:t>
            </a:r>
            <a:r>
              <a:rPr lang="en-US" dirty="0"/>
              <a:t>as "pull- then neutral- then push” </a:t>
            </a:r>
            <a:r>
              <a:rPr lang="en-US" dirty="0" smtClean="0"/>
              <a:t>system.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Propulsion </a:t>
            </a:r>
            <a:r>
              <a:rPr lang="en-US" dirty="0"/>
              <a:t>coils on the </a:t>
            </a:r>
            <a:r>
              <a:rPr lang="en-US" dirty="0" err="1"/>
              <a:t>guideway</a:t>
            </a:r>
            <a:r>
              <a:rPr lang="en-US" dirty="0"/>
              <a:t> are used to exert a force on the magnets in the train and make the train move </a:t>
            </a:r>
            <a:r>
              <a:rPr lang="en-US" dirty="0" smtClean="0"/>
              <a:t>forward.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4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8229600" cy="1666526"/>
          </a:xfrm>
        </p:spPr>
        <p:txBody>
          <a:bodyPr/>
          <a:lstStyle/>
          <a:p>
            <a:r>
              <a:rPr lang="en-US" b="1" dirty="0">
                <a:effectLst/>
              </a:rPr>
              <a:t>Maglev </a:t>
            </a:r>
            <a:r>
              <a:rPr lang="en-US" b="1" dirty="0" smtClean="0">
                <a:effectLst/>
              </a:rPr>
              <a:t>Track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686800" cy="5616608"/>
          </a:xfrm>
        </p:spPr>
        <p:txBody>
          <a:bodyPr>
            <a:normAutofit/>
          </a:bodyPr>
          <a:lstStyle/>
          <a:p>
            <a:r>
              <a:rPr lang="en-US" dirty="0"/>
              <a:t>The magnetized </a:t>
            </a:r>
            <a:r>
              <a:rPr lang="en-US" dirty="0" smtClean="0"/>
              <a:t>coils allows </a:t>
            </a:r>
            <a:r>
              <a:rPr lang="en-US" dirty="0"/>
              <a:t>the train to levitate between 0.39 and 3.93 inches (1 to 10 cm) above the </a:t>
            </a:r>
            <a:r>
              <a:rPr lang="en-US" dirty="0" err="1"/>
              <a:t>guideway</a:t>
            </a:r>
            <a:r>
              <a:rPr lang="en-US" dirty="0"/>
              <a:t>. </a:t>
            </a:r>
            <a:endParaRPr lang="en-US" dirty="0" smtClean="0"/>
          </a:p>
          <a:p>
            <a:pPr marL="64008" indent="0">
              <a:buNone/>
            </a:pPr>
            <a:endParaRPr lang="en-US" dirty="0" smtClean="0"/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en-US" sz="2800" dirty="0" smtClean="0"/>
              <a:t>Once the train is levitated, power is supplied                                              to the coils </a:t>
            </a:r>
          </a:p>
          <a:p>
            <a:pPr marL="64008" indent="0">
              <a:spcBef>
                <a:spcPts val="0"/>
              </a:spcBef>
              <a:buNone/>
            </a:pPr>
            <a:r>
              <a:rPr lang="en-US" sz="2800" dirty="0" smtClean="0"/>
              <a:t>    within the </a:t>
            </a:r>
            <a:r>
              <a:rPr lang="en-US" sz="2800" dirty="0" err="1" smtClean="0"/>
              <a:t>guideway</a:t>
            </a:r>
            <a:endParaRPr lang="en-US" sz="2800" dirty="0" smtClean="0"/>
          </a:p>
          <a:p>
            <a:pPr marL="64008" indent="0">
              <a:spcBef>
                <a:spcPts val="0"/>
              </a:spcBef>
              <a:buNone/>
            </a:pPr>
            <a:r>
              <a:rPr lang="en-US" sz="2800" dirty="0" smtClean="0"/>
              <a:t>     walls to create a </a:t>
            </a:r>
          </a:p>
          <a:p>
            <a:pPr marL="64008" indent="0">
              <a:spcBef>
                <a:spcPts val="0"/>
              </a:spcBef>
              <a:buNone/>
            </a:pPr>
            <a:r>
              <a:rPr lang="en-US" sz="2800" dirty="0" smtClean="0"/>
              <a:t>     unique system of</a:t>
            </a:r>
          </a:p>
          <a:p>
            <a:pPr marL="64008" indent="0">
              <a:spcBef>
                <a:spcPts val="0"/>
              </a:spcBef>
              <a:buNone/>
            </a:pPr>
            <a:r>
              <a:rPr lang="en-US" sz="2800" dirty="0" smtClean="0"/>
              <a:t>     magnetic fields that</a:t>
            </a:r>
          </a:p>
          <a:p>
            <a:pPr marL="64008" indent="0">
              <a:spcBef>
                <a:spcPts val="0"/>
              </a:spcBef>
              <a:buNone/>
            </a:pPr>
            <a:r>
              <a:rPr lang="en-US" sz="2800" dirty="0" smtClean="0"/>
              <a:t>     pull and push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0" name="Picture 2" descr="C:\Users\ankit\Desktop\PHOTOS\maglev-tr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99420"/>
            <a:ext cx="4396854" cy="350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81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13990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IN" dirty="0" smtClean="0"/>
              <a:t>HIGH VOLTAGE ON SHIPS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IN" dirty="0" smtClean="0"/>
              <a:t>We use supply of :-</a:t>
            </a:r>
          </a:p>
          <a:p>
            <a:pPr marL="64008" indent="0">
              <a:buNone/>
            </a:pPr>
            <a:r>
              <a:rPr lang="en-IN" dirty="0"/>
              <a:t> </a:t>
            </a:r>
            <a:r>
              <a:rPr lang="en-IN" dirty="0" smtClean="0"/>
              <a:t>                   440V</a:t>
            </a:r>
          </a:p>
          <a:p>
            <a:pPr marL="64008" indent="0">
              <a:buNone/>
            </a:pPr>
            <a:r>
              <a:rPr lang="en-IN" dirty="0"/>
              <a:t>	</a:t>
            </a:r>
            <a:r>
              <a:rPr lang="en-IN" dirty="0" smtClean="0"/>
              <a:t>            3 phase</a:t>
            </a:r>
          </a:p>
          <a:p>
            <a:pPr marL="64008" indent="0">
              <a:buNone/>
            </a:pPr>
            <a:r>
              <a:rPr lang="en-IN" dirty="0"/>
              <a:t>	</a:t>
            </a:r>
            <a:r>
              <a:rPr lang="en-IN" dirty="0" smtClean="0"/>
              <a:t>            60 </a:t>
            </a:r>
            <a:r>
              <a:rPr lang="en-IN" dirty="0" err="1" smtClean="0"/>
              <a:t>hz</a:t>
            </a:r>
            <a:r>
              <a:rPr lang="en-IN" dirty="0" smtClean="0"/>
              <a:t> </a:t>
            </a:r>
          </a:p>
          <a:p>
            <a:pPr marL="64008" indent="0">
              <a:buNone/>
            </a:pPr>
            <a:r>
              <a:rPr lang="en-IN" dirty="0" smtClean="0"/>
              <a:t>                              </a:t>
            </a:r>
            <a:r>
              <a:rPr lang="en-IN" dirty="0" err="1" smtClean="0"/>
              <a:t>Onboard</a:t>
            </a:r>
            <a:r>
              <a:rPr lang="en-IN" dirty="0" smtClean="0"/>
              <a:t> the ship</a:t>
            </a:r>
          </a:p>
          <a:p>
            <a:pPr marL="64008" indent="0">
              <a:buNone/>
            </a:pPr>
            <a:endParaRPr lang="en-IN" dirty="0" smtClean="0"/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With increase in demand and size of machineries on ship more electrical voltage is needed.</a:t>
            </a:r>
          </a:p>
          <a:p>
            <a:pPr marL="64008" indent="0">
              <a:buNone/>
            </a:pPr>
            <a:r>
              <a:rPr lang="en-IN" dirty="0" smtClean="0"/>
              <a:t>   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162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r>
              <a:rPr lang="en-IN" dirty="0" smtClean="0"/>
              <a:t> &gt; 1 KV = HIGH VOLTAGE SYSTEM</a:t>
            </a:r>
          </a:p>
          <a:p>
            <a:r>
              <a:rPr lang="en-IN" dirty="0" smtClean="0"/>
              <a:t> &lt; 1 KV = LOW VOLTAGE SYSTEM</a:t>
            </a:r>
          </a:p>
          <a:p>
            <a:endParaRPr lang="en-IN" dirty="0"/>
          </a:p>
          <a:p>
            <a:r>
              <a:rPr lang="en-IN" dirty="0" smtClean="0"/>
              <a:t>BASICALLY SHIP USES 3.3 KV TO 6.6KV</a:t>
            </a:r>
          </a:p>
          <a:p>
            <a:endParaRPr lang="en-IN" dirty="0"/>
          </a:p>
          <a:p>
            <a:r>
              <a:rPr lang="en-IN" dirty="0" smtClean="0"/>
              <a:t>PASSENGER VESSELS LIKE QE2= 10 KV</a:t>
            </a:r>
          </a:p>
          <a:p>
            <a:endParaRPr lang="en-IN" dirty="0"/>
          </a:p>
          <a:p>
            <a:pPr marL="64008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8692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G:\march 3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7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Application in Industries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7963165"/>
              </p:ext>
            </p:extLst>
          </p:nvPr>
        </p:nvGraphicFramePr>
        <p:xfrm>
          <a:off x="228600" y="838200"/>
          <a:ext cx="8458200" cy="5616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79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>
                <a:solidFill>
                  <a:schemeClr val="accent6">
                    <a:lumMod val="50000"/>
                  </a:schemeClr>
                </a:solidFill>
              </a:rPr>
              <a:t>High voltage Transmission</a:t>
            </a:r>
            <a:endParaRPr lang="en-IN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File:Electricity grid simple- North America.sv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8077200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35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X-ray Generators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r>
              <a:rPr lang="en-US" dirty="0" smtClean="0"/>
              <a:t>X-Ray generators components-</a:t>
            </a:r>
          </a:p>
          <a:p>
            <a:pPr marL="635508" indent="-571500">
              <a:buFont typeface="+mj-lt"/>
              <a:buAutoNum type="romanLcPeriod"/>
            </a:pPr>
            <a:r>
              <a:rPr lang="en-US" dirty="0"/>
              <a:t> </a:t>
            </a:r>
            <a:r>
              <a:rPr lang="en-US" dirty="0" smtClean="0"/>
              <a:t>high voltage generator, </a:t>
            </a:r>
          </a:p>
          <a:p>
            <a:pPr marL="635508" indent="-571500">
              <a:buFont typeface="+mj-lt"/>
              <a:buAutoNum type="romanLcPeriod"/>
            </a:pPr>
            <a:r>
              <a:rPr lang="en-US" dirty="0" smtClean="0"/>
              <a:t> control    console,</a:t>
            </a:r>
          </a:p>
          <a:p>
            <a:pPr marL="635508" indent="-571500">
              <a:buFont typeface="+mj-lt"/>
              <a:buAutoNum type="romanLcPeriod"/>
            </a:pPr>
            <a:r>
              <a:rPr lang="en-US" dirty="0" smtClean="0"/>
              <a:t> cooling system</a:t>
            </a:r>
          </a:p>
          <a:p>
            <a:pPr marL="635508" indent="-571500">
              <a:buFont typeface="+mj-lt"/>
              <a:buAutoNum type="romanLcPeriod"/>
            </a:pPr>
            <a:endParaRPr lang="en-US" dirty="0" smtClean="0"/>
          </a:p>
          <a:p>
            <a:r>
              <a:rPr lang="en-US" dirty="0" smtClean="0"/>
              <a:t>High voltage source (30 KV TO 150 KV)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 smtClean="0"/>
              <a:t>Higher the KV , the more speed and therefore energy the electron have when they strike the anode.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2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X-ray 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Generator</a:t>
            </a:r>
            <a:endParaRPr lang="en-IN" dirty="0"/>
          </a:p>
        </p:txBody>
      </p:sp>
      <p:pic>
        <p:nvPicPr>
          <p:cNvPr id="2050" name="Picture 2" descr="C:\Users\ankit\Desktop\PHOTOS\X-ray_Tub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58989" cy="504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21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kit\Desktop\PHOTOS\EBW%2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186812"/>
            <a:ext cx="2209800" cy="267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Electron Beam Welding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beam of high energy is directed to weld joint.</a:t>
            </a:r>
          </a:p>
          <a:p>
            <a:endParaRPr lang="en-US" dirty="0" smtClean="0"/>
          </a:p>
          <a:p>
            <a:r>
              <a:rPr lang="en-US" dirty="0" smtClean="0"/>
              <a:t>kinetic energy  of electron is transformed into heat upon impact.</a:t>
            </a:r>
          </a:p>
          <a:p>
            <a:endParaRPr lang="en-US" dirty="0" smtClean="0"/>
          </a:p>
          <a:p>
            <a:r>
              <a:rPr lang="en-US" dirty="0" smtClean="0"/>
              <a:t>High Voltage (80KV) is applied </a:t>
            </a:r>
          </a:p>
          <a:p>
            <a:pPr marL="64008" indent="0">
              <a:buNone/>
            </a:pPr>
            <a:r>
              <a:rPr lang="en-US" dirty="0"/>
              <a:t> </a:t>
            </a:r>
            <a:r>
              <a:rPr lang="en-US" dirty="0" smtClean="0"/>
              <a:t>   between cathode and anode.</a:t>
            </a:r>
          </a:p>
        </p:txBody>
      </p:sp>
    </p:spTree>
    <p:extLst>
      <p:ext uri="{BB962C8B-B14F-4D97-AF65-F5344CB8AC3E}">
        <p14:creationId xmlns:p14="http://schemas.microsoft.com/office/powerpoint/2010/main" val="15575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</a:rPr>
              <a:t>Dielectric Testing</a:t>
            </a:r>
            <a:endParaRPr lang="en-US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Hipot</a:t>
            </a:r>
            <a:r>
              <a:rPr lang="en-US" dirty="0" smtClean="0"/>
              <a:t> test - dielectric withstand test .</a:t>
            </a:r>
          </a:p>
          <a:p>
            <a:endParaRPr lang="en-US" dirty="0" smtClean="0"/>
          </a:p>
          <a:p>
            <a:r>
              <a:rPr lang="en-US" dirty="0" smtClean="0"/>
              <a:t>Used to verify electrical insulation </a:t>
            </a:r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err="1" smtClean="0"/>
              <a:t>Hipot</a:t>
            </a:r>
            <a:r>
              <a:rPr lang="en-US" dirty="0" smtClean="0"/>
              <a:t> high voltage applied between product current carrying conductor and its metallic shielding .</a:t>
            </a:r>
          </a:p>
          <a:p>
            <a:endParaRPr lang="en-US" dirty="0" smtClean="0"/>
          </a:p>
          <a:p>
            <a:r>
              <a:rPr lang="en-US" dirty="0" smtClean="0"/>
              <a:t>Resulting current that flow through insulation is leakage current </a:t>
            </a:r>
            <a:r>
              <a:rPr lang="en-US" dirty="0" err="1" smtClean="0"/>
              <a:t>moniter</a:t>
            </a:r>
            <a:r>
              <a:rPr lang="en-US" dirty="0" smtClean="0"/>
              <a:t> by </a:t>
            </a:r>
            <a:r>
              <a:rPr lang="en-US" dirty="0" err="1" smtClean="0"/>
              <a:t>Hipot</a:t>
            </a:r>
            <a:r>
              <a:rPr lang="en-US" dirty="0" smtClean="0"/>
              <a:t> Tester.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41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Air Ionisers</a:t>
            </a:r>
            <a:endParaRPr lang="en-US" sz="54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en-US" dirty="0" smtClean="0"/>
          </a:p>
          <a:p>
            <a:r>
              <a:rPr lang="en-US" dirty="0" err="1" smtClean="0"/>
              <a:t>Ioniser</a:t>
            </a:r>
            <a:r>
              <a:rPr lang="en-US" dirty="0" smtClean="0"/>
              <a:t> consists of thin wire strung between separate set of grounded seal ionizing plate.</a:t>
            </a:r>
          </a:p>
          <a:p>
            <a:endParaRPr lang="en-US" dirty="0" smtClean="0"/>
          </a:p>
          <a:p>
            <a:r>
              <a:rPr lang="en-US" dirty="0" smtClean="0"/>
              <a:t>Thin wire carrying high voltage of 25KV creating electron cloud.</a:t>
            </a:r>
          </a:p>
          <a:p>
            <a:endParaRPr lang="en-US" dirty="0" smtClean="0"/>
          </a:p>
          <a:p>
            <a:r>
              <a:rPr lang="en-US" dirty="0" smtClean="0"/>
              <a:t>when dust particles passes electron cloud become charge and pulled out of air.</a:t>
            </a:r>
          </a:p>
        </p:txBody>
      </p:sp>
    </p:spTree>
    <p:extLst>
      <p:ext uri="{BB962C8B-B14F-4D97-AF65-F5344CB8AC3E}">
        <p14:creationId xmlns:p14="http://schemas.microsoft.com/office/powerpoint/2010/main" val="150309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434</TotalTime>
  <Words>639</Words>
  <Application>Microsoft Office PowerPoint</Application>
  <PresentationFormat>On-screen Show (4:3)</PresentationFormat>
  <Paragraphs>152</Paragraphs>
  <Slides>24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  <vt:variant>
        <vt:lpstr>Custom Shows</vt:lpstr>
      </vt:variant>
      <vt:variant>
        <vt:i4>1</vt:i4>
      </vt:variant>
    </vt:vector>
  </HeadingPairs>
  <TitlesOfParts>
    <vt:vector size="26" baseType="lpstr">
      <vt:lpstr>Verve</vt:lpstr>
      <vt:lpstr>HIGH VOLATGE APPLICATION IN INDUSTRIES &amp; TRANSPORTATION </vt:lpstr>
      <vt:lpstr>High Voltage Range</vt:lpstr>
      <vt:lpstr>Application in Industries</vt:lpstr>
      <vt:lpstr>High voltage Transmission</vt:lpstr>
      <vt:lpstr>X-ray Generators</vt:lpstr>
      <vt:lpstr>X-ray Generator</vt:lpstr>
      <vt:lpstr>Electron Beam Welding</vt:lpstr>
      <vt:lpstr>Dielectric Testing</vt:lpstr>
      <vt:lpstr>Air Ionisers</vt:lpstr>
      <vt:lpstr>Food Preservation</vt:lpstr>
      <vt:lpstr>Ignition system</vt:lpstr>
      <vt:lpstr>Application in Transportation</vt:lpstr>
      <vt:lpstr> </vt:lpstr>
      <vt:lpstr>MAGLEV TRAINS</vt:lpstr>
      <vt:lpstr>Suspension systems</vt:lpstr>
      <vt:lpstr>Electromagnetic Suspension </vt:lpstr>
      <vt:lpstr>Electrodynamic Suspension </vt:lpstr>
      <vt:lpstr>Inductrack </vt:lpstr>
      <vt:lpstr>Maglev Propulsion</vt:lpstr>
      <vt:lpstr>PowerPoint Presentation</vt:lpstr>
      <vt:lpstr>Maglev Track </vt:lpstr>
      <vt:lpstr>HIGH VOLTAGE ON SHIPS</vt:lpstr>
      <vt:lpstr>PowerPoint Presentation</vt:lpstr>
      <vt:lpstr>PowerPoint Presentation</vt:lpstr>
      <vt:lpstr>Custom Show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VOLATGE APPLICATION IN INDUSTRIES &amp; TRANSPORTATION</dc:title>
  <dc:creator>SAM</dc:creator>
  <cp:lastModifiedBy>ankit</cp:lastModifiedBy>
  <cp:revision>41</cp:revision>
  <dcterms:created xsi:type="dcterms:W3CDTF">2014-03-02T05:32:24Z</dcterms:created>
  <dcterms:modified xsi:type="dcterms:W3CDTF">2014-03-07T02:49:57Z</dcterms:modified>
</cp:coreProperties>
</file>