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7" Type="http://schemas.microsoft.com/office/2020/02/relationships/classificationlabels" Target="docMetadata/LabelInfo.xml"/><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8"/>
  </p:notesMasterIdLst>
  <p:handoutMasterIdLst>
    <p:handoutMasterId r:id="rId39"/>
  </p:handoutMasterIdLst>
  <p:sldIdLst>
    <p:sldId id="256" r:id="rId5"/>
    <p:sldId id="257" r:id="rId6"/>
    <p:sldId id="294" r:id="rId7"/>
    <p:sldId id="295" r:id="rId8"/>
    <p:sldId id="259" r:id="rId9"/>
    <p:sldId id="258" r:id="rId10"/>
    <p:sldId id="300" r:id="rId11"/>
    <p:sldId id="272" r:id="rId12"/>
    <p:sldId id="279" r:id="rId13"/>
    <p:sldId id="297" r:id="rId14"/>
    <p:sldId id="299" r:id="rId15"/>
    <p:sldId id="280" r:id="rId16"/>
    <p:sldId id="296" r:id="rId17"/>
    <p:sldId id="281" r:id="rId18"/>
    <p:sldId id="283" r:id="rId19"/>
    <p:sldId id="284" r:id="rId20"/>
    <p:sldId id="285" r:id="rId21"/>
    <p:sldId id="286" r:id="rId22"/>
    <p:sldId id="287" r:id="rId23"/>
    <p:sldId id="288" r:id="rId24"/>
    <p:sldId id="289" r:id="rId25"/>
    <p:sldId id="290" r:id="rId26"/>
    <p:sldId id="291" r:id="rId27"/>
    <p:sldId id="292" r:id="rId28"/>
    <p:sldId id="293" r:id="rId29"/>
    <p:sldId id="270" r:id="rId30"/>
    <p:sldId id="267" r:id="rId31"/>
    <p:sldId id="265" r:id="rId32"/>
    <p:sldId id="261" r:id="rId33"/>
    <p:sldId id="260" r:id="rId34"/>
    <p:sldId id="277" r:id="rId35"/>
    <p:sldId id="278" r:id="rId36"/>
    <p:sldId id="268"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3" name="Author"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69CF1AB2-1976-4502-BF36-3FF5EA218861}">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667" autoAdjust="0"/>
  </p:normalViewPr>
  <p:slideViewPr>
    <p:cSldViewPr snapToGrid="0">
      <p:cViewPr varScale="1">
        <p:scale>
          <a:sx n="64" d="100"/>
          <a:sy n="64" d="100"/>
        </p:scale>
        <p:origin x="72" y="102"/>
      </p:cViewPr>
      <p:guideLst/>
    </p:cSldViewPr>
  </p:slideViewPr>
  <p:outlineViewPr>
    <p:cViewPr>
      <p:scale>
        <a:sx n="33" d="100"/>
        <a:sy n="33" d="100"/>
      </p:scale>
      <p:origin x="0" y="-7056"/>
    </p:cViewPr>
  </p:outlin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67" d="100"/>
          <a:sy n="67" d="100"/>
        </p:scale>
        <p:origin x="3120" y="7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handoutMaster" Target="handoutMasters/handoutMaster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commentAuthors" Target="commentAuthors.xml"/><Relationship Id="rId45"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66480AC-C0DE-4E5E-9ECD-9AE37E3FCB79}" type="doc">
      <dgm:prSet loTypeId="urn:microsoft.com/office/officeart/2016/7/layout/BasicTimeline" loCatId="timeline" qsTypeId="urn:microsoft.com/office/officeart/2005/8/quickstyle/simple1" qsCatId="simple" csTypeId="urn:microsoft.com/office/officeart/2005/8/colors/accent1_2" csCatId="accent1" phldr="1"/>
      <dgm:spPr/>
      <dgm:t>
        <a:bodyPr/>
        <a:lstStyle/>
        <a:p>
          <a:endParaRPr lang="en-US"/>
        </a:p>
      </dgm:t>
    </dgm:pt>
    <dgm:pt modelId="{A8C03FBB-4A75-4460-AEA6-DEAEB9C61496}">
      <dgm:prSet phldrT="[Text]" phldr="0"/>
      <dgm:spPr/>
      <dgm:t>
        <a:bodyPr/>
        <a:lstStyle/>
        <a:p>
          <a:pPr>
            <a:defRPr b="1"/>
          </a:pPr>
          <a:r>
            <a:rPr lang="en-US" b="1" dirty="0">
              <a:solidFill>
                <a:schemeClr val="bg1"/>
              </a:solidFill>
              <a:latin typeface="+mn-lt"/>
            </a:rPr>
            <a:t>Q1</a:t>
          </a:r>
        </a:p>
      </dgm:t>
    </dgm:pt>
    <dgm:pt modelId="{4E972F7F-4B1B-47AA-A25B-1FFC561F1C76}" type="parTrans" cxnId="{D3D81948-D963-4D1E-AE16-9705EAF510FC}">
      <dgm:prSet/>
      <dgm:spPr/>
      <dgm:t>
        <a:bodyPr/>
        <a:lstStyle/>
        <a:p>
          <a:endParaRPr lang="en-US"/>
        </a:p>
      </dgm:t>
    </dgm:pt>
    <dgm:pt modelId="{67361508-930A-4A23-8CFC-BB56DA645C3C}" type="sibTrans" cxnId="{D3D81948-D963-4D1E-AE16-9705EAF510FC}">
      <dgm:prSet/>
      <dgm:spPr/>
      <dgm:t>
        <a:bodyPr/>
        <a:lstStyle/>
        <a:p>
          <a:endParaRPr lang="en-US"/>
        </a:p>
      </dgm:t>
    </dgm:pt>
    <dgm:pt modelId="{5E71F362-34DF-4EEC-92A3-0EFE450E05E4}">
      <dgm:prSet phldrT="[Text]" phldr="0" custT="1"/>
      <dgm:spPr/>
      <dgm:t>
        <a:bodyPr/>
        <a:lstStyle/>
        <a:p>
          <a:pPr algn="ctr"/>
          <a:r>
            <a:rPr lang="en-US" sz="1800" dirty="0">
              <a:latin typeface="+mn-lt"/>
            </a:rPr>
            <a:t>Market research</a:t>
          </a:r>
        </a:p>
      </dgm:t>
    </dgm:pt>
    <dgm:pt modelId="{8E5EE4D1-908E-455C-B8B3-281AD42DEC9A}" type="parTrans" cxnId="{B99CA6C9-28D1-4DDB-B8EC-AED73AD115CA}">
      <dgm:prSet/>
      <dgm:spPr/>
      <dgm:t>
        <a:bodyPr/>
        <a:lstStyle/>
        <a:p>
          <a:endParaRPr lang="en-US"/>
        </a:p>
      </dgm:t>
    </dgm:pt>
    <dgm:pt modelId="{B208B24A-E9FD-40A9-B764-FB7C2B7ED8B9}" type="sibTrans" cxnId="{B99CA6C9-28D1-4DDB-B8EC-AED73AD115CA}">
      <dgm:prSet/>
      <dgm:spPr/>
      <dgm:t>
        <a:bodyPr/>
        <a:lstStyle/>
        <a:p>
          <a:endParaRPr lang="en-US"/>
        </a:p>
      </dgm:t>
    </dgm:pt>
    <dgm:pt modelId="{91969DED-4CB8-4A14-A50B-3F7B848E46B5}">
      <dgm:prSet phldrT="[Text]" phldr="0"/>
      <dgm:spPr/>
      <dgm:t>
        <a:bodyPr/>
        <a:lstStyle/>
        <a:p>
          <a:pPr>
            <a:defRPr b="1"/>
          </a:pPr>
          <a:r>
            <a:rPr lang="en-US" b="1" dirty="0">
              <a:solidFill>
                <a:schemeClr val="bg1"/>
              </a:solidFill>
              <a:latin typeface="+mn-lt"/>
            </a:rPr>
            <a:t>Q2</a:t>
          </a:r>
        </a:p>
      </dgm:t>
    </dgm:pt>
    <dgm:pt modelId="{441CD73D-85E1-42A6-BCF8-362A3247E2F3}" type="parTrans" cxnId="{537F2ED0-8BD0-4AD5-B60D-89B660EDA1AC}">
      <dgm:prSet/>
      <dgm:spPr/>
      <dgm:t>
        <a:bodyPr/>
        <a:lstStyle/>
        <a:p>
          <a:endParaRPr lang="en-US"/>
        </a:p>
      </dgm:t>
    </dgm:pt>
    <dgm:pt modelId="{81CA8AA2-C0C3-4381-BA8B-413EDD578B83}" type="sibTrans" cxnId="{537F2ED0-8BD0-4AD5-B60D-89B660EDA1AC}">
      <dgm:prSet/>
      <dgm:spPr/>
      <dgm:t>
        <a:bodyPr/>
        <a:lstStyle/>
        <a:p>
          <a:endParaRPr lang="en-US"/>
        </a:p>
      </dgm:t>
    </dgm:pt>
    <dgm:pt modelId="{8A04F340-E8E1-4146-9905-E7ADCAEAABD7}">
      <dgm:prSet phldrT="[Text]" phldr="0" custT="1"/>
      <dgm:spPr/>
      <dgm:t>
        <a:bodyPr/>
        <a:lstStyle/>
        <a:p>
          <a:pPr algn="ctr"/>
          <a:r>
            <a:rPr lang="en-US" sz="1800" dirty="0">
              <a:latin typeface="+mn-lt"/>
            </a:rPr>
            <a:t>Product development</a:t>
          </a:r>
        </a:p>
      </dgm:t>
    </dgm:pt>
    <dgm:pt modelId="{4EBD5EC2-45ED-4ED6-8376-97D155A911AE}" type="parTrans" cxnId="{E636BFFB-0404-4D4B-B3F0-C64FDFD9DDEF}">
      <dgm:prSet/>
      <dgm:spPr/>
      <dgm:t>
        <a:bodyPr/>
        <a:lstStyle/>
        <a:p>
          <a:endParaRPr lang="en-US"/>
        </a:p>
      </dgm:t>
    </dgm:pt>
    <dgm:pt modelId="{F9CD2A04-6A34-4104-A971-391788B88F55}" type="sibTrans" cxnId="{E636BFFB-0404-4D4B-B3F0-C64FDFD9DDEF}">
      <dgm:prSet/>
      <dgm:spPr/>
      <dgm:t>
        <a:bodyPr/>
        <a:lstStyle/>
        <a:p>
          <a:endParaRPr lang="en-US"/>
        </a:p>
      </dgm:t>
    </dgm:pt>
    <dgm:pt modelId="{3CC73758-10C1-47F8-AFA7-1A986D4DDD60}">
      <dgm:prSet phldrT="[Text]" phldr="0"/>
      <dgm:spPr/>
      <dgm:t>
        <a:bodyPr/>
        <a:lstStyle/>
        <a:p>
          <a:pPr>
            <a:defRPr b="1"/>
          </a:pPr>
          <a:r>
            <a:rPr lang="en-US" b="1" dirty="0">
              <a:solidFill>
                <a:schemeClr val="bg1"/>
              </a:solidFill>
              <a:latin typeface="+mn-lt"/>
            </a:rPr>
            <a:t>Q3</a:t>
          </a:r>
        </a:p>
      </dgm:t>
    </dgm:pt>
    <dgm:pt modelId="{FF6AE4B6-4A2F-49EE-9316-9AF55E77838B}" type="parTrans" cxnId="{4A69F85D-5C15-48FD-893A-B3050E1BADEB}">
      <dgm:prSet/>
      <dgm:spPr/>
      <dgm:t>
        <a:bodyPr/>
        <a:lstStyle/>
        <a:p>
          <a:endParaRPr lang="en-US"/>
        </a:p>
      </dgm:t>
    </dgm:pt>
    <dgm:pt modelId="{D8170BBA-6035-4773-8431-FEDD687647FF}" type="sibTrans" cxnId="{4A69F85D-5C15-48FD-893A-B3050E1BADEB}">
      <dgm:prSet/>
      <dgm:spPr/>
      <dgm:t>
        <a:bodyPr/>
        <a:lstStyle/>
        <a:p>
          <a:endParaRPr lang="en-US"/>
        </a:p>
      </dgm:t>
    </dgm:pt>
    <dgm:pt modelId="{FD9CA14A-483C-4869-B0C1-7C5FB7EEDBCC}">
      <dgm:prSet phldrT="[Text]" phldr="0" custT="1"/>
      <dgm:spPr/>
      <dgm:t>
        <a:bodyPr/>
        <a:lstStyle/>
        <a:p>
          <a:pPr algn="ctr"/>
          <a:r>
            <a:rPr lang="en-US" sz="1800" dirty="0">
              <a:latin typeface="+mn-lt"/>
            </a:rPr>
            <a:t>User </a:t>
          </a:r>
          <a:br>
            <a:rPr lang="en-US" sz="1800" dirty="0">
              <a:latin typeface="+mn-lt"/>
            </a:rPr>
          </a:br>
          <a:r>
            <a:rPr lang="en-US" sz="1800" dirty="0">
              <a:latin typeface="+mn-lt"/>
            </a:rPr>
            <a:t>testing</a:t>
          </a:r>
        </a:p>
      </dgm:t>
    </dgm:pt>
    <dgm:pt modelId="{8182A92F-45BA-4CD1-8E43-0B0810A50FEB}" type="parTrans" cxnId="{5EDA943F-300F-408A-A52E-3D5140FD5C22}">
      <dgm:prSet/>
      <dgm:spPr/>
      <dgm:t>
        <a:bodyPr/>
        <a:lstStyle/>
        <a:p>
          <a:endParaRPr lang="en-US"/>
        </a:p>
      </dgm:t>
    </dgm:pt>
    <dgm:pt modelId="{914BB93C-EA8A-4B5B-8F06-30DA7C7F4B7B}" type="sibTrans" cxnId="{5EDA943F-300F-408A-A52E-3D5140FD5C22}">
      <dgm:prSet/>
      <dgm:spPr/>
      <dgm:t>
        <a:bodyPr/>
        <a:lstStyle/>
        <a:p>
          <a:endParaRPr lang="en-US"/>
        </a:p>
      </dgm:t>
    </dgm:pt>
    <dgm:pt modelId="{D2FE027B-4161-41E1-B4D4-02AECB2E3FA0}">
      <dgm:prSet phldrT="[Text]" phldr="0"/>
      <dgm:spPr/>
      <dgm:t>
        <a:bodyPr/>
        <a:lstStyle/>
        <a:p>
          <a:pPr>
            <a:defRPr b="1"/>
          </a:pPr>
          <a:r>
            <a:rPr lang="en-US" dirty="0">
              <a:solidFill>
                <a:schemeClr val="bg1"/>
              </a:solidFill>
            </a:rPr>
            <a:t>Q4</a:t>
          </a:r>
        </a:p>
      </dgm:t>
    </dgm:pt>
    <dgm:pt modelId="{88680CFE-3CE0-4842-B3D3-716D3B671238}" type="parTrans" cxnId="{4F4F82A2-02F1-492B-96C1-46C070BEFCE3}">
      <dgm:prSet/>
      <dgm:spPr/>
      <dgm:t>
        <a:bodyPr/>
        <a:lstStyle/>
        <a:p>
          <a:endParaRPr lang="en-US"/>
        </a:p>
      </dgm:t>
    </dgm:pt>
    <dgm:pt modelId="{4D59E06B-629C-40B5-96D3-423B7A56C945}" type="sibTrans" cxnId="{4F4F82A2-02F1-492B-96C1-46C070BEFCE3}">
      <dgm:prSet/>
      <dgm:spPr/>
      <dgm:t>
        <a:bodyPr/>
        <a:lstStyle/>
        <a:p>
          <a:endParaRPr lang="en-US"/>
        </a:p>
      </dgm:t>
    </dgm:pt>
    <dgm:pt modelId="{2BE415B7-7185-4956-8487-237B40BC0EE5}">
      <dgm:prSet phldrT="[Text]" phldr="0" custT="1"/>
      <dgm:spPr/>
      <dgm:t>
        <a:bodyPr/>
        <a:lstStyle/>
        <a:p>
          <a:pPr algn="ctr"/>
          <a:r>
            <a:rPr lang="en-US" sz="1800" dirty="0"/>
            <a:t>Product launch</a:t>
          </a:r>
        </a:p>
      </dgm:t>
    </dgm:pt>
    <dgm:pt modelId="{A38E847E-0D1D-4F40-9A71-4D5999ADE08B}" type="parTrans" cxnId="{CB32A309-9CA9-4554-941D-519A91A9E733}">
      <dgm:prSet/>
      <dgm:spPr/>
      <dgm:t>
        <a:bodyPr/>
        <a:lstStyle/>
        <a:p>
          <a:endParaRPr lang="en-US"/>
        </a:p>
      </dgm:t>
    </dgm:pt>
    <dgm:pt modelId="{F0D1C61C-E3F2-49BA-A2D8-C04A81308E5D}" type="sibTrans" cxnId="{CB32A309-9CA9-4554-941D-519A91A9E733}">
      <dgm:prSet/>
      <dgm:spPr/>
      <dgm:t>
        <a:bodyPr/>
        <a:lstStyle/>
        <a:p>
          <a:endParaRPr lang="en-US"/>
        </a:p>
      </dgm:t>
    </dgm:pt>
    <dgm:pt modelId="{9FFA803F-EA25-49D8-A073-96E9747E345F}" type="pres">
      <dgm:prSet presAssocID="{A66480AC-C0DE-4E5E-9ECD-9AE37E3FCB79}" presName="root" presStyleCnt="0">
        <dgm:presLayoutVars>
          <dgm:chMax/>
          <dgm:chPref/>
          <dgm:animLvl val="lvl"/>
        </dgm:presLayoutVars>
      </dgm:prSet>
      <dgm:spPr/>
    </dgm:pt>
    <dgm:pt modelId="{EE0E6265-BE99-48D1-8879-DB5A75D6D78E}" type="pres">
      <dgm:prSet presAssocID="{A66480AC-C0DE-4E5E-9ECD-9AE37E3FCB79}" presName="divider" presStyleLbl="fgAccFollowNode1" presStyleIdx="0" presStyleCnt="1"/>
      <dgm:spPr>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tailEnd type="triangle" w="lg" len="lg"/>
        </a:ln>
        <a:effectLst/>
      </dgm:spPr>
    </dgm:pt>
    <dgm:pt modelId="{BDA8F949-88B8-486D-9E41-ABA1463A8926}" type="pres">
      <dgm:prSet presAssocID="{A66480AC-C0DE-4E5E-9ECD-9AE37E3FCB79}" presName="nodes" presStyleCnt="0">
        <dgm:presLayoutVars>
          <dgm:chMax/>
          <dgm:chPref/>
          <dgm:animLvl val="lvl"/>
        </dgm:presLayoutVars>
      </dgm:prSet>
      <dgm:spPr/>
    </dgm:pt>
    <dgm:pt modelId="{A41AEE8D-8763-4311-BB07-B499A93D76EA}" type="pres">
      <dgm:prSet presAssocID="{A8C03FBB-4A75-4460-AEA6-DEAEB9C61496}" presName="composite" presStyleCnt="0"/>
      <dgm:spPr/>
    </dgm:pt>
    <dgm:pt modelId="{FE5C7F33-9326-49FB-89A3-8A20163AD994}" type="pres">
      <dgm:prSet presAssocID="{A8C03FBB-4A75-4460-AEA6-DEAEB9C61496}" presName="L1TextContainer" presStyleLbl="revTx" presStyleIdx="0" presStyleCnt="4">
        <dgm:presLayoutVars>
          <dgm:chMax val="1"/>
          <dgm:chPref val="1"/>
          <dgm:bulletEnabled val="1"/>
        </dgm:presLayoutVars>
      </dgm:prSet>
      <dgm:spPr/>
    </dgm:pt>
    <dgm:pt modelId="{C51067AB-548D-47E7-B9DD-C7A4C9600F8C}" type="pres">
      <dgm:prSet presAssocID="{A8C03FBB-4A75-4460-AEA6-DEAEB9C61496}" presName="L2TextContainerWrapper" presStyleCnt="0">
        <dgm:presLayoutVars>
          <dgm:chMax val="0"/>
          <dgm:chPref val="0"/>
          <dgm:bulletEnabled val="1"/>
        </dgm:presLayoutVars>
      </dgm:prSet>
      <dgm:spPr/>
    </dgm:pt>
    <dgm:pt modelId="{BA29120C-7C6B-4F62-9079-4AD528BC0744}" type="pres">
      <dgm:prSet presAssocID="{A8C03FBB-4A75-4460-AEA6-DEAEB9C61496}" presName="L2TextContainer" presStyleLbl="bgAcc1" presStyleIdx="0" presStyleCnt="4"/>
      <dgm:spPr/>
    </dgm:pt>
    <dgm:pt modelId="{617B6CDA-9351-44EF-9011-41758FE93851}" type="pres">
      <dgm:prSet presAssocID="{A8C03FBB-4A75-4460-AEA6-DEAEB9C61496}" presName="FlexibleEmptyPlaceHolder" presStyleCnt="0"/>
      <dgm:spPr/>
    </dgm:pt>
    <dgm:pt modelId="{A95DB80B-444A-4D69-B205-3A801BB8524A}" type="pres">
      <dgm:prSet presAssocID="{A8C03FBB-4A75-4460-AEA6-DEAEB9C61496}" presName="ConnectLine" presStyleLbl="sibTrans1D1" presStyleIdx="0" presStyleCnt="4"/>
      <dgm:spPr>
        <a:noFill/>
        <a:ln w="12700" cap="flat" cmpd="sng" algn="ctr">
          <a:solidFill>
            <a:schemeClr val="accent1">
              <a:hueOff val="0"/>
              <a:satOff val="0"/>
              <a:lumOff val="0"/>
              <a:alphaOff val="0"/>
            </a:schemeClr>
          </a:solidFill>
          <a:prstDash val="dash"/>
          <a:miter lim="800000"/>
        </a:ln>
        <a:effectLst/>
      </dgm:spPr>
    </dgm:pt>
    <dgm:pt modelId="{FA19A0AA-8B0B-4AA8-A80D-08CFFDD3F112}" type="pres">
      <dgm:prSet presAssocID="{A8C03FBB-4A75-4460-AEA6-DEAEB9C61496}" presName="ConnectorPoint" presStyleLbl="alignNode1" presStyleIdx="0" presStyleCnt="4"/>
      <dgm:spPr/>
    </dgm:pt>
    <dgm:pt modelId="{C298CC98-EF08-4D23-94A2-F58DEE6D7DE4}" type="pres">
      <dgm:prSet presAssocID="{A8C03FBB-4A75-4460-AEA6-DEAEB9C61496}" presName="EmptyPlaceHolder" presStyleCnt="0"/>
      <dgm:spPr/>
    </dgm:pt>
    <dgm:pt modelId="{F3D981F8-7433-4E93-99E6-2B447306B973}" type="pres">
      <dgm:prSet presAssocID="{67361508-930A-4A23-8CFC-BB56DA645C3C}" presName="spaceBetweenRectangles" presStyleCnt="0"/>
      <dgm:spPr/>
    </dgm:pt>
    <dgm:pt modelId="{7D29DFA7-018B-45C9-AC1C-5CFC82FEE150}" type="pres">
      <dgm:prSet presAssocID="{91969DED-4CB8-4A14-A50B-3F7B848E46B5}" presName="composite" presStyleCnt="0"/>
      <dgm:spPr/>
    </dgm:pt>
    <dgm:pt modelId="{60D0713D-AF69-4AF8-B071-F65622790886}" type="pres">
      <dgm:prSet presAssocID="{91969DED-4CB8-4A14-A50B-3F7B848E46B5}" presName="L1TextContainer" presStyleLbl="revTx" presStyleIdx="1" presStyleCnt="4">
        <dgm:presLayoutVars>
          <dgm:chMax val="1"/>
          <dgm:chPref val="1"/>
          <dgm:bulletEnabled val="1"/>
        </dgm:presLayoutVars>
      </dgm:prSet>
      <dgm:spPr/>
    </dgm:pt>
    <dgm:pt modelId="{5DAA1547-FEA7-4F69-96D3-0E3A07601B1E}" type="pres">
      <dgm:prSet presAssocID="{91969DED-4CB8-4A14-A50B-3F7B848E46B5}" presName="L2TextContainerWrapper" presStyleCnt="0">
        <dgm:presLayoutVars>
          <dgm:chMax val="0"/>
          <dgm:chPref val="0"/>
          <dgm:bulletEnabled val="1"/>
        </dgm:presLayoutVars>
      </dgm:prSet>
      <dgm:spPr/>
    </dgm:pt>
    <dgm:pt modelId="{DADAA0C9-3E42-4088-8622-30E9F6EA139A}" type="pres">
      <dgm:prSet presAssocID="{91969DED-4CB8-4A14-A50B-3F7B848E46B5}" presName="L2TextContainer" presStyleLbl="bgAcc1" presStyleIdx="1" presStyleCnt="4"/>
      <dgm:spPr/>
    </dgm:pt>
    <dgm:pt modelId="{D2E61EE0-F306-43AF-AFF9-74A14B9CF379}" type="pres">
      <dgm:prSet presAssocID="{91969DED-4CB8-4A14-A50B-3F7B848E46B5}" presName="FlexibleEmptyPlaceHolder" presStyleCnt="0"/>
      <dgm:spPr/>
    </dgm:pt>
    <dgm:pt modelId="{DBD74D6B-057A-432C-9067-BF618C19EB2A}" type="pres">
      <dgm:prSet presAssocID="{91969DED-4CB8-4A14-A50B-3F7B848E46B5}" presName="ConnectLine" presStyleLbl="sibTrans1D1" presStyleIdx="1" presStyleCnt="4"/>
      <dgm:spPr>
        <a:noFill/>
        <a:ln w="12700" cap="flat" cmpd="sng" algn="ctr">
          <a:solidFill>
            <a:schemeClr val="accent1">
              <a:hueOff val="0"/>
              <a:satOff val="0"/>
              <a:lumOff val="0"/>
              <a:alphaOff val="0"/>
            </a:schemeClr>
          </a:solidFill>
          <a:prstDash val="dash"/>
          <a:miter lim="800000"/>
        </a:ln>
        <a:effectLst/>
      </dgm:spPr>
    </dgm:pt>
    <dgm:pt modelId="{0F979253-FD39-4920-BFCA-78C564B167EA}" type="pres">
      <dgm:prSet presAssocID="{91969DED-4CB8-4A14-A50B-3F7B848E46B5}" presName="ConnectorPoint" presStyleLbl="alignNode1" presStyleIdx="1" presStyleCnt="4"/>
      <dgm:spPr/>
    </dgm:pt>
    <dgm:pt modelId="{C9B4B298-E04C-4317-856D-E345FE5EC64B}" type="pres">
      <dgm:prSet presAssocID="{91969DED-4CB8-4A14-A50B-3F7B848E46B5}" presName="EmptyPlaceHolder" presStyleCnt="0"/>
      <dgm:spPr/>
    </dgm:pt>
    <dgm:pt modelId="{9B636147-AF19-40E0-BE7D-3BE8148CC024}" type="pres">
      <dgm:prSet presAssocID="{81CA8AA2-C0C3-4381-BA8B-413EDD578B83}" presName="spaceBetweenRectangles" presStyleCnt="0"/>
      <dgm:spPr/>
    </dgm:pt>
    <dgm:pt modelId="{76CB18D4-86E2-467C-A2CF-3ED9EFE66BEA}" type="pres">
      <dgm:prSet presAssocID="{3CC73758-10C1-47F8-AFA7-1A986D4DDD60}" presName="composite" presStyleCnt="0"/>
      <dgm:spPr/>
    </dgm:pt>
    <dgm:pt modelId="{E712D073-0B15-4887-9DCE-A27BCACBC178}" type="pres">
      <dgm:prSet presAssocID="{3CC73758-10C1-47F8-AFA7-1A986D4DDD60}" presName="L1TextContainer" presStyleLbl="revTx" presStyleIdx="2" presStyleCnt="4">
        <dgm:presLayoutVars>
          <dgm:chMax val="1"/>
          <dgm:chPref val="1"/>
          <dgm:bulletEnabled val="1"/>
        </dgm:presLayoutVars>
      </dgm:prSet>
      <dgm:spPr/>
    </dgm:pt>
    <dgm:pt modelId="{4C57E835-21E8-44E9-8CE3-1E2D478ECB2B}" type="pres">
      <dgm:prSet presAssocID="{3CC73758-10C1-47F8-AFA7-1A986D4DDD60}" presName="L2TextContainerWrapper" presStyleCnt="0">
        <dgm:presLayoutVars>
          <dgm:chMax val="0"/>
          <dgm:chPref val="0"/>
          <dgm:bulletEnabled val="1"/>
        </dgm:presLayoutVars>
      </dgm:prSet>
      <dgm:spPr/>
    </dgm:pt>
    <dgm:pt modelId="{E0D48281-565D-47A3-9B6C-576231178549}" type="pres">
      <dgm:prSet presAssocID="{3CC73758-10C1-47F8-AFA7-1A986D4DDD60}" presName="L2TextContainer" presStyleLbl="bgAcc1" presStyleIdx="2" presStyleCnt="4"/>
      <dgm:spPr/>
    </dgm:pt>
    <dgm:pt modelId="{E0365E95-CAD6-4660-956D-E490447A5CB4}" type="pres">
      <dgm:prSet presAssocID="{3CC73758-10C1-47F8-AFA7-1A986D4DDD60}" presName="FlexibleEmptyPlaceHolder" presStyleCnt="0"/>
      <dgm:spPr/>
    </dgm:pt>
    <dgm:pt modelId="{DCAE8A46-752C-4E82-84CE-E790E1F2918E}" type="pres">
      <dgm:prSet presAssocID="{3CC73758-10C1-47F8-AFA7-1A986D4DDD60}" presName="ConnectLine" presStyleLbl="sibTrans1D1" presStyleIdx="2" presStyleCnt="4"/>
      <dgm:spPr>
        <a:noFill/>
        <a:ln w="12700" cap="flat" cmpd="sng" algn="ctr">
          <a:solidFill>
            <a:schemeClr val="accent1">
              <a:hueOff val="0"/>
              <a:satOff val="0"/>
              <a:lumOff val="0"/>
              <a:alphaOff val="0"/>
            </a:schemeClr>
          </a:solidFill>
          <a:prstDash val="dash"/>
          <a:miter lim="800000"/>
        </a:ln>
        <a:effectLst/>
      </dgm:spPr>
    </dgm:pt>
    <dgm:pt modelId="{B6459BF8-D2C3-4018-9C28-98667DC203F4}" type="pres">
      <dgm:prSet presAssocID="{3CC73758-10C1-47F8-AFA7-1A986D4DDD60}" presName="ConnectorPoint" presStyleLbl="alignNode1" presStyleIdx="2" presStyleCnt="4"/>
      <dgm:spPr/>
    </dgm:pt>
    <dgm:pt modelId="{EAB0CCC2-BFF9-432D-BA8E-7ECAF2D92AF2}" type="pres">
      <dgm:prSet presAssocID="{3CC73758-10C1-47F8-AFA7-1A986D4DDD60}" presName="EmptyPlaceHolder" presStyleCnt="0"/>
      <dgm:spPr/>
    </dgm:pt>
    <dgm:pt modelId="{07073103-04B7-4C74-9AC8-048764100B10}" type="pres">
      <dgm:prSet presAssocID="{D8170BBA-6035-4773-8431-FEDD687647FF}" presName="spaceBetweenRectangles" presStyleCnt="0"/>
      <dgm:spPr/>
    </dgm:pt>
    <dgm:pt modelId="{C68762A5-E9DF-484F-B385-6C7E07325E98}" type="pres">
      <dgm:prSet presAssocID="{D2FE027B-4161-41E1-B4D4-02AECB2E3FA0}" presName="composite" presStyleCnt="0"/>
      <dgm:spPr/>
    </dgm:pt>
    <dgm:pt modelId="{F782935D-BBBD-4420-826A-F71C517659B6}" type="pres">
      <dgm:prSet presAssocID="{D2FE027B-4161-41E1-B4D4-02AECB2E3FA0}" presName="L1TextContainer" presStyleLbl="revTx" presStyleIdx="3" presStyleCnt="4">
        <dgm:presLayoutVars>
          <dgm:chMax val="1"/>
          <dgm:chPref val="1"/>
          <dgm:bulletEnabled val="1"/>
        </dgm:presLayoutVars>
      </dgm:prSet>
      <dgm:spPr/>
    </dgm:pt>
    <dgm:pt modelId="{3C71E446-482E-4CAC-8D42-2D4AC020412B}" type="pres">
      <dgm:prSet presAssocID="{D2FE027B-4161-41E1-B4D4-02AECB2E3FA0}" presName="L2TextContainerWrapper" presStyleCnt="0">
        <dgm:presLayoutVars>
          <dgm:chMax val="0"/>
          <dgm:chPref val="0"/>
          <dgm:bulletEnabled val="1"/>
        </dgm:presLayoutVars>
      </dgm:prSet>
      <dgm:spPr/>
    </dgm:pt>
    <dgm:pt modelId="{6C3A59BD-6D45-4573-B098-8CB5207F194D}" type="pres">
      <dgm:prSet presAssocID="{D2FE027B-4161-41E1-B4D4-02AECB2E3FA0}" presName="L2TextContainer" presStyleLbl="bgAcc1" presStyleIdx="3" presStyleCnt="4"/>
      <dgm:spPr/>
    </dgm:pt>
    <dgm:pt modelId="{8EB042C8-D666-4667-A1E4-E0C87151B72F}" type="pres">
      <dgm:prSet presAssocID="{D2FE027B-4161-41E1-B4D4-02AECB2E3FA0}" presName="FlexibleEmptyPlaceHolder" presStyleCnt="0"/>
      <dgm:spPr/>
    </dgm:pt>
    <dgm:pt modelId="{086FB9B1-82B2-4197-8B33-6E7FF94F8D2E}" type="pres">
      <dgm:prSet presAssocID="{D2FE027B-4161-41E1-B4D4-02AECB2E3FA0}" presName="ConnectLine" presStyleLbl="sibTrans1D1" presStyleIdx="3" presStyleCnt="4"/>
      <dgm:spPr>
        <a:noFill/>
        <a:ln w="12700" cap="flat" cmpd="sng" algn="ctr">
          <a:solidFill>
            <a:schemeClr val="accent1">
              <a:hueOff val="0"/>
              <a:satOff val="0"/>
              <a:lumOff val="0"/>
              <a:alphaOff val="0"/>
            </a:schemeClr>
          </a:solidFill>
          <a:prstDash val="dash"/>
          <a:miter lim="800000"/>
        </a:ln>
        <a:effectLst/>
      </dgm:spPr>
    </dgm:pt>
    <dgm:pt modelId="{3F359E8B-7C7E-4FD9-B106-36CCBFC731D5}" type="pres">
      <dgm:prSet presAssocID="{D2FE027B-4161-41E1-B4D4-02AECB2E3FA0}" presName="ConnectorPoint" presStyleLbl="alignNode1" presStyleIdx="3" presStyleCnt="4"/>
      <dgm:spPr/>
    </dgm:pt>
    <dgm:pt modelId="{34434334-A935-4057-946F-93B826088F38}" type="pres">
      <dgm:prSet presAssocID="{D2FE027B-4161-41E1-B4D4-02AECB2E3FA0}" presName="EmptyPlaceHolder" presStyleCnt="0"/>
      <dgm:spPr/>
    </dgm:pt>
  </dgm:ptLst>
  <dgm:cxnLst>
    <dgm:cxn modelId="{CB32A309-9CA9-4554-941D-519A91A9E733}" srcId="{D2FE027B-4161-41E1-B4D4-02AECB2E3FA0}" destId="{2BE415B7-7185-4956-8487-237B40BC0EE5}" srcOrd="0" destOrd="0" parTransId="{A38E847E-0D1D-4F40-9A71-4D5999ADE08B}" sibTransId="{F0D1C61C-E3F2-49BA-A2D8-C04A81308E5D}"/>
    <dgm:cxn modelId="{64516513-C9B3-4B52-A434-6178ACAB3599}" type="presOf" srcId="{91969DED-4CB8-4A14-A50B-3F7B848E46B5}" destId="{60D0713D-AF69-4AF8-B071-F65622790886}" srcOrd="0" destOrd="0" presId="urn:microsoft.com/office/officeart/2016/7/layout/BasicTimeline"/>
    <dgm:cxn modelId="{3760A536-08D8-4D45-9A8D-A21E58E17F8A}" type="presOf" srcId="{D2FE027B-4161-41E1-B4D4-02AECB2E3FA0}" destId="{F782935D-BBBD-4420-826A-F71C517659B6}" srcOrd="0" destOrd="0" presId="urn:microsoft.com/office/officeart/2016/7/layout/BasicTimeline"/>
    <dgm:cxn modelId="{5EDA943F-300F-408A-A52E-3D5140FD5C22}" srcId="{3CC73758-10C1-47F8-AFA7-1A986D4DDD60}" destId="{FD9CA14A-483C-4869-B0C1-7C5FB7EEDBCC}" srcOrd="0" destOrd="0" parTransId="{8182A92F-45BA-4CD1-8E43-0B0810A50FEB}" sibTransId="{914BB93C-EA8A-4B5B-8F06-30DA7C7F4B7B}"/>
    <dgm:cxn modelId="{4A69F85D-5C15-48FD-893A-B3050E1BADEB}" srcId="{A66480AC-C0DE-4E5E-9ECD-9AE37E3FCB79}" destId="{3CC73758-10C1-47F8-AFA7-1A986D4DDD60}" srcOrd="2" destOrd="0" parTransId="{FF6AE4B6-4A2F-49EE-9316-9AF55E77838B}" sibTransId="{D8170BBA-6035-4773-8431-FEDD687647FF}"/>
    <dgm:cxn modelId="{D3D81948-D963-4D1E-AE16-9705EAF510FC}" srcId="{A66480AC-C0DE-4E5E-9ECD-9AE37E3FCB79}" destId="{A8C03FBB-4A75-4460-AEA6-DEAEB9C61496}" srcOrd="0" destOrd="0" parTransId="{4E972F7F-4B1B-47AA-A25B-1FFC561F1C76}" sibTransId="{67361508-930A-4A23-8CFC-BB56DA645C3C}"/>
    <dgm:cxn modelId="{41643976-DEF5-44B7-B9E7-888F3AEFC45F}" type="presOf" srcId="{3CC73758-10C1-47F8-AFA7-1A986D4DDD60}" destId="{E712D073-0B15-4887-9DCE-A27BCACBC178}" srcOrd="0" destOrd="0" presId="urn:microsoft.com/office/officeart/2016/7/layout/BasicTimeline"/>
    <dgm:cxn modelId="{2D36C892-88AC-490F-8E33-2C73C0E22FF5}" type="presOf" srcId="{2BE415B7-7185-4956-8487-237B40BC0EE5}" destId="{6C3A59BD-6D45-4573-B098-8CB5207F194D}" srcOrd="0" destOrd="0" presId="urn:microsoft.com/office/officeart/2016/7/layout/BasicTimeline"/>
    <dgm:cxn modelId="{E5C7B693-D4EE-4A4E-97D1-4621CA0D3E91}" type="presOf" srcId="{A8C03FBB-4A75-4460-AEA6-DEAEB9C61496}" destId="{FE5C7F33-9326-49FB-89A3-8A20163AD994}" srcOrd="0" destOrd="0" presId="urn:microsoft.com/office/officeart/2016/7/layout/BasicTimeline"/>
    <dgm:cxn modelId="{4F4F82A2-02F1-492B-96C1-46C070BEFCE3}" srcId="{A66480AC-C0DE-4E5E-9ECD-9AE37E3FCB79}" destId="{D2FE027B-4161-41E1-B4D4-02AECB2E3FA0}" srcOrd="3" destOrd="0" parTransId="{88680CFE-3CE0-4842-B3D3-716D3B671238}" sibTransId="{4D59E06B-629C-40B5-96D3-423B7A56C945}"/>
    <dgm:cxn modelId="{4CE397A6-DB48-4AAE-BCFB-3D992789379D}" type="presOf" srcId="{5E71F362-34DF-4EEC-92A3-0EFE450E05E4}" destId="{BA29120C-7C6B-4F62-9079-4AD528BC0744}" srcOrd="0" destOrd="0" presId="urn:microsoft.com/office/officeart/2016/7/layout/BasicTimeline"/>
    <dgm:cxn modelId="{B99CA6C9-28D1-4DDB-B8EC-AED73AD115CA}" srcId="{A8C03FBB-4A75-4460-AEA6-DEAEB9C61496}" destId="{5E71F362-34DF-4EEC-92A3-0EFE450E05E4}" srcOrd="0" destOrd="0" parTransId="{8E5EE4D1-908E-455C-B8B3-281AD42DEC9A}" sibTransId="{B208B24A-E9FD-40A9-B764-FB7C2B7ED8B9}"/>
    <dgm:cxn modelId="{537F2ED0-8BD0-4AD5-B60D-89B660EDA1AC}" srcId="{A66480AC-C0DE-4E5E-9ECD-9AE37E3FCB79}" destId="{91969DED-4CB8-4A14-A50B-3F7B848E46B5}" srcOrd="1" destOrd="0" parTransId="{441CD73D-85E1-42A6-BCF8-362A3247E2F3}" sibTransId="{81CA8AA2-C0C3-4381-BA8B-413EDD578B83}"/>
    <dgm:cxn modelId="{403E30EA-CA23-4A5A-9D22-DF82F93CFF08}" type="presOf" srcId="{A66480AC-C0DE-4E5E-9ECD-9AE37E3FCB79}" destId="{9FFA803F-EA25-49D8-A073-96E9747E345F}" srcOrd="0" destOrd="0" presId="urn:microsoft.com/office/officeart/2016/7/layout/BasicTimeline"/>
    <dgm:cxn modelId="{252B4FF4-6466-43C7-8436-08B55881B5BC}" type="presOf" srcId="{FD9CA14A-483C-4869-B0C1-7C5FB7EEDBCC}" destId="{E0D48281-565D-47A3-9B6C-576231178549}" srcOrd="0" destOrd="0" presId="urn:microsoft.com/office/officeart/2016/7/layout/BasicTimeline"/>
    <dgm:cxn modelId="{9488AFF6-9066-454E-B3C3-57C8BC68F549}" type="presOf" srcId="{8A04F340-E8E1-4146-9905-E7ADCAEAABD7}" destId="{DADAA0C9-3E42-4088-8622-30E9F6EA139A}" srcOrd="0" destOrd="0" presId="urn:microsoft.com/office/officeart/2016/7/layout/BasicTimeline"/>
    <dgm:cxn modelId="{E636BFFB-0404-4D4B-B3F0-C64FDFD9DDEF}" srcId="{91969DED-4CB8-4A14-A50B-3F7B848E46B5}" destId="{8A04F340-E8E1-4146-9905-E7ADCAEAABD7}" srcOrd="0" destOrd="0" parTransId="{4EBD5EC2-45ED-4ED6-8376-97D155A911AE}" sibTransId="{F9CD2A04-6A34-4104-A971-391788B88F55}"/>
    <dgm:cxn modelId="{9C5E351C-4F83-42C9-8766-363923817116}" type="presParOf" srcId="{9FFA803F-EA25-49D8-A073-96E9747E345F}" destId="{EE0E6265-BE99-48D1-8879-DB5A75D6D78E}" srcOrd="0" destOrd="0" presId="urn:microsoft.com/office/officeart/2016/7/layout/BasicTimeline"/>
    <dgm:cxn modelId="{F4A239D2-791C-4FA7-8885-B0E1A7FEAC48}" type="presParOf" srcId="{9FFA803F-EA25-49D8-A073-96E9747E345F}" destId="{BDA8F949-88B8-486D-9E41-ABA1463A8926}" srcOrd="1" destOrd="0" presId="urn:microsoft.com/office/officeart/2016/7/layout/BasicTimeline"/>
    <dgm:cxn modelId="{14D4DBE1-C56F-48BE-A66B-2B0E85E7B755}" type="presParOf" srcId="{BDA8F949-88B8-486D-9E41-ABA1463A8926}" destId="{A41AEE8D-8763-4311-BB07-B499A93D76EA}" srcOrd="0" destOrd="0" presId="urn:microsoft.com/office/officeart/2016/7/layout/BasicTimeline"/>
    <dgm:cxn modelId="{2868F0B4-2D8C-4E60-A800-D7753FFE1445}" type="presParOf" srcId="{A41AEE8D-8763-4311-BB07-B499A93D76EA}" destId="{FE5C7F33-9326-49FB-89A3-8A20163AD994}" srcOrd="0" destOrd="0" presId="urn:microsoft.com/office/officeart/2016/7/layout/BasicTimeline"/>
    <dgm:cxn modelId="{6F72394A-7E16-45AE-B5C9-6D1224450F0E}" type="presParOf" srcId="{A41AEE8D-8763-4311-BB07-B499A93D76EA}" destId="{C51067AB-548D-47E7-B9DD-C7A4C9600F8C}" srcOrd="1" destOrd="0" presId="urn:microsoft.com/office/officeart/2016/7/layout/BasicTimeline"/>
    <dgm:cxn modelId="{2BF023E2-BD82-4543-9797-FF9FAF55B2A5}" type="presParOf" srcId="{C51067AB-548D-47E7-B9DD-C7A4C9600F8C}" destId="{BA29120C-7C6B-4F62-9079-4AD528BC0744}" srcOrd="0" destOrd="0" presId="urn:microsoft.com/office/officeart/2016/7/layout/BasicTimeline"/>
    <dgm:cxn modelId="{2E1DF8FC-1E3D-407B-8B7F-074787FD4D73}" type="presParOf" srcId="{C51067AB-548D-47E7-B9DD-C7A4C9600F8C}" destId="{617B6CDA-9351-44EF-9011-41758FE93851}" srcOrd="1" destOrd="0" presId="urn:microsoft.com/office/officeart/2016/7/layout/BasicTimeline"/>
    <dgm:cxn modelId="{4C3C8707-33EB-4053-85D9-0C1CF04E32CD}" type="presParOf" srcId="{A41AEE8D-8763-4311-BB07-B499A93D76EA}" destId="{A95DB80B-444A-4D69-B205-3A801BB8524A}" srcOrd="2" destOrd="0" presId="urn:microsoft.com/office/officeart/2016/7/layout/BasicTimeline"/>
    <dgm:cxn modelId="{1FE3BD8D-0AF3-46A6-AB51-EDAEC9EB4D89}" type="presParOf" srcId="{A41AEE8D-8763-4311-BB07-B499A93D76EA}" destId="{FA19A0AA-8B0B-4AA8-A80D-08CFFDD3F112}" srcOrd="3" destOrd="0" presId="urn:microsoft.com/office/officeart/2016/7/layout/BasicTimeline"/>
    <dgm:cxn modelId="{B5FDF500-80BD-45C8-BBEB-575AA1DAADE7}" type="presParOf" srcId="{A41AEE8D-8763-4311-BB07-B499A93D76EA}" destId="{C298CC98-EF08-4D23-94A2-F58DEE6D7DE4}" srcOrd="4" destOrd="0" presId="urn:microsoft.com/office/officeart/2016/7/layout/BasicTimeline"/>
    <dgm:cxn modelId="{90EDA9D9-5363-433C-811E-5513B52588D1}" type="presParOf" srcId="{BDA8F949-88B8-486D-9E41-ABA1463A8926}" destId="{F3D981F8-7433-4E93-99E6-2B447306B973}" srcOrd="1" destOrd="0" presId="urn:microsoft.com/office/officeart/2016/7/layout/BasicTimeline"/>
    <dgm:cxn modelId="{7935889E-4736-4C7F-8622-A330C126F16B}" type="presParOf" srcId="{BDA8F949-88B8-486D-9E41-ABA1463A8926}" destId="{7D29DFA7-018B-45C9-AC1C-5CFC82FEE150}" srcOrd="2" destOrd="0" presId="urn:microsoft.com/office/officeart/2016/7/layout/BasicTimeline"/>
    <dgm:cxn modelId="{EB2658D4-3F40-4748-AE39-624B8E620A96}" type="presParOf" srcId="{7D29DFA7-018B-45C9-AC1C-5CFC82FEE150}" destId="{60D0713D-AF69-4AF8-B071-F65622790886}" srcOrd="0" destOrd="0" presId="urn:microsoft.com/office/officeart/2016/7/layout/BasicTimeline"/>
    <dgm:cxn modelId="{51E99B0B-8CC3-4BC2-8250-4C73AF5F12E8}" type="presParOf" srcId="{7D29DFA7-018B-45C9-AC1C-5CFC82FEE150}" destId="{5DAA1547-FEA7-4F69-96D3-0E3A07601B1E}" srcOrd="1" destOrd="0" presId="urn:microsoft.com/office/officeart/2016/7/layout/BasicTimeline"/>
    <dgm:cxn modelId="{9826AAC2-4AE6-4C22-826D-5672547E59BD}" type="presParOf" srcId="{5DAA1547-FEA7-4F69-96D3-0E3A07601B1E}" destId="{DADAA0C9-3E42-4088-8622-30E9F6EA139A}" srcOrd="0" destOrd="0" presId="urn:microsoft.com/office/officeart/2016/7/layout/BasicTimeline"/>
    <dgm:cxn modelId="{EC270DFB-5C5B-40C9-8196-FC46A9C21D19}" type="presParOf" srcId="{5DAA1547-FEA7-4F69-96D3-0E3A07601B1E}" destId="{D2E61EE0-F306-43AF-AFF9-74A14B9CF379}" srcOrd="1" destOrd="0" presId="urn:microsoft.com/office/officeart/2016/7/layout/BasicTimeline"/>
    <dgm:cxn modelId="{CB792D24-F02F-48C4-AC1D-366893851161}" type="presParOf" srcId="{7D29DFA7-018B-45C9-AC1C-5CFC82FEE150}" destId="{DBD74D6B-057A-432C-9067-BF618C19EB2A}" srcOrd="2" destOrd="0" presId="urn:microsoft.com/office/officeart/2016/7/layout/BasicTimeline"/>
    <dgm:cxn modelId="{0B13E8C1-0B1E-425B-8D83-92D34782753B}" type="presParOf" srcId="{7D29DFA7-018B-45C9-AC1C-5CFC82FEE150}" destId="{0F979253-FD39-4920-BFCA-78C564B167EA}" srcOrd="3" destOrd="0" presId="urn:microsoft.com/office/officeart/2016/7/layout/BasicTimeline"/>
    <dgm:cxn modelId="{6B60A5F4-2BAC-4F3F-A227-CB4F69F166D3}" type="presParOf" srcId="{7D29DFA7-018B-45C9-AC1C-5CFC82FEE150}" destId="{C9B4B298-E04C-4317-856D-E345FE5EC64B}" srcOrd="4" destOrd="0" presId="urn:microsoft.com/office/officeart/2016/7/layout/BasicTimeline"/>
    <dgm:cxn modelId="{F632D135-41E2-43A9-9B84-8A9C50BA663F}" type="presParOf" srcId="{BDA8F949-88B8-486D-9E41-ABA1463A8926}" destId="{9B636147-AF19-40E0-BE7D-3BE8148CC024}" srcOrd="3" destOrd="0" presId="urn:microsoft.com/office/officeart/2016/7/layout/BasicTimeline"/>
    <dgm:cxn modelId="{3411521A-E802-4A42-B7EC-D46E6B3B7C96}" type="presParOf" srcId="{BDA8F949-88B8-486D-9E41-ABA1463A8926}" destId="{76CB18D4-86E2-467C-A2CF-3ED9EFE66BEA}" srcOrd="4" destOrd="0" presId="urn:microsoft.com/office/officeart/2016/7/layout/BasicTimeline"/>
    <dgm:cxn modelId="{88CD890C-B8E8-4CDA-B032-3A9A3F32FD79}" type="presParOf" srcId="{76CB18D4-86E2-467C-A2CF-3ED9EFE66BEA}" destId="{E712D073-0B15-4887-9DCE-A27BCACBC178}" srcOrd="0" destOrd="0" presId="urn:microsoft.com/office/officeart/2016/7/layout/BasicTimeline"/>
    <dgm:cxn modelId="{AB1754FF-81F0-4ADB-A662-440DA0FBE430}" type="presParOf" srcId="{76CB18D4-86E2-467C-A2CF-3ED9EFE66BEA}" destId="{4C57E835-21E8-44E9-8CE3-1E2D478ECB2B}" srcOrd="1" destOrd="0" presId="urn:microsoft.com/office/officeart/2016/7/layout/BasicTimeline"/>
    <dgm:cxn modelId="{03EB58B1-E5D1-49BD-8FE7-FF1A8E5CDD51}" type="presParOf" srcId="{4C57E835-21E8-44E9-8CE3-1E2D478ECB2B}" destId="{E0D48281-565D-47A3-9B6C-576231178549}" srcOrd="0" destOrd="0" presId="urn:microsoft.com/office/officeart/2016/7/layout/BasicTimeline"/>
    <dgm:cxn modelId="{C7D8A92C-6CBF-4FA3-931B-5668E18C280C}" type="presParOf" srcId="{4C57E835-21E8-44E9-8CE3-1E2D478ECB2B}" destId="{E0365E95-CAD6-4660-956D-E490447A5CB4}" srcOrd="1" destOrd="0" presId="urn:microsoft.com/office/officeart/2016/7/layout/BasicTimeline"/>
    <dgm:cxn modelId="{57009207-8976-4EFD-876A-EF1C91AB599A}" type="presParOf" srcId="{76CB18D4-86E2-467C-A2CF-3ED9EFE66BEA}" destId="{DCAE8A46-752C-4E82-84CE-E790E1F2918E}" srcOrd="2" destOrd="0" presId="urn:microsoft.com/office/officeart/2016/7/layout/BasicTimeline"/>
    <dgm:cxn modelId="{A5FB4889-2275-4DD2-ADF0-583A5D1AE1ED}" type="presParOf" srcId="{76CB18D4-86E2-467C-A2CF-3ED9EFE66BEA}" destId="{B6459BF8-D2C3-4018-9C28-98667DC203F4}" srcOrd="3" destOrd="0" presId="urn:microsoft.com/office/officeart/2016/7/layout/BasicTimeline"/>
    <dgm:cxn modelId="{8B3418BE-680A-4C04-AD26-F21B02D832B0}" type="presParOf" srcId="{76CB18D4-86E2-467C-A2CF-3ED9EFE66BEA}" destId="{EAB0CCC2-BFF9-432D-BA8E-7ECAF2D92AF2}" srcOrd="4" destOrd="0" presId="urn:microsoft.com/office/officeart/2016/7/layout/BasicTimeline"/>
    <dgm:cxn modelId="{A9042F53-7838-4B89-A14A-DC86E7759451}" type="presParOf" srcId="{BDA8F949-88B8-486D-9E41-ABA1463A8926}" destId="{07073103-04B7-4C74-9AC8-048764100B10}" srcOrd="5" destOrd="0" presId="urn:microsoft.com/office/officeart/2016/7/layout/BasicTimeline"/>
    <dgm:cxn modelId="{5290B18C-985B-476F-80AB-B000D2E28F60}" type="presParOf" srcId="{BDA8F949-88B8-486D-9E41-ABA1463A8926}" destId="{C68762A5-E9DF-484F-B385-6C7E07325E98}" srcOrd="6" destOrd="0" presId="urn:microsoft.com/office/officeart/2016/7/layout/BasicTimeline"/>
    <dgm:cxn modelId="{819C616E-63F8-4599-9A66-512521E8E9F5}" type="presParOf" srcId="{C68762A5-E9DF-484F-B385-6C7E07325E98}" destId="{F782935D-BBBD-4420-826A-F71C517659B6}" srcOrd="0" destOrd="0" presId="urn:microsoft.com/office/officeart/2016/7/layout/BasicTimeline"/>
    <dgm:cxn modelId="{8C54E232-1B89-4DC9-8E05-4736E6F4C528}" type="presParOf" srcId="{C68762A5-E9DF-484F-B385-6C7E07325E98}" destId="{3C71E446-482E-4CAC-8D42-2D4AC020412B}" srcOrd="1" destOrd="0" presId="urn:microsoft.com/office/officeart/2016/7/layout/BasicTimeline"/>
    <dgm:cxn modelId="{BC353777-539A-4864-BB21-346D8C4360C1}" type="presParOf" srcId="{3C71E446-482E-4CAC-8D42-2D4AC020412B}" destId="{6C3A59BD-6D45-4573-B098-8CB5207F194D}" srcOrd="0" destOrd="0" presId="urn:microsoft.com/office/officeart/2016/7/layout/BasicTimeline"/>
    <dgm:cxn modelId="{53E54228-74E4-4F6A-AAD7-71EB44BEEB36}" type="presParOf" srcId="{3C71E446-482E-4CAC-8D42-2D4AC020412B}" destId="{8EB042C8-D666-4667-A1E4-E0C87151B72F}" srcOrd="1" destOrd="0" presId="urn:microsoft.com/office/officeart/2016/7/layout/BasicTimeline"/>
    <dgm:cxn modelId="{CD2E3F26-566B-4E8C-9927-C3B42B77551C}" type="presParOf" srcId="{C68762A5-E9DF-484F-B385-6C7E07325E98}" destId="{086FB9B1-82B2-4197-8B33-6E7FF94F8D2E}" srcOrd="2" destOrd="0" presId="urn:microsoft.com/office/officeart/2016/7/layout/BasicTimeline"/>
    <dgm:cxn modelId="{7571835A-7BAA-40A1-945B-B991B049CBA7}" type="presParOf" srcId="{C68762A5-E9DF-484F-B385-6C7E07325E98}" destId="{3F359E8B-7C7E-4FD9-B106-36CCBFC731D5}" srcOrd="3" destOrd="0" presId="urn:microsoft.com/office/officeart/2016/7/layout/BasicTimeline"/>
    <dgm:cxn modelId="{7083DB71-225A-4FBD-A8B2-9CBA2B2F1649}" type="presParOf" srcId="{C68762A5-E9DF-484F-B385-6C7E07325E98}" destId="{34434334-A935-4057-946F-93B826088F38}" srcOrd="4" destOrd="0" presId="urn:microsoft.com/office/officeart/2016/7/layout/BasicTimeline"/>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0E6265-BE99-48D1-8879-DB5A75D6D78E}">
      <dsp:nvSpPr>
        <dsp:cNvPr id="0" name=""/>
        <dsp:cNvSpPr/>
      </dsp:nvSpPr>
      <dsp:spPr>
        <a:xfrm>
          <a:off x="0" y="1816894"/>
          <a:ext cx="4745036" cy="0"/>
        </a:xfrm>
        <a:prstGeom prst="line">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tailEnd type="triangle" w="lg" len="lg"/>
        </a:ln>
        <a:effectLst/>
      </dsp:spPr>
      <dsp:style>
        <a:lnRef idx="2">
          <a:scrgbClr r="0" g="0" b="0"/>
        </a:lnRef>
        <a:fillRef idx="1">
          <a:scrgbClr r="0" g="0" b="0"/>
        </a:fillRef>
        <a:effectRef idx="0">
          <a:scrgbClr r="0" g="0" b="0"/>
        </a:effectRef>
        <a:fontRef idx="minor"/>
      </dsp:style>
    </dsp:sp>
    <dsp:sp modelId="{FE5C7F33-9326-49FB-89A3-8A20163AD994}">
      <dsp:nvSpPr>
        <dsp:cNvPr id="0" name=""/>
        <dsp:cNvSpPr/>
      </dsp:nvSpPr>
      <dsp:spPr>
        <a:xfrm>
          <a:off x="105257" y="1951344"/>
          <a:ext cx="1523045" cy="4106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889000">
            <a:lnSpc>
              <a:spcPct val="90000"/>
            </a:lnSpc>
            <a:spcBef>
              <a:spcPct val="0"/>
            </a:spcBef>
            <a:spcAft>
              <a:spcPct val="35000"/>
            </a:spcAft>
            <a:buNone/>
            <a:defRPr b="1"/>
          </a:pPr>
          <a:r>
            <a:rPr lang="en-US" sz="2000" b="1" kern="1200" dirty="0">
              <a:solidFill>
                <a:schemeClr val="bg1"/>
              </a:solidFill>
              <a:latin typeface="+mn-lt"/>
            </a:rPr>
            <a:t>Q1</a:t>
          </a:r>
        </a:p>
      </dsp:txBody>
      <dsp:txXfrm>
        <a:off x="105257" y="1951344"/>
        <a:ext cx="1523045" cy="410618"/>
      </dsp:txXfrm>
    </dsp:sp>
    <dsp:sp modelId="{BA29120C-7C6B-4F62-9079-4AD528BC0744}">
      <dsp:nvSpPr>
        <dsp:cNvPr id="0" name=""/>
        <dsp:cNvSpPr/>
      </dsp:nvSpPr>
      <dsp:spPr>
        <a:xfrm>
          <a:off x="1413" y="235855"/>
          <a:ext cx="1730733" cy="890618"/>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0020" tIns="160020" rIns="160020" bIns="16002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mn-lt"/>
            </a:rPr>
            <a:t>Market research</a:t>
          </a:r>
        </a:p>
      </dsp:txBody>
      <dsp:txXfrm>
        <a:off x="44889" y="279331"/>
        <a:ext cx="1643781" cy="803666"/>
      </dsp:txXfrm>
    </dsp:sp>
    <dsp:sp modelId="{A95DB80B-444A-4D69-B205-3A801BB8524A}">
      <dsp:nvSpPr>
        <dsp:cNvPr id="0" name=""/>
        <dsp:cNvSpPr/>
      </dsp:nvSpPr>
      <dsp:spPr>
        <a:xfrm>
          <a:off x="866780" y="1126474"/>
          <a:ext cx="0" cy="690419"/>
        </a:xfrm>
        <a:prstGeom prst="line">
          <a:avLst/>
        </a:prstGeom>
        <a:noFill/>
        <a:ln w="12700" cap="flat" cmpd="sng" algn="ctr">
          <a:solidFill>
            <a:schemeClr val="accent1">
              <a:hueOff val="0"/>
              <a:satOff val="0"/>
              <a:lumOff val="0"/>
              <a:alphaOff val="0"/>
            </a:schemeClr>
          </a:solidFill>
          <a:prstDash val="dash"/>
          <a:miter lim="800000"/>
        </a:ln>
        <a:effectLst/>
      </dsp:spPr>
      <dsp:style>
        <a:lnRef idx="1">
          <a:scrgbClr r="0" g="0" b="0"/>
        </a:lnRef>
        <a:fillRef idx="0">
          <a:scrgbClr r="0" g="0" b="0"/>
        </a:fillRef>
        <a:effectRef idx="0">
          <a:scrgbClr r="0" g="0" b="0"/>
        </a:effectRef>
        <a:fontRef idx="minor"/>
      </dsp:style>
    </dsp:sp>
    <dsp:sp modelId="{60D0713D-AF69-4AF8-B071-F65622790886}">
      <dsp:nvSpPr>
        <dsp:cNvPr id="0" name=""/>
        <dsp:cNvSpPr/>
      </dsp:nvSpPr>
      <dsp:spPr>
        <a:xfrm>
          <a:off x="1109082" y="1271825"/>
          <a:ext cx="1523045" cy="4106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1">
          <a:noAutofit/>
        </a:bodyPr>
        <a:lstStyle/>
        <a:p>
          <a:pPr marL="0" lvl="0" indent="0" algn="ctr" defTabSz="889000">
            <a:lnSpc>
              <a:spcPct val="90000"/>
            </a:lnSpc>
            <a:spcBef>
              <a:spcPct val="0"/>
            </a:spcBef>
            <a:spcAft>
              <a:spcPct val="35000"/>
            </a:spcAft>
            <a:buNone/>
            <a:defRPr b="1"/>
          </a:pPr>
          <a:r>
            <a:rPr lang="en-US" sz="2000" b="1" kern="1200" dirty="0">
              <a:solidFill>
                <a:schemeClr val="bg1"/>
              </a:solidFill>
              <a:latin typeface="+mn-lt"/>
            </a:rPr>
            <a:t>Q2</a:t>
          </a:r>
        </a:p>
      </dsp:txBody>
      <dsp:txXfrm>
        <a:off x="1109082" y="1271825"/>
        <a:ext cx="1523045" cy="410618"/>
      </dsp:txXfrm>
    </dsp:sp>
    <dsp:sp modelId="{FA19A0AA-8B0B-4AA8-A80D-08CFFDD3F112}">
      <dsp:nvSpPr>
        <dsp:cNvPr id="0" name=""/>
        <dsp:cNvSpPr/>
      </dsp:nvSpPr>
      <dsp:spPr>
        <a:xfrm>
          <a:off x="839526" y="1789640"/>
          <a:ext cx="54506" cy="54506"/>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ADAA0C9-3E42-4088-8622-30E9F6EA139A}">
      <dsp:nvSpPr>
        <dsp:cNvPr id="0" name=""/>
        <dsp:cNvSpPr/>
      </dsp:nvSpPr>
      <dsp:spPr>
        <a:xfrm>
          <a:off x="1005238" y="2507313"/>
          <a:ext cx="1730733" cy="890618"/>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0020" tIns="160020" rIns="160020" bIns="16002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mn-lt"/>
            </a:rPr>
            <a:t>Product development</a:t>
          </a:r>
        </a:p>
      </dsp:txBody>
      <dsp:txXfrm>
        <a:off x="1048714" y="2550789"/>
        <a:ext cx="1643781" cy="803666"/>
      </dsp:txXfrm>
    </dsp:sp>
    <dsp:sp modelId="{DBD74D6B-057A-432C-9067-BF618C19EB2A}">
      <dsp:nvSpPr>
        <dsp:cNvPr id="0" name=""/>
        <dsp:cNvSpPr/>
      </dsp:nvSpPr>
      <dsp:spPr>
        <a:xfrm>
          <a:off x="1870605" y="1816893"/>
          <a:ext cx="0" cy="690419"/>
        </a:xfrm>
        <a:prstGeom prst="line">
          <a:avLst/>
        </a:prstGeom>
        <a:noFill/>
        <a:ln w="12700" cap="flat" cmpd="sng" algn="ctr">
          <a:solidFill>
            <a:schemeClr val="accent1">
              <a:hueOff val="0"/>
              <a:satOff val="0"/>
              <a:lumOff val="0"/>
              <a:alphaOff val="0"/>
            </a:schemeClr>
          </a:solidFill>
          <a:prstDash val="dash"/>
          <a:miter lim="800000"/>
        </a:ln>
        <a:effectLst/>
      </dsp:spPr>
      <dsp:style>
        <a:lnRef idx="1">
          <a:scrgbClr r="0" g="0" b="0"/>
        </a:lnRef>
        <a:fillRef idx="0">
          <a:scrgbClr r="0" g="0" b="0"/>
        </a:fillRef>
        <a:effectRef idx="0">
          <a:scrgbClr r="0" g="0" b="0"/>
        </a:effectRef>
        <a:fontRef idx="minor"/>
      </dsp:style>
    </dsp:sp>
    <dsp:sp modelId="{E712D073-0B15-4887-9DCE-A27BCACBC178}">
      <dsp:nvSpPr>
        <dsp:cNvPr id="0" name=""/>
        <dsp:cNvSpPr/>
      </dsp:nvSpPr>
      <dsp:spPr>
        <a:xfrm>
          <a:off x="2112908" y="1951344"/>
          <a:ext cx="1523045" cy="4106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889000">
            <a:lnSpc>
              <a:spcPct val="90000"/>
            </a:lnSpc>
            <a:spcBef>
              <a:spcPct val="0"/>
            </a:spcBef>
            <a:spcAft>
              <a:spcPct val="35000"/>
            </a:spcAft>
            <a:buNone/>
            <a:defRPr b="1"/>
          </a:pPr>
          <a:r>
            <a:rPr lang="en-US" sz="2000" b="1" kern="1200" dirty="0">
              <a:solidFill>
                <a:schemeClr val="bg1"/>
              </a:solidFill>
              <a:latin typeface="+mn-lt"/>
            </a:rPr>
            <a:t>Q3</a:t>
          </a:r>
        </a:p>
      </dsp:txBody>
      <dsp:txXfrm>
        <a:off x="2112908" y="1951344"/>
        <a:ext cx="1523045" cy="410618"/>
      </dsp:txXfrm>
    </dsp:sp>
    <dsp:sp modelId="{0F979253-FD39-4920-BFCA-78C564B167EA}">
      <dsp:nvSpPr>
        <dsp:cNvPr id="0" name=""/>
        <dsp:cNvSpPr/>
      </dsp:nvSpPr>
      <dsp:spPr>
        <a:xfrm>
          <a:off x="1843352" y="1789640"/>
          <a:ext cx="54506" cy="54506"/>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0D48281-565D-47A3-9B6C-576231178549}">
      <dsp:nvSpPr>
        <dsp:cNvPr id="0" name=""/>
        <dsp:cNvSpPr/>
      </dsp:nvSpPr>
      <dsp:spPr>
        <a:xfrm>
          <a:off x="2009064" y="235855"/>
          <a:ext cx="1730733" cy="890618"/>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0020" tIns="160020" rIns="160020" bIns="16002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mn-lt"/>
            </a:rPr>
            <a:t>User </a:t>
          </a:r>
          <a:br>
            <a:rPr lang="en-US" sz="1800" kern="1200" dirty="0">
              <a:latin typeface="+mn-lt"/>
            </a:rPr>
          </a:br>
          <a:r>
            <a:rPr lang="en-US" sz="1800" kern="1200" dirty="0">
              <a:latin typeface="+mn-lt"/>
            </a:rPr>
            <a:t>testing</a:t>
          </a:r>
        </a:p>
      </dsp:txBody>
      <dsp:txXfrm>
        <a:off x="2052540" y="279331"/>
        <a:ext cx="1643781" cy="803666"/>
      </dsp:txXfrm>
    </dsp:sp>
    <dsp:sp modelId="{DCAE8A46-752C-4E82-84CE-E790E1F2918E}">
      <dsp:nvSpPr>
        <dsp:cNvPr id="0" name=""/>
        <dsp:cNvSpPr/>
      </dsp:nvSpPr>
      <dsp:spPr>
        <a:xfrm>
          <a:off x="2874431" y="1126474"/>
          <a:ext cx="0" cy="690419"/>
        </a:xfrm>
        <a:prstGeom prst="line">
          <a:avLst/>
        </a:prstGeom>
        <a:noFill/>
        <a:ln w="12700" cap="flat" cmpd="sng" algn="ctr">
          <a:solidFill>
            <a:schemeClr val="accent1">
              <a:hueOff val="0"/>
              <a:satOff val="0"/>
              <a:lumOff val="0"/>
              <a:alphaOff val="0"/>
            </a:schemeClr>
          </a:solidFill>
          <a:prstDash val="dash"/>
          <a:miter lim="800000"/>
        </a:ln>
        <a:effectLst/>
      </dsp:spPr>
      <dsp:style>
        <a:lnRef idx="1">
          <a:scrgbClr r="0" g="0" b="0"/>
        </a:lnRef>
        <a:fillRef idx="0">
          <a:scrgbClr r="0" g="0" b="0"/>
        </a:fillRef>
        <a:effectRef idx="0">
          <a:scrgbClr r="0" g="0" b="0"/>
        </a:effectRef>
        <a:fontRef idx="minor"/>
      </dsp:style>
    </dsp:sp>
    <dsp:sp modelId="{F782935D-BBBD-4420-826A-F71C517659B6}">
      <dsp:nvSpPr>
        <dsp:cNvPr id="0" name=""/>
        <dsp:cNvSpPr/>
      </dsp:nvSpPr>
      <dsp:spPr>
        <a:xfrm>
          <a:off x="3116733" y="1271825"/>
          <a:ext cx="1523045" cy="4106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1">
          <a:noAutofit/>
        </a:bodyPr>
        <a:lstStyle/>
        <a:p>
          <a:pPr marL="0" lvl="0" indent="0" algn="ctr" defTabSz="889000">
            <a:lnSpc>
              <a:spcPct val="90000"/>
            </a:lnSpc>
            <a:spcBef>
              <a:spcPct val="0"/>
            </a:spcBef>
            <a:spcAft>
              <a:spcPct val="35000"/>
            </a:spcAft>
            <a:buNone/>
            <a:defRPr b="1"/>
          </a:pPr>
          <a:r>
            <a:rPr lang="en-US" sz="2000" kern="1200" dirty="0">
              <a:solidFill>
                <a:schemeClr val="bg1"/>
              </a:solidFill>
            </a:rPr>
            <a:t>Q4</a:t>
          </a:r>
        </a:p>
      </dsp:txBody>
      <dsp:txXfrm>
        <a:off x="3116733" y="1271825"/>
        <a:ext cx="1523045" cy="410618"/>
      </dsp:txXfrm>
    </dsp:sp>
    <dsp:sp modelId="{B6459BF8-D2C3-4018-9C28-98667DC203F4}">
      <dsp:nvSpPr>
        <dsp:cNvPr id="0" name=""/>
        <dsp:cNvSpPr/>
      </dsp:nvSpPr>
      <dsp:spPr>
        <a:xfrm>
          <a:off x="2847177" y="1789640"/>
          <a:ext cx="54506" cy="54506"/>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C3A59BD-6D45-4573-B098-8CB5207F194D}">
      <dsp:nvSpPr>
        <dsp:cNvPr id="0" name=""/>
        <dsp:cNvSpPr/>
      </dsp:nvSpPr>
      <dsp:spPr>
        <a:xfrm>
          <a:off x="3012889" y="2507313"/>
          <a:ext cx="1730733" cy="890618"/>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0020" tIns="160020" rIns="160020" bIns="160020" numCol="1" spcCol="1270" anchor="ctr" anchorCtr="0">
          <a:noAutofit/>
        </a:bodyPr>
        <a:lstStyle/>
        <a:p>
          <a:pPr marL="0" lvl="0" indent="0" algn="ctr" defTabSz="800100">
            <a:lnSpc>
              <a:spcPct val="90000"/>
            </a:lnSpc>
            <a:spcBef>
              <a:spcPct val="0"/>
            </a:spcBef>
            <a:spcAft>
              <a:spcPct val="35000"/>
            </a:spcAft>
            <a:buNone/>
          </a:pPr>
          <a:r>
            <a:rPr lang="en-US" sz="1800" kern="1200" dirty="0"/>
            <a:t>Product launch</a:t>
          </a:r>
        </a:p>
      </dsp:txBody>
      <dsp:txXfrm>
        <a:off x="3056365" y="2550789"/>
        <a:ext cx="1643781" cy="803666"/>
      </dsp:txXfrm>
    </dsp:sp>
    <dsp:sp modelId="{086FB9B1-82B2-4197-8B33-6E7FF94F8D2E}">
      <dsp:nvSpPr>
        <dsp:cNvPr id="0" name=""/>
        <dsp:cNvSpPr/>
      </dsp:nvSpPr>
      <dsp:spPr>
        <a:xfrm>
          <a:off x="3878256" y="1816893"/>
          <a:ext cx="0" cy="690419"/>
        </a:xfrm>
        <a:prstGeom prst="line">
          <a:avLst/>
        </a:prstGeom>
        <a:noFill/>
        <a:ln w="12700" cap="flat" cmpd="sng" algn="ctr">
          <a:solidFill>
            <a:schemeClr val="accent1">
              <a:hueOff val="0"/>
              <a:satOff val="0"/>
              <a:lumOff val="0"/>
              <a:alphaOff val="0"/>
            </a:schemeClr>
          </a:solidFill>
          <a:prstDash val="dash"/>
          <a:miter lim="800000"/>
        </a:ln>
        <a:effectLst/>
      </dsp:spPr>
      <dsp:style>
        <a:lnRef idx="1">
          <a:scrgbClr r="0" g="0" b="0"/>
        </a:lnRef>
        <a:fillRef idx="0">
          <a:scrgbClr r="0" g="0" b="0"/>
        </a:fillRef>
        <a:effectRef idx="0">
          <a:scrgbClr r="0" g="0" b="0"/>
        </a:effectRef>
        <a:fontRef idx="minor"/>
      </dsp:style>
    </dsp:sp>
    <dsp:sp modelId="{3F359E8B-7C7E-4FD9-B106-36CCBFC731D5}">
      <dsp:nvSpPr>
        <dsp:cNvPr id="0" name=""/>
        <dsp:cNvSpPr/>
      </dsp:nvSpPr>
      <dsp:spPr>
        <a:xfrm>
          <a:off x="3851003" y="1789640"/>
          <a:ext cx="54506" cy="54506"/>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16/7/layout/BasicTimeline">
  <dgm:title val="Basic Timeline"/>
  <dgm:desc val="Use to show a list of events in chronological order. The rounded rectangular shape contains the description while the date is shown below on the time line. It's the perfect SmartArt for displaying large amount of text with a medium date format."/>
  <dgm:catLst>
    <dgm:cat type="timeline" pri="500"/>
    <dgm:cat type="process" pri="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
    <dgm:varLst>
      <dgm:chMax/>
      <dgm:chPref/>
      <dgm:animLvl val="lvl"/>
    </dgm:varLst>
    <dgm:alg type="composite"/>
    <dgm:shape xmlns:r="http://schemas.openxmlformats.org/officeDocument/2006/relationships" r:blip="">
      <dgm:adjLst/>
    </dgm:shape>
    <dgm:constrLst>
      <dgm:constr type="w" for="ch" forName="divider" refType="w"/>
      <dgm:constr type="h" for="ch" forName="divider"/>
      <dgm:constr type="ctrY" for="ch" forName="divider" refType="h" fact="0.5"/>
      <dgm:constr type="l" for="ch" forName="divider"/>
      <dgm:constr type="w" for="ch" forName="nodes" refType="w"/>
      <dgm:constr type="h" for="ch" forName="nodes" refType="h"/>
    </dgm:constrLst>
    <dgm:layoutNode name="divider" styleLbl="fgAccFollowNode1">
      <dgm:alg type="sp"/>
      <dgm:choose name="ArrowShape">
        <dgm:if name="ArrowShapeLTR" func="var" arg="dir" op="equ" val="norm">
          <dgm:shape xmlns:r="http://schemas.openxmlformats.org/officeDocument/2006/relationships" type="line" r:blip="" zOrderOff="-1">
            <dgm:adjLst/>
            <dgm:extLst>
              <a:ext uri="{B698B0E9-8C71-41B9-8309-B3DCBF30829C}">
                <dgm1612:spPr xmlns:dgm1612="http://schemas.microsoft.com/office/drawing/2016/12/diagram">
                  <a:ln>
                    <a:tailEnd type="triangle" w="lg" len="lg"/>
                  </a:ln>
                </dgm1612:spPr>
              </a:ext>
            </dgm:extLst>
          </dgm:shape>
        </dgm:if>
        <dgm:else name="ArrowShapeRTL">
          <dgm:shape xmlns:r="http://schemas.openxmlformats.org/officeDocument/2006/relationships" type="line" r:blip="" zOrderOff="-1">
            <dgm:adjLst/>
            <dgm:extLst>
              <a:ext uri="{B698B0E9-8C71-41B9-8309-B3DCBF30829C}">
                <dgm1612:spPr xmlns:dgm1612="http://schemas.microsoft.com/office/drawing/2016/12/diagram">
                  <a:ln>
                    <a:headEnd type="triangle" w="lg" len="lg"/>
                  </a:ln>
                </dgm1612:spPr>
              </a:ext>
            </dgm:extLst>
          </dgm:shape>
        </dgm:else>
      </dgm:choose>
      <dgm:presOf/>
      <dgm:constrLst/>
      <dgm:ruleLst/>
    </dgm:layoutNode>
    <dgm:layoutNode name="nodes">
      <dgm:varLst>
        <dgm:chMax/>
        <dgm:chPref/>
        <dgm:animLvl val="lvl"/>
      </dgm:varLst>
      <dgm:choose name="Name1">
        <dgm:if name="Name2" func="var" arg="dir" op="equ" val="norm">
          <dgm:alg type="lin"/>
        </dgm:if>
        <dgm:else name="Name3">
          <dgm:alg type="lin">
            <dgm:param type="linDir" val="fromR"/>
          </dgm:alg>
        </dgm:else>
      </dgm:choose>
      <dgm:presOf/>
      <dgm:shape xmlns:r="http://schemas.openxmlformats.org/officeDocument/2006/relationships" r:blip="">
        <dgm:adjLst/>
      </dgm:shape>
      <dgm:choose name="constrBasedOnChildrenCount">
        <dgm:if name="constrForTwoChildren" axis="ch" ptType="node" func="cnt" op="lte" val="2">
          <dgm:constrLst>
            <dgm:constr type="primFontSz" for="des" forName="L1TextContainer" val="20"/>
            <dgm:constr type="primFontSz" for="des" forName="L2TextContainer" refType="primFontSz" refFor="des" refForName="L1TextContainer" op="equ" fact="0.85"/>
            <dgm:constr type="w" for="ch" forName="composite" refType="w"/>
            <dgm:constr type="h" for="ch" forName="composite" refType="h"/>
            <dgm:constr type="w" for="ch" forName="spaceBetweenRectangles" refType="w" refFor="ch" refForName="composite" fact="0.16"/>
            <dgm:constr type="w" for="ch" ptType="sibTrans" op="equ"/>
            <dgm:constr type="primFontSz" for="des" forName="L1TextContainer" op="equ"/>
            <dgm:constr type="primFontSz" for="des" forName="L2TextContainer" op="equ"/>
          </dgm:constrLst>
        </dgm:if>
        <dgm:else name="constrForRest">
          <dgm:constrLst>
            <dgm:constr type="primFontSz" for="des" forName="L1TextContainer" val="20"/>
            <dgm:constr type="primFontSz" for="des" forName="L2TextContainer" refType="primFontSz" refFor="des" refForName="L1TextContainer" op="equ" fact="0.85"/>
            <dgm:constr type="w" for="ch" forName="composite" refType="w"/>
            <dgm:constr type="h" for="ch" forName="composite" refType="h"/>
            <dgm:constr type="w" for="ch" forName="spaceBetweenRectangles" refType="w" refFor="ch" refForName="composite" fact="-0.42"/>
            <dgm:constr type="w" for="ch" ptType="sibTrans" op="equ"/>
            <dgm:constr type="primFontSz" for="des" forName="L1TextContainer" op="equ"/>
            <dgm:constr type="primFontSz" for="des" forName="L2TextContainer" op="equ"/>
          </dgm:constrLst>
        </dgm:else>
      </dgm:choose>
      <dgm:forEach name="nodesForEach" axis="ch" ptType="node">
        <dgm:layoutNode name="composite">
          <dgm:alg type="composite"/>
          <dgm:shape xmlns:r="http://schemas.openxmlformats.org/officeDocument/2006/relationships" r:blip="">
            <dgm:adjLst/>
          </dgm:shape>
          <dgm:choose name="CaseForPlacingNodesAboveAndBelowDivider">
            <dgm:if name="CaseForPlacingNodeAboveDivider" axis="self" ptType="node" func="posOdd" op="equ" val="1">
              <dgm:constrLst>
                <dgm:constr type="w" for="ch" forName="L1TextContainer" refType="w" fact="0.88"/>
                <dgm:constr type="l" for="ch" forName="L1TextContainer" refType="w" fact="0.06"/>
                <dgm:constr type="t" for="ch" forName="L1TextContainer" refType="h" fact="0.537"/>
                <dgm:constr type="h" for="ch" forName="L1TextContainer" refType="h" fact="0.113"/>
                <dgm:constr type="w" for="ch" forName="L2TextContainerWrapper" refType="w"/>
                <dgm:constr type="h" for="ch" forName="L2TextContainerWrapper" refType="h" fact="0.31"/>
                <dgm:constr type="b" for="ch" forName="L2TextContainerWrapper" refType="h" fact="0.31"/>
                <dgm:constr type="w" for="ch" forName="ConnectLine"/>
                <dgm:constr type="l" for="ch" forName="ConnectLine" refType="w" fact="0.5"/>
                <dgm:constr type="h" for="ch" forName="ConnectLine" refType="h" fact="0.19"/>
                <dgm:constr type="t" for="ch" forName="ConnectLine" refType="h" fact="0.31"/>
                <dgm:constr type="w" for="ch" forName="ConnectorPoint" refType="h" fact="0.015"/>
                <dgm:constr type="h" for="ch" forName="ConnectorPoint" refType="h" fact="0.015"/>
                <dgm:constr type="ctrX" for="ch" forName="ConnectorPoint" refType="w" fact="0.5"/>
                <dgm:constr type="ctrY" for="ch" forName="ConnectorPoint" refType="h" fact="0.5"/>
                <dgm:constr type="w" for="ch" forName="EmptyPlaceHolder" refType="w"/>
                <dgm:constr type="t" for="ch" forName="EmptyPlaceHolder" refType="h" fact="0.65"/>
                <dgm:constr type="h" for="ch" forName="EmptyPlaceHolder" refType="h" fact="0.35"/>
              </dgm:constrLst>
            </dgm:if>
            <dgm:else name="CaseForPlacingNodeBelowDivider">
              <dgm:constrLst>
                <dgm:constr type="w" for="ch" forName="L1TextContainer" refType="w" fact="0.88"/>
                <dgm:constr type="l" for="ch" forName="L1TextContainer" refType="w" fact="0.06"/>
                <dgm:constr type="t" for="ch" forName="L1TextContainer" refType="h" fact="0.35"/>
                <dgm:constr type="h" for="ch" forName="L1TextContainer" refType="h" fact="0.113"/>
                <dgm:constr type="w" for="ch" forName="L2TextContainerWrapper" refType="w"/>
                <dgm:constr type="h" for="ch" forName="L2TextContainerWrapper" refType="h" fact="0.31"/>
                <dgm:constr type="t" for="ch" forName="L2TextContainerWrapper" refType="h" fact="0.69"/>
                <dgm:constr type="w" for="ch" forName="ConnectLine"/>
                <dgm:constr type="l" for="ch" forName="ConnectLine" refType="w" fact="0.5"/>
                <dgm:constr type="h" for="ch" forName="ConnectLine" refType="h" fact="0.19"/>
                <dgm:constr type="t" for="ch" forName="ConnectLine" refType="h" fact="0.5"/>
                <dgm:constr type="w" for="ch" forName="ConnectorPoint" refType="h" fact="0.015"/>
                <dgm:constr type="h" for="ch" forName="ConnectorPoint" refType="h" fact="0.015"/>
                <dgm:constr type="ctrX" for="ch" forName="ConnectorPoint" refType="w" fact="0.5"/>
                <dgm:constr type="ctrY" for="ch" forName="ConnectorPoint" refType="h" fact="0.5"/>
                <dgm:constr type="w" for="ch" forName="EmptyPlaceHolder" refType="w"/>
                <dgm:constr type="h" for="ch" forName="EmptyPlaceHolder" refType="h" fact="0.35"/>
                <dgm:constr type="t" for="ch" forName="EmptyPlaceHolder" refType="h" fact="0"/>
              </dgm:constrLst>
            </dgm:else>
          </dgm:choose>
          <dgm:layoutNode name="L1TextContainer" styleLbl="revTx">
            <dgm:varLst>
              <dgm:chMax val="1"/>
              <dgm:chPref val="1"/>
              <dgm:bulletEnabled val="1"/>
            </dgm:varLst>
            <dgm:choose name="casesForTxtDirLogic">
              <dgm:if name="Name78" axis="self" ptType="node" func="posOdd" op="equ" val="1">
                <dgm:alg type="tx">
                  <dgm:param type="txAnchorHorz" val="ctr"/>
                  <dgm:param type="txAnchorVert" val="t"/>
                  <dgm:param type="parTxLTRAlign" val="ctr"/>
                  <dgm:param type="parTxRTLAlign" val="ctr"/>
                </dgm:alg>
              </dgm:if>
              <dgm:else name="Name89">
                <dgm:alg type="tx">
                  <dgm:param type="txAnchorHorz" val="ctr"/>
                  <dgm:param type="txAnchorVert" val="b"/>
                  <dgm:param type="parTxLTRAlign" val="ctr"/>
                  <dgm:param type="parTxRTLAlign" val="ctr"/>
                </dgm:alg>
              </dgm:else>
            </dgm:choose>
            <dgm:shape xmlns:r="http://schemas.openxmlformats.org/officeDocument/2006/relationships" type="rect" r:blip="">
              <dgm:adjLst/>
            </dgm:shape>
            <dgm:presOf axis="self"/>
            <dgm:constrLst>
              <dgm:constr type="lMarg"/>
              <dgm:constr type="rMarg"/>
              <dgm:constr type="tMarg"/>
              <dgm:constr type="bMarg"/>
            </dgm:constrLst>
            <dgm:ruleLst>
              <dgm:rule type="primFontSz" val="14" fact="NaN" max="NaN"/>
            </dgm:ruleLst>
          </dgm:layoutNode>
          <dgm:layoutNode name="L2TextContainerWrapper">
            <dgm:varLst>
              <dgm:chMax val="0"/>
              <dgm:chPref val="0"/>
              <dgm:bulletEnabled val="1"/>
            </dgm:varLst>
            <dgm:alg type="composite"/>
            <dgm:choose name="L2TextContainerConstr">
              <dgm:if name="CaseForPlacingL2TextContaineAboveDivider" axis="self" ptType="node" func="posOdd" op="equ" val="1">
                <dgm:constrLst>
                  <dgm:constr type="h" for="ch" forName="L2TextContainer" refType="h" fact="0.55"/>
                  <dgm:constr type="b" for="ch" forName="L2TextContainer" refType="h"/>
                  <dgm:constr type="h" for="ch" forName="FlexibleEmptyPlaceHolder" refType="h" fact="0.45"/>
                </dgm:constrLst>
              </dgm:if>
              <dgm:else name="CaseForPlacingL2TextContaineBelowDivider">
                <dgm:constrLst>
                  <dgm:constr type="h" for="ch" forName="L2TextContainer" refType="h" fact="0.55"/>
                  <dgm:constr type="h" for="ch" forName="FlexibleEmptyPlaceHolder" refType="h" fact="0.45"/>
                  <dgm:constr type="b" for="ch" forName="FlexibleEmptyPlaceHolder" refType="h"/>
                </dgm:constrLst>
              </dgm:else>
            </dgm:choose>
            <dgm:layoutNode name="L2TextContainer" styleLbl="bgAcc1">
              <dgm:choose name="L2TextContainerAlgo">
                <dgm:if name="L2TextContainerAlgoLTR" func="var" arg="dir" op="equ" val="norm">
                  <dgm:alg type="tx">
                    <dgm:param type="txAnchorVert" val="mid"/>
                    <dgm:param type="parTxRTLAlign" val="l"/>
                    <dgm:param type="parTxLTRAlign" val="l"/>
                    <dgm:param type="txAnchorVertCh" val="mid"/>
                    <dgm:param type="shpTxRTLAlignCh" val="l"/>
                    <dgm:param type="shpTxLTRAlignCh" val="l"/>
                  </dgm:alg>
                </dgm:if>
                <dgm:else name="L2TextContainerAlgoRTL">
                  <dgm:alg type="tx">
                    <dgm:param type="txAnchorVert" val="mid"/>
                    <dgm:param type="parTxRTLAlign" val="r"/>
                    <dgm:param type="parTxLTRAlign" val="r"/>
                    <dgm:param type="txAnchorVertCh" val="mid"/>
                    <dgm:param type="shpTxRTLAlignCh" val="r"/>
                    <dgm:param type="shpTxLTRAlignCh" val="r"/>
                  </dgm:alg>
                </dgm:else>
              </dgm:choose>
              <dgm:shape xmlns:r="http://schemas.openxmlformats.org/officeDocument/2006/relationships" type="roundRect" r:blip="">
                <dgm:adjLst/>
              </dgm:shape>
              <dgm:presOf axis="des" ptType="node"/>
              <dgm:constrLst>
                <dgm:constr type="primFontSz" val="17"/>
                <dgm:constr type="lMarg" refType="primFontSz" fact="0.7"/>
                <dgm:constr type="rMarg" refType="primFontSz" fact="0.7"/>
                <dgm:constr type="tMarg" refType="primFontSz" fact="0.7"/>
                <dgm:constr type="bMarg" refType="primFontSz" fact="0.7"/>
              </dgm:constrLst>
              <dgm:ruleLst>
                <dgm:rule type="primFontSz" val="12" fact="NaN" max="NaN"/>
                <dgm:rule type="secFontSz" val="10" fact="NaN" max="NaN"/>
                <dgm:rule type="h" val="INF" fact="NaN" max="NaN"/>
              </dgm:ruleLst>
            </dgm:layoutNode>
            <dgm:layoutNode name="FlexibleEmptyPlaceHolder">
              <dgm:alg type="sp"/>
              <dgm:shape xmlns:r="http://schemas.openxmlformats.org/officeDocument/2006/relationships" r:blip="">
                <dgm:adjLst/>
              </dgm:shape>
              <dgm:presOf/>
              <dgm:constrLst/>
            </dgm:layoutNode>
          </dgm:layoutNode>
          <dgm:layoutNode name="ConnectLine" styleLbl="sibTrans1D1" moveWith="L2TextContainer">
            <dgm:alg type="sp"/>
            <dgm:shape xmlns:r="http://schemas.openxmlformats.org/officeDocument/2006/relationships" type="line" r:blip="">
              <dgm:adjLst/>
              <dgm:extLst>
                <a:ext uri="{B698B0E9-8C71-41B9-8309-B3DCBF30829C}">
                  <dgm1612:spPr xmlns:dgm1612="http://schemas.microsoft.com/office/drawing/2016/12/diagram">
                    <a:ln>
                      <a:prstDash val="dash"/>
                    </a:ln>
                  </dgm1612:spPr>
                </a:ext>
              </dgm:extLst>
            </dgm:shape>
            <dgm:presOf/>
            <dgm:constrLst/>
          </dgm:layoutNode>
          <dgm:layoutNode name="ConnectorPoint" styleLbl="alignNode1" moveWith="L2TextContainer">
            <dgm:alg type="sp"/>
            <dgm:shape xmlns:r="http://schemas.openxmlformats.org/officeDocument/2006/relationships" type="ellipse" r:blip="" zOrderOff="1">
              <dgm:adjLst/>
            </dgm:shape>
            <dgm:presOf/>
            <dgm:constrLst/>
          </dgm:layoutNode>
          <dgm:layoutNode name="EmptyPlaceHolder">
            <dgm:alg type="sp"/>
            <dgm:shape xmlns:r="http://schemas.openxmlformats.org/officeDocument/2006/relationships" r:blip="">
              <dgm:adjLst/>
            </dgm:shape>
            <dgm:presOf/>
            <dgm:constrLst/>
          </dgm:layoutNode>
        </dgm:layoutNode>
        <dgm:forEach name="Name28"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Node>
  <dgm:extLst>
    <a:ext uri="{68A01E43-0DF5-4B5B-8FA6-DAF915123BFB}">
      <dgm1612:lstStyle xmlns:dgm1612="http://schemas.microsoft.com/office/drawing/2016/12/diagram">
        <a:lvl1pPr>
          <a:defRPr b="1"/>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E7CC8CE-DCCA-7C6E-1A4F-356F5640DF9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6F7CBD63-165B-19A1-78E5-CB2442A66D2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9DC7D24-16BF-448E-8125-922AC25F2810}" type="datetimeFigureOut">
              <a:rPr lang="en-US" smtClean="0"/>
              <a:t>2/11/2026</a:t>
            </a:fld>
            <a:endParaRPr lang="en-US" dirty="0"/>
          </a:p>
        </p:txBody>
      </p:sp>
      <p:sp>
        <p:nvSpPr>
          <p:cNvPr id="4" name="Footer Placeholder 3">
            <a:extLst>
              <a:ext uri="{FF2B5EF4-FFF2-40B4-BE49-F238E27FC236}">
                <a16:creationId xmlns:a16="http://schemas.microsoft.com/office/drawing/2014/main" id="{A694E3C4-489C-3842-D2D8-6469DBE0830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5C8E6E04-8D1D-E480-F398-D819127B7EF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C099176-B171-453D-B4F4-0D63CE4F1E1A}" type="slidenum">
              <a:rPr lang="en-US" smtClean="0"/>
              <a:t>‹#›</a:t>
            </a:fld>
            <a:endParaRPr lang="en-US" dirty="0"/>
          </a:p>
        </p:txBody>
      </p:sp>
    </p:spTree>
    <p:extLst>
      <p:ext uri="{BB962C8B-B14F-4D97-AF65-F5344CB8AC3E}">
        <p14:creationId xmlns:p14="http://schemas.microsoft.com/office/powerpoint/2010/main" val="37484926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245A7B5-7120-4081-9C69-DA4001E9CDC7}" type="datetimeFigureOut">
              <a:rPr lang="en-US" smtClean="0"/>
              <a:t>2/11/2026</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E2BD5ED-768E-4A59-9586-6D48BCD969D8}" type="slidenum">
              <a:rPr lang="en-US" smtClean="0"/>
              <a:t>‹#›</a:t>
            </a:fld>
            <a:endParaRPr lang="en-US" dirty="0"/>
          </a:p>
        </p:txBody>
      </p:sp>
    </p:spTree>
    <p:extLst>
      <p:ext uri="{BB962C8B-B14F-4D97-AF65-F5344CB8AC3E}">
        <p14:creationId xmlns:p14="http://schemas.microsoft.com/office/powerpoint/2010/main" val="1422525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2BD5ED-768E-4A59-9586-6D48BCD969D8}" type="slidenum">
              <a:rPr lang="en-US" smtClean="0"/>
              <a:t>1</a:t>
            </a:fld>
            <a:endParaRPr lang="en-US" dirty="0"/>
          </a:p>
        </p:txBody>
      </p:sp>
    </p:spTree>
    <p:extLst>
      <p:ext uri="{BB962C8B-B14F-4D97-AF65-F5344CB8AC3E}">
        <p14:creationId xmlns:p14="http://schemas.microsoft.com/office/powerpoint/2010/main" val="11521126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334AD7-3E71-1078-998F-13DD2BB31D8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0986A69-3D34-946B-666E-BF8699C33A30}"/>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D461A4E3-CE4D-40B8-DDE2-795BF3D9EDEA}"/>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C21672FD-F8BB-C12B-8B40-00EF162747CC}"/>
              </a:ext>
            </a:extLst>
          </p:cNvPr>
          <p:cNvSpPr>
            <a:spLocks noGrp="1"/>
          </p:cNvSpPr>
          <p:nvPr>
            <p:ph type="sldNum" sz="quarter" idx="5"/>
          </p:nvPr>
        </p:nvSpPr>
        <p:spPr/>
        <p:txBody>
          <a:bodyPr/>
          <a:lstStyle/>
          <a:p>
            <a:fld id="{EE2BD5ED-768E-4A59-9586-6D48BCD969D8}" type="slidenum">
              <a:rPr lang="en-US" smtClean="0"/>
              <a:t>10</a:t>
            </a:fld>
            <a:endParaRPr lang="en-US" dirty="0"/>
          </a:p>
        </p:txBody>
      </p:sp>
    </p:spTree>
    <p:extLst>
      <p:ext uri="{BB962C8B-B14F-4D97-AF65-F5344CB8AC3E}">
        <p14:creationId xmlns:p14="http://schemas.microsoft.com/office/powerpoint/2010/main" val="1059036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92591D-B546-6DBB-05BE-1C4DF4D5ED7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0B157B6-2E45-97F5-43E6-BF71B5932656}"/>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3BC9D934-752B-6EC4-F627-A8E32308928A}"/>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AB97B5F4-9D01-3DEB-892C-0BDC91B86A5A}"/>
              </a:ext>
            </a:extLst>
          </p:cNvPr>
          <p:cNvSpPr>
            <a:spLocks noGrp="1"/>
          </p:cNvSpPr>
          <p:nvPr>
            <p:ph type="sldNum" sz="quarter" idx="5"/>
          </p:nvPr>
        </p:nvSpPr>
        <p:spPr/>
        <p:txBody>
          <a:bodyPr/>
          <a:lstStyle/>
          <a:p>
            <a:fld id="{EE2BD5ED-768E-4A59-9586-6D48BCD969D8}" type="slidenum">
              <a:rPr lang="en-US" smtClean="0"/>
              <a:t>11</a:t>
            </a:fld>
            <a:endParaRPr lang="en-US" dirty="0"/>
          </a:p>
        </p:txBody>
      </p:sp>
    </p:spTree>
    <p:extLst>
      <p:ext uri="{BB962C8B-B14F-4D97-AF65-F5344CB8AC3E}">
        <p14:creationId xmlns:p14="http://schemas.microsoft.com/office/powerpoint/2010/main" val="31364984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3F7FB7-4A23-8712-737D-F9912198D74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A27EE73-4189-5E4B-2B11-506BD2E47F80}"/>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42A2A26B-C86A-59A9-A20A-67CF80CA3DCB}"/>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65B5843E-44E0-3DDD-F176-13EF9A0E570A}"/>
              </a:ext>
            </a:extLst>
          </p:cNvPr>
          <p:cNvSpPr>
            <a:spLocks noGrp="1"/>
          </p:cNvSpPr>
          <p:nvPr>
            <p:ph type="sldNum" sz="quarter" idx="5"/>
          </p:nvPr>
        </p:nvSpPr>
        <p:spPr/>
        <p:txBody>
          <a:bodyPr/>
          <a:lstStyle/>
          <a:p>
            <a:fld id="{EE2BD5ED-768E-4A59-9586-6D48BCD969D8}" type="slidenum">
              <a:rPr lang="en-US" smtClean="0"/>
              <a:t>12</a:t>
            </a:fld>
            <a:endParaRPr lang="en-US" dirty="0"/>
          </a:p>
        </p:txBody>
      </p:sp>
    </p:spTree>
    <p:extLst>
      <p:ext uri="{BB962C8B-B14F-4D97-AF65-F5344CB8AC3E}">
        <p14:creationId xmlns:p14="http://schemas.microsoft.com/office/powerpoint/2010/main" val="7068396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910539-306F-A1BC-64A9-B677EF0D1FA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AF04088-EF3A-57B2-DEBF-D59926EF163F}"/>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ADAECA81-C7D8-C180-7B23-F6CF9FEA60A9}"/>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AEB0981F-86E6-9A13-A478-FB2A38A518F3}"/>
              </a:ext>
            </a:extLst>
          </p:cNvPr>
          <p:cNvSpPr>
            <a:spLocks noGrp="1"/>
          </p:cNvSpPr>
          <p:nvPr>
            <p:ph type="sldNum" sz="quarter" idx="5"/>
          </p:nvPr>
        </p:nvSpPr>
        <p:spPr/>
        <p:txBody>
          <a:bodyPr/>
          <a:lstStyle/>
          <a:p>
            <a:fld id="{EE2BD5ED-768E-4A59-9586-6D48BCD969D8}" type="slidenum">
              <a:rPr lang="en-US" smtClean="0"/>
              <a:t>13</a:t>
            </a:fld>
            <a:endParaRPr lang="en-US" dirty="0"/>
          </a:p>
        </p:txBody>
      </p:sp>
    </p:spTree>
    <p:extLst>
      <p:ext uri="{BB962C8B-B14F-4D97-AF65-F5344CB8AC3E}">
        <p14:creationId xmlns:p14="http://schemas.microsoft.com/office/powerpoint/2010/main" val="10984869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FE5D45-310F-A1FB-506A-11DB73F421A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47CF0A0-74C9-DAFC-C97A-0FBBDCBF78E7}"/>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CF12A194-6F09-C431-8149-AA061124128B}"/>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43BC4C3B-8593-F310-FED9-FFF312DBC4B0}"/>
              </a:ext>
            </a:extLst>
          </p:cNvPr>
          <p:cNvSpPr>
            <a:spLocks noGrp="1"/>
          </p:cNvSpPr>
          <p:nvPr>
            <p:ph type="sldNum" sz="quarter" idx="5"/>
          </p:nvPr>
        </p:nvSpPr>
        <p:spPr/>
        <p:txBody>
          <a:bodyPr/>
          <a:lstStyle/>
          <a:p>
            <a:fld id="{EE2BD5ED-768E-4A59-9586-6D48BCD969D8}" type="slidenum">
              <a:rPr lang="en-US" smtClean="0"/>
              <a:t>14</a:t>
            </a:fld>
            <a:endParaRPr lang="en-US" dirty="0"/>
          </a:p>
        </p:txBody>
      </p:sp>
    </p:spTree>
    <p:extLst>
      <p:ext uri="{BB962C8B-B14F-4D97-AF65-F5344CB8AC3E}">
        <p14:creationId xmlns:p14="http://schemas.microsoft.com/office/powerpoint/2010/main" val="35408676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48DE9B-DDC3-E805-E604-B5A72815961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984974A-A7B4-5BE6-8E5E-1AEBD4048824}"/>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FCC361F5-E74C-7D98-8170-DFCCE1B036C3}"/>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31F7E47A-A55F-5880-E503-F7C2F1689D27}"/>
              </a:ext>
            </a:extLst>
          </p:cNvPr>
          <p:cNvSpPr>
            <a:spLocks noGrp="1"/>
          </p:cNvSpPr>
          <p:nvPr>
            <p:ph type="sldNum" sz="quarter" idx="5"/>
          </p:nvPr>
        </p:nvSpPr>
        <p:spPr/>
        <p:txBody>
          <a:bodyPr/>
          <a:lstStyle/>
          <a:p>
            <a:fld id="{EE2BD5ED-768E-4A59-9586-6D48BCD969D8}" type="slidenum">
              <a:rPr lang="en-US" smtClean="0"/>
              <a:t>15</a:t>
            </a:fld>
            <a:endParaRPr lang="en-US" dirty="0"/>
          </a:p>
        </p:txBody>
      </p:sp>
    </p:spTree>
    <p:extLst>
      <p:ext uri="{BB962C8B-B14F-4D97-AF65-F5344CB8AC3E}">
        <p14:creationId xmlns:p14="http://schemas.microsoft.com/office/powerpoint/2010/main" val="30429054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0B80BF-C87F-85B4-2DE6-A16A48FBF47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EE65D84-4882-02C3-1987-DF27403C4DBE}"/>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F7EA1226-0330-C2CE-C3E2-6AAA11669CA2}"/>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483A87F6-CB48-75A5-7150-86AFB73DA894}"/>
              </a:ext>
            </a:extLst>
          </p:cNvPr>
          <p:cNvSpPr>
            <a:spLocks noGrp="1"/>
          </p:cNvSpPr>
          <p:nvPr>
            <p:ph type="sldNum" sz="quarter" idx="5"/>
          </p:nvPr>
        </p:nvSpPr>
        <p:spPr/>
        <p:txBody>
          <a:bodyPr/>
          <a:lstStyle/>
          <a:p>
            <a:fld id="{EE2BD5ED-768E-4A59-9586-6D48BCD969D8}" type="slidenum">
              <a:rPr lang="en-US" smtClean="0"/>
              <a:t>16</a:t>
            </a:fld>
            <a:endParaRPr lang="en-US" dirty="0"/>
          </a:p>
        </p:txBody>
      </p:sp>
    </p:spTree>
    <p:extLst>
      <p:ext uri="{BB962C8B-B14F-4D97-AF65-F5344CB8AC3E}">
        <p14:creationId xmlns:p14="http://schemas.microsoft.com/office/powerpoint/2010/main" val="19245974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85542A-3FE4-128E-E101-53B101A6F9A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548C404-830C-29E7-D8AF-83C7BE8AC68C}"/>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88460B27-AA1A-1B69-D7F6-0E8C1550B82B}"/>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F419C78D-B42D-3429-37B8-7FD75BE5D02E}"/>
              </a:ext>
            </a:extLst>
          </p:cNvPr>
          <p:cNvSpPr>
            <a:spLocks noGrp="1"/>
          </p:cNvSpPr>
          <p:nvPr>
            <p:ph type="sldNum" sz="quarter" idx="5"/>
          </p:nvPr>
        </p:nvSpPr>
        <p:spPr/>
        <p:txBody>
          <a:bodyPr/>
          <a:lstStyle/>
          <a:p>
            <a:fld id="{EE2BD5ED-768E-4A59-9586-6D48BCD969D8}" type="slidenum">
              <a:rPr lang="en-US" smtClean="0"/>
              <a:t>17</a:t>
            </a:fld>
            <a:endParaRPr lang="en-US" dirty="0"/>
          </a:p>
        </p:txBody>
      </p:sp>
    </p:spTree>
    <p:extLst>
      <p:ext uri="{BB962C8B-B14F-4D97-AF65-F5344CB8AC3E}">
        <p14:creationId xmlns:p14="http://schemas.microsoft.com/office/powerpoint/2010/main" val="27998858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373AA2-4ADC-6726-AB2E-83036152890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4F7EB56-16D9-4C63-06FA-D9238948F07E}"/>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E5573DDB-625F-50DC-EA79-3522AD057C8F}"/>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CA893F74-5866-E7A9-E903-1F83B1FC450F}"/>
              </a:ext>
            </a:extLst>
          </p:cNvPr>
          <p:cNvSpPr>
            <a:spLocks noGrp="1"/>
          </p:cNvSpPr>
          <p:nvPr>
            <p:ph type="sldNum" sz="quarter" idx="5"/>
          </p:nvPr>
        </p:nvSpPr>
        <p:spPr/>
        <p:txBody>
          <a:bodyPr/>
          <a:lstStyle/>
          <a:p>
            <a:fld id="{EE2BD5ED-768E-4A59-9586-6D48BCD969D8}" type="slidenum">
              <a:rPr lang="en-US" smtClean="0"/>
              <a:t>18</a:t>
            </a:fld>
            <a:endParaRPr lang="en-US" dirty="0"/>
          </a:p>
        </p:txBody>
      </p:sp>
    </p:spTree>
    <p:extLst>
      <p:ext uri="{BB962C8B-B14F-4D97-AF65-F5344CB8AC3E}">
        <p14:creationId xmlns:p14="http://schemas.microsoft.com/office/powerpoint/2010/main" val="6103400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5CBC45-78A8-FE0C-1FDB-FCE0D5E6E13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5922214-0619-8C7E-5315-2B7467E6848E}"/>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5BEEDABF-3CD2-375B-320B-69C0D09AF5FB}"/>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047C31D3-AE8F-DAEB-763F-8731B6861E78}"/>
              </a:ext>
            </a:extLst>
          </p:cNvPr>
          <p:cNvSpPr>
            <a:spLocks noGrp="1"/>
          </p:cNvSpPr>
          <p:nvPr>
            <p:ph type="sldNum" sz="quarter" idx="5"/>
          </p:nvPr>
        </p:nvSpPr>
        <p:spPr/>
        <p:txBody>
          <a:bodyPr/>
          <a:lstStyle/>
          <a:p>
            <a:fld id="{EE2BD5ED-768E-4A59-9586-6D48BCD969D8}" type="slidenum">
              <a:rPr lang="en-US" smtClean="0"/>
              <a:t>19</a:t>
            </a:fld>
            <a:endParaRPr lang="en-US" dirty="0"/>
          </a:p>
        </p:txBody>
      </p:sp>
    </p:spTree>
    <p:extLst>
      <p:ext uri="{BB962C8B-B14F-4D97-AF65-F5344CB8AC3E}">
        <p14:creationId xmlns:p14="http://schemas.microsoft.com/office/powerpoint/2010/main" val="27768515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2BD5ED-768E-4A59-9586-6D48BCD969D8}" type="slidenum">
              <a:rPr lang="en-US" smtClean="0"/>
              <a:t>2</a:t>
            </a:fld>
            <a:endParaRPr lang="en-US" dirty="0"/>
          </a:p>
        </p:txBody>
      </p:sp>
    </p:spTree>
    <p:extLst>
      <p:ext uri="{BB962C8B-B14F-4D97-AF65-F5344CB8AC3E}">
        <p14:creationId xmlns:p14="http://schemas.microsoft.com/office/powerpoint/2010/main" val="26909659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D01EAA-3CA7-4BE6-CEC3-C84B81A7A1B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8059129-4F05-53D3-7E8D-E527C7B3673E}"/>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D0D1EF24-8C47-D7D1-839E-3465A70FE6EF}"/>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A36EB30F-930A-6B6E-D7E3-E6DCC52FBDA2}"/>
              </a:ext>
            </a:extLst>
          </p:cNvPr>
          <p:cNvSpPr>
            <a:spLocks noGrp="1"/>
          </p:cNvSpPr>
          <p:nvPr>
            <p:ph type="sldNum" sz="quarter" idx="5"/>
          </p:nvPr>
        </p:nvSpPr>
        <p:spPr/>
        <p:txBody>
          <a:bodyPr/>
          <a:lstStyle/>
          <a:p>
            <a:fld id="{EE2BD5ED-768E-4A59-9586-6D48BCD969D8}" type="slidenum">
              <a:rPr lang="en-US" smtClean="0"/>
              <a:t>20</a:t>
            </a:fld>
            <a:endParaRPr lang="en-US" dirty="0"/>
          </a:p>
        </p:txBody>
      </p:sp>
    </p:spTree>
    <p:extLst>
      <p:ext uri="{BB962C8B-B14F-4D97-AF65-F5344CB8AC3E}">
        <p14:creationId xmlns:p14="http://schemas.microsoft.com/office/powerpoint/2010/main" val="17919719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A217C1-D6FA-206B-3C91-BA58984D25C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AAEDE05-D901-792B-2445-A7DB41082AB1}"/>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BC053231-4393-1C13-7BFF-1E6765E9E1BC}"/>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B6D786B5-61C8-E2DA-4543-7107CA34B7A5}"/>
              </a:ext>
            </a:extLst>
          </p:cNvPr>
          <p:cNvSpPr>
            <a:spLocks noGrp="1"/>
          </p:cNvSpPr>
          <p:nvPr>
            <p:ph type="sldNum" sz="quarter" idx="5"/>
          </p:nvPr>
        </p:nvSpPr>
        <p:spPr/>
        <p:txBody>
          <a:bodyPr/>
          <a:lstStyle/>
          <a:p>
            <a:fld id="{EE2BD5ED-768E-4A59-9586-6D48BCD969D8}" type="slidenum">
              <a:rPr lang="en-US" smtClean="0"/>
              <a:t>21</a:t>
            </a:fld>
            <a:endParaRPr lang="en-US" dirty="0"/>
          </a:p>
        </p:txBody>
      </p:sp>
    </p:spTree>
    <p:extLst>
      <p:ext uri="{BB962C8B-B14F-4D97-AF65-F5344CB8AC3E}">
        <p14:creationId xmlns:p14="http://schemas.microsoft.com/office/powerpoint/2010/main" val="3864667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3DA09D-0C81-E280-1FE5-E0B5C1C9E30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15AF34B-4B07-4EDC-57FF-D82FAB2C4E6B}"/>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C66D675F-137E-868D-BE47-BEB9B5CEED17}"/>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25429026-10BE-E0FC-D484-BF0E1B4BEF65}"/>
              </a:ext>
            </a:extLst>
          </p:cNvPr>
          <p:cNvSpPr>
            <a:spLocks noGrp="1"/>
          </p:cNvSpPr>
          <p:nvPr>
            <p:ph type="sldNum" sz="quarter" idx="5"/>
          </p:nvPr>
        </p:nvSpPr>
        <p:spPr/>
        <p:txBody>
          <a:bodyPr/>
          <a:lstStyle/>
          <a:p>
            <a:fld id="{EE2BD5ED-768E-4A59-9586-6D48BCD969D8}" type="slidenum">
              <a:rPr lang="en-US" smtClean="0"/>
              <a:t>22</a:t>
            </a:fld>
            <a:endParaRPr lang="en-US" dirty="0"/>
          </a:p>
        </p:txBody>
      </p:sp>
    </p:spTree>
    <p:extLst>
      <p:ext uri="{BB962C8B-B14F-4D97-AF65-F5344CB8AC3E}">
        <p14:creationId xmlns:p14="http://schemas.microsoft.com/office/powerpoint/2010/main" val="317699703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B27602-4370-8D28-A4C0-8A03A168FF3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52A4CFC-0198-376D-E0F1-A2720A3DD11F}"/>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66842B3E-359F-F4EC-EA70-CB467F09B323}"/>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37AD2C02-68E9-33C6-BE13-E31E5546955A}"/>
              </a:ext>
            </a:extLst>
          </p:cNvPr>
          <p:cNvSpPr>
            <a:spLocks noGrp="1"/>
          </p:cNvSpPr>
          <p:nvPr>
            <p:ph type="sldNum" sz="quarter" idx="5"/>
          </p:nvPr>
        </p:nvSpPr>
        <p:spPr/>
        <p:txBody>
          <a:bodyPr/>
          <a:lstStyle/>
          <a:p>
            <a:fld id="{EE2BD5ED-768E-4A59-9586-6D48BCD969D8}" type="slidenum">
              <a:rPr lang="en-US" smtClean="0"/>
              <a:t>23</a:t>
            </a:fld>
            <a:endParaRPr lang="en-US" dirty="0"/>
          </a:p>
        </p:txBody>
      </p:sp>
    </p:spTree>
    <p:extLst>
      <p:ext uri="{BB962C8B-B14F-4D97-AF65-F5344CB8AC3E}">
        <p14:creationId xmlns:p14="http://schemas.microsoft.com/office/powerpoint/2010/main" val="12060703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69EA57-ABCE-23C2-BD2B-376020280B2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06CF75A-75E2-C434-F5DB-FE92F7C6742B}"/>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62AD3222-E035-8863-2E2B-303CA6ECE8B5}"/>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563B655D-611B-F533-A611-FDE152C161DC}"/>
              </a:ext>
            </a:extLst>
          </p:cNvPr>
          <p:cNvSpPr>
            <a:spLocks noGrp="1"/>
          </p:cNvSpPr>
          <p:nvPr>
            <p:ph type="sldNum" sz="quarter" idx="5"/>
          </p:nvPr>
        </p:nvSpPr>
        <p:spPr/>
        <p:txBody>
          <a:bodyPr/>
          <a:lstStyle/>
          <a:p>
            <a:fld id="{EE2BD5ED-768E-4A59-9586-6D48BCD969D8}" type="slidenum">
              <a:rPr lang="en-US" smtClean="0"/>
              <a:t>24</a:t>
            </a:fld>
            <a:endParaRPr lang="en-US" dirty="0"/>
          </a:p>
        </p:txBody>
      </p:sp>
    </p:spTree>
    <p:extLst>
      <p:ext uri="{BB962C8B-B14F-4D97-AF65-F5344CB8AC3E}">
        <p14:creationId xmlns:p14="http://schemas.microsoft.com/office/powerpoint/2010/main" val="265767198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E43E98-8B07-BB6B-C5DA-935E9734DAD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79CE670-8575-4380-0AE1-634D20BFEE27}"/>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217A81F5-756A-F56A-BC2B-585296C82EAD}"/>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267F433E-61A3-1873-8F81-7EF01DFD5E93}"/>
              </a:ext>
            </a:extLst>
          </p:cNvPr>
          <p:cNvSpPr>
            <a:spLocks noGrp="1"/>
          </p:cNvSpPr>
          <p:nvPr>
            <p:ph type="sldNum" sz="quarter" idx="5"/>
          </p:nvPr>
        </p:nvSpPr>
        <p:spPr/>
        <p:txBody>
          <a:bodyPr/>
          <a:lstStyle/>
          <a:p>
            <a:fld id="{EE2BD5ED-768E-4A59-9586-6D48BCD969D8}" type="slidenum">
              <a:rPr lang="en-US" smtClean="0"/>
              <a:t>25</a:t>
            </a:fld>
            <a:endParaRPr lang="en-US" dirty="0"/>
          </a:p>
        </p:txBody>
      </p:sp>
    </p:spTree>
    <p:extLst>
      <p:ext uri="{BB962C8B-B14F-4D97-AF65-F5344CB8AC3E}">
        <p14:creationId xmlns:p14="http://schemas.microsoft.com/office/powerpoint/2010/main" val="53844717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2BD5ED-768E-4A59-9586-6D48BCD969D8}" type="slidenum">
              <a:rPr lang="en-US" smtClean="0"/>
              <a:t>26</a:t>
            </a:fld>
            <a:endParaRPr lang="en-US" dirty="0"/>
          </a:p>
        </p:txBody>
      </p:sp>
    </p:spTree>
    <p:extLst>
      <p:ext uri="{BB962C8B-B14F-4D97-AF65-F5344CB8AC3E}">
        <p14:creationId xmlns:p14="http://schemas.microsoft.com/office/powerpoint/2010/main" val="407641787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2BD5ED-768E-4A59-9586-6D48BCD969D8}" type="slidenum">
              <a:rPr lang="en-US" smtClean="0"/>
              <a:t>27</a:t>
            </a:fld>
            <a:endParaRPr lang="en-US" dirty="0"/>
          </a:p>
        </p:txBody>
      </p:sp>
    </p:spTree>
    <p:extLst>
      <p:ext uri="{BB962C8B-B14F-4D97-AF65-F5344CB8AC3E}">
        <p14:creationId xmlns:p14="http://schemas.microsoft.com/office/powerpoint/2010/main" val="176475651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2BD5ED-768E-4A59-9586-6D48BCD969D8}" type="slidenum">
              <a:rPr lang="en-US" smtClean="0"/>
              <a:t>28</a:t>
            </a:fld>
            <a:endParaRPr lang="en-US" dirty="0"/>
          </a:p>
        </p:txBody>
      </p:sp>
    </p:spTree>
    <p:extLst>
      <p:ext uri="{BB962C8B-B14F-4D97-AF65-F5344CB8AC3E}">
        <p14:creationId xmlns:p14="http://schemas.microsoft.com/office/powerpoint/2010/main" val="95089515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2BD5ED-768E-4A59-9586-6D48BCD969D8}" type="slidenum">
              <a:rPr lang="en-US" smtClean="0"/>
              <a:t>29</a:t>
            </a:fld>
            <a:endParaRPr lang="en-US" dirty="0"/>
          </a:p>
        </p:txBody>
      </p:sp>
    </p:spTree>
    <p:extLst>
      <p:ext uri="{BB962C8B-B14F-4D97-AF65-F5344CB8AC3E}">
        <p14:creationId xmlns:p14="http://schemas.microsoft.com/office/powerpoint/2010/main" val="19497967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F2D1F6-A28F-5DF9-D2E5-12A42F9CD4F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A196FD3-D5EB-4847-6B14-9767ED0FEB9B}"/>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0AF06D29-88A6-000C-A381-05DE45F41FB6}"/>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1293A71B-817A-1AE9-4265-A085FD7D48F0}"/>
              </a:ext>
            </a:extLst>
          </p:cNvPr>
          <p:cNvSpPr>
            <a:spLocks noGrp="1"/>
          </p:cNvSpPr>
          <p:nvPr>
            <p:ph type="sldNum" sz="quarter" idx="5"/>
          </p:nvPr>
        </p:nvSpPr>
        <p:spPr/>
        <p:txBody>
          <a:bodyPr/>
          <a:lstStyle/>
          <a:p>
            <a:fld id="{EE2BD5ED-768E-4A59-9586-6D48BCD969D8}" type="slidenum">
              <a:rPr lang="en-US" smtClean="0"/>
              <a:t>3</a:t>
            </a:fld>
            <a:endParaRPr lang="en-US" dirty="0"/>
          </a:p>
        </p:txBody>
      </p:sp>
    </p:spTree>
    <p:extLst>
      <p:ext uri="{BB962C8B-B14F-4D97-AF65-F5344CB8AC3E}">
        <p14:creationId xmlns:p14="http://schemas.microsoft.com/office/powerpoint/2010/main" val="260199224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2BD5ED-768E-4A59-9586-6D48BCD969D8}" type="slidenum">
              <a:rPr lang="en-US" smtClean="0"/>
              <a:t>30</a:t>
            </a:fld>
            <a:endParaRPr lang="en-US" dirty="0"/>
          </a:p>
        </p:txBody>
      </p:sp>
    </p:spTree>
    <p:extLst>
      <p:ext uri="{BB962C8B-B14F-4D97-AF65-F5344CB8AC3E}">
        <p14:creationId xmlns:p14="http://schemas.microsoft.com/office/powerpoint/2010/main" val="160513601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2BD5ED-768E-4A59-9586-6D48BCD969D8}" type="slidenum">
              <a:rPr lang="en-US" smtClean="0"/>
              <a:t>31</a:t>
            </a:fld>
            <a:endParaRPr lang="en-US" dirty="0"/>
          </a:p>
        </p:txBody>
      </p:sp>
    </p:spTree>
    <p:extLst>
      <p:ext uri="{BB962C8B-B14F-4D97-AF65-F5344CB8AC3E}">
        <p14:creationId xmlns:p14="http://schemas.microsoft.com/office/powerpoint/2010/main" val="205908425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2BD5ED-768E-4A59-9586-6D48BCD969D8}" type="slidenum">
              <a:rPr lang="en-US" smtClean="0"/>
              <a:t>32</a:t>
            </a:fld>
            <a:endParaRPr lang="en-US" dirty="0"/>
          </a:p>
        </p:txBody>
      </p:sp>
    </p:spTree>
    <p:extLst>
      <p:ext uri="{BB962C8B-B14F-4D97-AF65-F5344CB8AC3E}">
        <p14:creationId xmlns:p14="http://schemas.microsoft.com/office/powerpoint/2010/main" val="342546646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2BD5ED-768E-4A59-9586-6D48BCD969D8}" type="slidenum">
              <a:rPr lang="en-US" smtClean="0"/>
              <a:t>33</a:t>
            </a:fld>
            <a:endParaRPr lang="en-US" dirty="0"/>
          </a:p>
        </p:txBody>
      </p:sp>
    </p:spTree>
    <p:extLst>
      <p:ext uri="{BB962C8B-B14F-4D97-AF65-F5344CB8AC3E}">
        <p14:creationId xmlns:p14="http://schemas.microsoft.com/office/powerpoint/2010/main" val="3921131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ED57DF-4577-5D6B-BB9C-75AA8364279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25A6CB9-59D7-A53B-37D6-C9C891E9A9E6}"/>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B6CE13B9-293C-4DF9-C320-EC6F22A2D55F}"/>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D6CEBC08-39F8-8819-B327-1B9A7349A93D}"/>
              </a:ext>
            </a:extLst>
          </p:cNvPr>
          <p:cNvSpPr>
            <a:spLocks noGrp="1"/>
          </p:cNvSpPr>
          <p:nvPr>
            <p:ph type="sldNum" sz="quarter" idx="5"/>
          </p:nvPr>
        </p:nvSpPr>
        <p:spPr/>
        <p:txBody>
          <a:bodyPr/>
          <a:lstStyle/>
          <a:p>
            <a:fld id="{EE2BD5ED-768E-4A59-9586-6D48BCD969D8}" type="slidenum">
              <a:rPr lang="en-US" smtClean="0"/>
              <a:t>4</a:t>
            </a:fld>
            <a:endParaRPr lang="en-US" dirty="0"/>
          </a:p>
        </p:txBody>
      </p:sp>
    </p:spTree>
    <p:extLst>
      <p:ext uri="{BB962C8B-B14F-4D97-AF65-F5344CB8AC3E}">
        <p14:creationId xmlns:p14="http://schemas.microsoft.com/office/powerpoint/2010/main" val="17911470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2BD5ED-768E-4A59-9586-6D48BCD969D8}" type="slidenum">
              <a:rPr lang="en-US" smtClean="0"/>
              <a:t>5</a:t>
            </a:fld>
            <a:endParaRPr lang="en-US" dirty="0"/>
          </a:p>
        </p:txBody>
      </p:sp>
    </p:spTree>
    <p:extLst>
      <p:ext uri="{BB962C8B-B14F-4D97-AF65-F5344CB8AC3E}">
        <p14:creationId xmlns:p14="http://schemas.microsoft.com/office/powerpoint/2010/main" val="1582214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2BD5ED-768E-4A59-9586-6D48BCD969D8}" type="slidenum">
              <a:rPr lang="en-US" smtClean="0"/>
              <a:t>6</a:t>
            </a:fld>
            <a:endParaRPr lang="en-US" dirty="0"/>
          </a:p>
        </p:txBody>
      </p:sp>
    </p:spTree>
    <p:extLst>
      <p:ext uri="{BB962C8B-B14F-4D97-AF65-F5344CB8AC3E}">
        <p14:creationId xmlns:p14="http://schemas.microsoft.com/office/powerpoint/2010/main" val="27704461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06CBE1-6783-5489-0364-8DAB8C0894E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D6E89ED-7276-26FE-0D5C-E661A5C98755}"/>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1066383B-E363-35B6-2B8C-A128EA065B23}"/>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D0D92CF2-F465-E20A-3688-A9001030FFCE}"/>
              </a:ext>
            </a:extLst>
          </p:cNvPr>
          <p:cNvSpPr>
            <a:spLocks noGrp="1"/>
          </p:cNvSpPr>
          <p:nvPr>
            <p:ph type="sldNum" sz="quarter" idx="5"/>
          </p:nvPr>
        </p:nvSpPr>
        <p:spPr/>
        <p:txBody>
          <a:bodyPr/>
          <a:lstStyle/>
          <a:p>
            <a:fld id="{EE2BD5ED-768E-4A59-9586-6D48BCD969D8}" type="slidenum">
              <a:rPr lang="en-US" smtClean="0"/>
              <a:t>7</a:t>
            </a:fld>
            <a:endParaRPr lang="en-US" dirty="0"/>
          </a:p>
        </p:txBody>
      </p:sp>
    </p:spTree>
    <p:extLst>
      <p:ext uri="{BB962C8B-B14F-4D97-AF65-F5344CB8AC3E}">
        <p14:creationId xmlns:p14="http://schemas.microsoft.com/office/powerpoint/2010/main" val="19652617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2BD5ED-768E-4A59-9586-6D48BCD969D8}" type="slidenum">
              <a:rPr lang="en-US" smtClean="0"/>
              <a:t>8</a:t>
            </a:fld>
            <a:endParaRPr lang="en-US" dirty="0"/>
          </a:p>
        </p:txBody>
      </p:sp>
    </p:spTree>
    <p:extLst>
      <p:ext uri="{BB962C8B-B14F-4D97-AF65-F5344CB8AC3E}">
        <p14:creationId xmlns:p14="http://schemas.microsoft.com/office/powerpoint/2010/main" val="41391295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AA43E4-D7A9-70E4-9D81-F4CCA748E5D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99BF3F3-E08A-9437-B3E6-D4D1BFF4D258}"/>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E1600A29-C51D-1688-B3FB-AE37E2387D8F}"/>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C142B94B-7EE6-CB5B-AFC7-089447E19582}"/>
              </a:ext>
            </a:extLst>
          </p:cNvPr>
          <p:cNvSpPr>
            <a:spLocks noGrp="1"/>
          </p:cNvSpPr>
          <p:nvPr>
            <p:ph type="sldNum" sz="quarter" idx="5"/>
          </p:nvPr>
        </p:nvSpPr>
        <p:spPr/>
        <p:txBody>
          <a:bodyPr/>
          <a:lstStyle/>
          <a:p>
            <a:fld id="{EE2BD5ED-768E-4A59-9586-6D48BCD969D8}" type="slidenum">
              <a:rPr lang="en-US" smtClean="0"/>
              <a:t>9</a:t>
            </a:fld>
            <a:endParaRPr lang="en-US" dirty="0"/>
          </a:p>
        </p:txBody>
      </p:sp>
    </p:spTree>
    <p:extLst>
      <p:ext uri="{BB962C8B-B14F-4D97-AF65-F5344CB8AC3E}">
        <p14:creationId xmlns:p14="http://schemas.microsoft.com/office/powerpoint/2010/main" val="383771472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7" Type="http://schemas.openxmlformats.org/officeDocument/2006/relationships/image" Target="../media/image6.sv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sv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accent1"/>
        </a:solidFill>
        <a:effectLst/>
      </p:bgPr>
    </p:bg>
    <p:spTree>
      <p:nvGrpSpPr>
        <p:cNvPr id="1" name=""/>
        <p:cNvGrpSpPr/>
        <p:nvPr/>
      </p:nvGrpSpPr>
      <p:grpSpPr>
        <a:xfrm>
          <a:off x="0" y="0"/>
          <a:ext cx="0" cy="0"/>
          <a:chOff x="0" y="0"/>
          <a:chExt cx="0" cy="0"/>
        </a:xfrm>
      </p:grpSpPr>
      <p:pic>
        <p:nvPicPr>
          <p:cNvPr id="22" name="Graphic 21">
            <a:extLst>
              <a:ext uri="{FF2B5EF4-FFF2-40B4-BE49-F238E27FC236}">
                <a16:creationId xmlns:a16="http://schemas.microsoft.com/office/drawing/2014/main" id="{89824F2F-9B77-E8DE-AD7B-CF6E1D67EE3B}"/>
              </a:ext>
              <a:ext uri="{C183D7F6-B498-43B3-948B-1728B52AA6E4}">
                <adec:decorative xmlns:adec="http://schemas.microsoft.com/office/drawing/2017/decorative" val="1"/>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t="10320" r="32549" b="6855"/>
          <a:stretch/>
        </p:blipFill>
        <p:spPr>
          <a:xfrm flipH="1">
            <a:off x="1" y="-2"/>
            <a:ext cx="4145091" cy="6858001"/>
          </a:xfrm>
          <a:prstGeom prst="rect">
            <a:avLst/>
          </a:prstGeom>
        </p:spPr>
      </p:pic>
      <p:pic>
        <p:nvPicPr>
          <p:cNvPr id="21" name="Graphic 20">
            <a:extLst>
              <a:ext uri="{FF2B5EF4-FFF2-40B4-BE49-F238E27FC236}">
                <a16:creationId xmlns:a16="http://schemas.microsoft.com/office/drawing/2014/main" id="{C899EE7A-1B55-E01E-0F8A-818D34FD4684}"/>
              </a:ext>
              <a:ext uri="{C183D7F6-B498-43B3-948B-1728B52AA6E4}">
                <adec:decorative xmlns:adec="http://schemas.microsoft.com/office/drawing/2017/decorative" val="1"/>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t="10320" r="32549" b="6855"/>
          <a:stretch/>
        </p:blipFill>
        <p:spPr>
          <a:xfrm>
            <a:off x="8046909" y="-1"/>
            <a:ext cx="4145091" cy="6858001"/>
          </a:xfrm>
          <a:prstGeom prst="rect">
            <a:avLst/>
          </a:prstGeom>
        </p:spPr>
      </p:pic>
      <p:grpSp>
        <p:nvGrpSpPr>
          <p:cNvPr id="16" name="Group 15">
            <a:extLst>
              <a:ext uri="{FF2B5EF4-FFF2-40B4-BE49-F238E27FC236}">
                <a16:creationId xmlns:a16="http://schemas.microsoft.com/office/drawing/2014/main" id="{522CB8E9-A9F1-4F28-81F9-BB11147C2BBE}"/>
              </a:ext>
              <a:ext uri="{C183D7F6-B498-43B3-948B-1728B52AA6E4}">
                <adec:decorative xmlns:adec="http://schemas.microsoft.com/office/drawing/2017/decorative" val="1"/>
              </a:ext>
            </a:extLst>
          </p:cNvPr>
          <p:cNvGrpSpPr/>
          <p:nvPr userDrawn="1"/>
        </p:nvGrpSpPr>
        <p:grpSpPr>
          <a:xfrm rot="5400000">
            <a:off x="3703829" y="-521941"/>
            <a:ext cx="4784342" cy="7901884"/>
            <a:chOff x="4066571" y="77169"/>
            <a:chExt cx="4058859" cy="6703663"/>
          </a:xfrm>
        </p:grpSpPr>
        <p:sp>
          <p:nvSpPr>
            <p:cNvPr id="15" name="Freeform: Shape 14">
              <a:extLst>
                <a:ext uri="{FF2B5EF4-FFF2-40B4-BE49-F238E27FC236}">
                  <a16:creationId xmlns:a16="http://schemas.microsoft.com/office/drawing/2014/main" id="{1CEBE09E-04AC-3CDA-B4F6-D4097B8EC8BF}"/>
                </a:ext>
              </a:extLst>
            </p:cNvPr>
            <p:cNvSpPr/>
            <p:nvPr userDrawn="1"/>
          </p:nvSpPr>
          <p:spPr>
            <a:xfrm>
              <a:off x="4328431" y="339028"/>
              <a:ext cx="3535138" cy="6179943"/>
            </a:xfrm>
            <a:custGeom>
              <a:avLst/>
              <a:gdLst>
                <a:gd name="connsiteX0" fmla="*/ 1741450 w 3535138"/>
                <a:gd name="connsiteY0" fmla="*/ 684 h 6179943"/>
                <a:gd name="connsiteX1" fmla="*/ 1786333 w 3535138"/>
                <a:gd name="connsiteY1" fmla="*/ 14719 h 6179943"/>
                <a:gd name="connsiteX2" fmla="*/ 2276580 w 3535138"/>
                <a:gd name="connsiteY2" fmla="*/ 297844 h 6179943"/>
                <a:gd name="connsiteX3" fmla="*/ 2456364 w 3535138"/>
                <a:gd name="connsiteY3" fmla="*/ 504689 h 6179943"/>
                <a:gd name="connsiteX4" fmla="*/ 2458126 w 3535138"/>
                <a:gd name="connsiteY4" fmla="*/ 507229 h 6179943"/>
                <a:gd name="connsiteX5" fmla="*/ 2461190 w 3535138"/>
                <a:gd name="connsiteY5" fmla="*/ 506915 h 6179943"/>
                <a:gd name="connsiteX6" fmla="*/ 2524417 w 3535138"/>
                <a:gd name="connsiteY6" fmla="*/ 503615 h 6179943"/>
                <a:gd name="connsiteX7" fmla="*/ 2832937 w 3535138"/>
                <a:gd name="connsiteY7" fmla="*/ 601945 h 6179943"/>
                <a:gd name="connsiteX8" fmla="*/ 3031538 w 3535138"/>
                <a:gd name="connsiteY8" fmla="*/ 907511 h 6179943"/>
                <a:gd name="connsiteX9" fmla="*/ 3045517 w 3535138"/>
                <a:gd name="connsiteY9" fmla="*/ 992381 h 6179943"/>
                <a:gd name="connsiteX10" fmla="*/ 3045823 w 3535138"/>
                <a:gd name="connsiteY10" fmla="*/ 996020 h 6179943"/>
                <a:gd name="connsiteX11" fmla="*/ 3049345 w 3535138"/>
                <a:gd name="connsiteY11" fmla="*/ 996963 h 6179943"/>
                <a:gd name="connsiteX12" fmla="*/ 3314810 w 3535138"/>
                <a:gd name="connsiteY12" fmla="*/ 1127999 h 6179943"/>
                <a:gd name="connsiteX13" fmla="*/ 3535138 w 3535138"/>
                <a:gd name="connsiteY13" fmla="*/ 1548942 h 6179943"/>
                <a:gd name="connsiteX14" fmla="*/ 3535138 w 3535138"/>
                <a:gd name="connsiteY14" fmla="*/ 4639430 h 6179943"/>
                <a:gd name="connsiteX15" fmla="*/ 3314823 w 3535138"/>
                <a:gd name="connsiteY15" fmla="*/ 5060774 h 6179943"/>
                <a:gd name="connsiteX16" fmla="*/ 3050316 w 3535138"/>
                <a:gd name="connsiteY16" fmla="*/ 5191555 h 6179943"/>
                <a:gd name="connsiteX17" fmla="*/ 3046818 w 3535138"/>
                <a:gd name="connsiteY17" fmla="*/ 5192529 h 6179943"/>
                <a:gd name="connsiteX18" fmla="*/ 3046498 w 3535138"/>
                <a:gd name="connsiteY18" fmla="*/ 5196154 h 6179943"/>
                <a:gd name="connsiteX19" fmla="*/ 3030452 w 3535138"/>
                <a:gd name="connsiteY19" fmla="*/ 5285451 h 6179943"/>
                <a:gd name="connsiteX20" fmla="*/ 2700498 w 3535138"/>
                <a:gd name="connsiteY20" fmla="*/ 5638721 h 6179943"/>
                <a:gd name="connsiteX21" fmla="*/ 2464126 w 3535138"/>
                <a:gd name="connsiteY21" fmla="*/ 5676581 h 6179943"/>
                <a:gd name="connsiteX22" fmla="*/ 2461227 w 3535138"/>
                <a:gd name="connsiteY22" fmla="*/ 5676427 h 6179943"/>
                <a:gd name="connsiteX23" fmla="*/ 2459567 w 3535138"/>
                <a:gd name="connsiteY23" fmla="*/ 5678823 h 6179943"/>
                <a:gd name="connsiteX24" fmla="*/ 2217897 w 3535138"/>
                <a:gd name="connsiteY24" fmla="*/ 5941399 h 6179943"/>
                <a:gd name="connsiteX25" fmla="*/ 1826529 w 3535138"/>
                <a:gd name="connsiteY25" fmla="*/ 6163220 h 6179943"/>
                <a:gd name="connsiteX26" fmla="*/ 1781863 w 3535138"/>
                <a:gd name="connsiteY26" fmla="*/ 6179102 h 6179943"/>
                <a:gd name="connsiteX27" fmla="*/ 1771957 w 3535138"/>
                <a:gd name="connsiteY27" fmla="*/ 6179076 h 6179943"/>
                <a:gd name="connsiteX28" fmla="*/ 1727330 w 3535138"/>
                <a:gd name="connsiteY28" fmla="*/ 6163078 h 6179943"/>
                <a:gd name="connsiteX29" fmla="*/ 1354714 w 3535138"/>
                <a:gd name="connsiteY29" fmla="*/ 5972034 h 6179943"/>
                <a:gd name="connsiteX30" fmla="*/ 1078871 w 3535138"/>
                <a:gd name="connsiteY30" fmla="*/ 5682740 h 6179943"/>
                <a:gd name="connsiteX31" fmla="*/ 1077117 w 3535138"/>
                <a:gd name="connsiteY31" fmla="*/ 5680320 h 6179943"/>
                <a:gd name="connsiteX32" fmla="*/ 1074157 w 3535138"/>
                <a:gd name="connsiteY32" fmla="*/ 5680590 h 6179943"/>
                <a:gd name="connsiteX33" fmla="*/ 1023356 w 3535138"/>
                <a:gd name="connsiteY33" fmla="*/ 5682845 h 6179943"/>
                <a:gd name="connsiteX34" fmla="*/ 747642 w 3535138"/>
                <a:gd name="connsiteY34" fmla="*/ 5607533 h 6179943"/>
                <a:gd name="connsiteX35" fmla="*/ 504058 w 3535138"/>
                <a:gd name="connsiteY35" fmla="*/ 5283236 h 6179943"/>
                <a:gd name="connsiteX36" fmla="*/ 489210 w 3535138"/>
                <a:gd name="connsiteY36" fmla="*/ 5196321 h 6179943"/>
                <a:gd name="connsiteX37" fmla="*/ 488896 w 3535138"/>
                <a:gd name="connsiteY37" fmla="*/ 5192684 h 6179943"/>
                <a:gd name="connsiteX38" fmla="*/ 485387 w 3535138"/>
                <a:gd name="connsiteY38" fmla="*/ 5191710 h 6179943"/>
                <a:gd name="connsiteX39" fmla="*/ 220304 w 3535138"/>
                <a:gd name="connsiteY39" fmla="*/ 5060774 h 6179943"/>
                <a:gd name="connsiteX40" fmla="*/ 0 w 3535138"/>
                <a:gd name="connsiteY40" fmla="*/ 4639852 h 6179943"/>
                <a:gd name="connsiteX41" fmla="*/ 0 w 3535138"/>
                <a:gd name="connsiteY41" fmla="*/ 1549387 h 6179943"/>
                <a:gd name="connsiteX42" fmla="*/ 220304 w 3535138"/>
                <a:gd name="connsiteY42" fmla="*/ 1128025 h 6179943"/>
                <a:gd name="connsiteX43" fmla="*/ 485754 w 3535138"/>
                <a:gd name="connsiteY43" fmla="*/ 996963 h 6179943"/>
                <a:gd name="connsiteX44" fmla="*/ 489289 w 3535138"/>
                <a:gd name="connsiteY44" fmla="*/ 996020 h 6179943"/>
                <a:gd name="connsiteX45" fmla="*/ 489603 w 3535138"/>
                <a:gd name="connsiteY45" fmla="*/ 992381 h 6179943"/>
                <a:gd name="connsiteX46" fmla="*/ 503613 w 3535138"/>
                <a:gd name="connsiteY46" fmla="*/ 907459 h 6179943"/>
                <a:gd name="connsiteX47" fmla="*/ 692363 w 3535138"/>
                <a:gd name="connsiteY47" fmla="*/ 609879 h 6179943"/>
                <a:gd name="connsiteX48" fmla="*/ 1072796 w 3535138"/>
                <a:gd name="connsiteY48" fmla="*/ 507622 h 6179943"/>
                <a:gd name="connsiteX49" fmla="*/ 1075886 w 3535138"/>
                <a:gd name="connsiteY49" fmla="*/ 507936 h 6179943"/>
                <a:gd name="connsiteX50" fmla="*/ 1077640 w 3535138"/>
                <a:gd name="connsiteY50" fmla="*/ 505370 h 6179943"/>
                <a:gd name="connsiteX51" fmla="*/ 1271819 w 3535138"/>
                <a:gd name="connsiteY51" fmla="*/ 280352 h 6179943"/>
                <a:gd name="connsiteX52" fmla="*/ 1271821 w 3535138"/>
                <a:gd name="connsiteY52" fmla="*/ 280352 h 6179943"/>
                <a:gd name="connsiteX53" fmla="*/ 1687915 w 3535138"/>
                <a:gd name="connsiteY53" fmla="*/ 18333 h 6179943"/>
                <a:gd name="connsiteX54" fmla="*/ 1731596 w 3535138"/>
                <a:gd name="connsiteY54" fmla="*/ 1024 h 6179943"/>
                <a:gd name="connsiteX55" fmla="*/ 1741450 w 3535138"/>
                <a:gd name="connsiteY55" fmla="*/ 684 h 6179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535138" h="6179943">
                  <a:moveTo>
                    <a:pt x="1741450" y="684"/>
                  </a:moveTo>
                  <a:lnTo>
                    <a:pt x="1786333" y="14719"/>
                  </a:lnTo>
                  <a:cubicBezTo>
                    <a:pt x="1968824" y="71831"/>
                    <a:pt x="2138346" y="169741"/>
                    <a:pt x="2276580" y="297844"/>
                  </a:cubicBezTo>
                  <a:cubicBezTo>
                    <a:pt x="2343494" y="359827"/>
                    <a:pt x="2403976" y="429404"/>
                    <a:pt x="2456364" y="504689"/>
                  </a:cubicBezTo>
                  <a:lnTo>
                    <a:pt x="2458126" y="507229"/>
                  </a:lnTo>
                  <a:lnTo>
                    <a:pt x="2461190" y="506915"/>
                  </a:lnTo>
                  <a:cubicBezTo>
                    <a:pt x="2482304" y="504715"/>
                    <a:pt x="2503583" y="503615"/>
                    <a:pt x="2524417" y="503615"/>
                  </a:cubicBezTo>
                  <a:cubicBezTo>
                    <a:pt x="2639327" y="503615"/>
                    <a:pt x="2746020" y="537605"/>
                    <a:pt x="2832937" y="601945"/>
                  </a:cubicBezTo>
                  <a:cubicBezTo>
                    <a:pt x="2964316" y="699200"/>
                    <a:pt x="3013755" y="835132"/>
                    <a:pt x="3031538" y="907511"/>
                  </a:cubicBezTo>
                  <a:cubicBezTo>
                    <a:pt x="3038368" y="935321"/>
                    <a:pt x="3043079" y="963864"/>
                    <a:pt x="3045517" y="992381"/>
                  </a:cubicBezTo>
                  <a:lnTo>
                    <a:pt x="3045823" y="996020"/>
                  </a:lnTo>
                  <a:lnTo>
                    <a:pt x="3049345" y="996963"/>
                  </a:lnTo>
                  <a:cubicBezTo>
                    <a:pt x="3150280" y="1024799"/>
                    <a:pt x="3239598" y="1068870"/>
                    <a:pt x="3314810" y="1127999"/>
                  </a:cubicBezTo>
                  <a:cubicBezTo>
                    <a:pt x="3509800" y="1281267"/>
                    <a:pt x="3533850" y="1473499"/>
                    <a:pt x="3535138" y="1548942"/>
                  </a:cubicBezTo>
                  <a:lnTo>
                    <a:pt x="3535138" y="4639430"/>
                  </a:lnTo>
                  <a:cubicBezTo>
                    <a:pt x="3533860" y="4715061"/>
                    <a:pt x="3509811" y="4907527"/>
                    <a:pt x="3314823" y="5060774"/>
                  </a:cubicBezTo>
                  <a:cubicBezTo>
                    <a:pt x="3239842" y="5119703"/>
                    <a:pt x="3150843" y="5163712"/>
                    <a:pt x="3050316" y="5191555"/>
                  </a:cubicBezTo>
                  <a:lnTo>
                    <a:pt x="3046818" y="5192529"/>
                  </a:lnTo>
                  <a:lnTo>
                    <a:pt x="3046498" y="5196154"/>
                  </a:lnTo>
                  <a:cubicBezTo>
                    <a:pt x="3043817" y="5226574"/>
                    <a:pt x="3038417" y="5256620"/>
                    <a:pt x="3030452" y="5285451"/>
                  </a:cubicBezTo>
                  <a:cubicBezTo>
                    <a:pt x="2966180" y="5517916"/>
                    <a:pt x="2761656" y="5614617"/>
                    <a:pt x="2700498" y="5638721"/>
                  </a:cubicBezTo>
                  <a:cubicBezTo>
                    <a:pt x="2625744" y="5668154"/>
                    <a:pt x="2546193" y="5680936"/>
                    <a:pt x="2464126" y="5676581"/>
                  </a:cubicBezTo>
                  <a:lnTo>
                    <a:pt x="2461227" y="5676427"/>
                  </a:lnTo>
                  <a:lnTo>
                    <a:pt x="2459567" y="5678823"/>
                  </a:lnTo>
                  <a:cubicBezTo>
                    <a:pt x="2391530" y="5776945"/>
                    <a:pt x="2310214" y="5865281"/>
                    <a:pt x="2217897" y="5941399"/>
                  </a:cubicBezTo>
                  <a:cubicBezTo>
                    <a:pt x="2101004" y="6037791"/>
                    <a:pt x="1969319" y="6112424"/>
                    <a:pt x="1826529" y="6163220"/>
                  </a:cubicBezTo>
                  <a:lnTo>
                    <a:pt x="1781863" y="6179102"/>
                  </a:lnTo>
                  <a:cubicBezTo>
                    <a:pt x="1778658" y="6180228"/>
                    <a:pt x="1775149" y="6180228"/>
                    <a:pt x="1771957" y="6179076"/>
                  </a:cubicBezTo>
                  <a:lnTo>
                    <a:pt x="1727330" y="6163078"/>
                  </a:lnTo>
                  <a:cubicBezTo>
                    <a:pt x="1593346" y="6115048"/>
                    <a:pt x="1467992" y="6050779"/>
                    <a:pt x="1354714" y="5972034"/>
                  </a:cubicBezTo>
                  <a:cubicBezTo>
                    <a:pt x="1255630" y="5903152"/>
                    <a:pt x="1147243" y="5777429"/>
                    <a:pt x="1078871" y="5682740"/>
                  </a:cubicBezTo>
                  <a:lnTo>
                    <a:pt x="1077117" y="5680320"/>
                  </a:lnTo>
                  <a:lnTo>
                    <a:pt x="1074157" y="5680590"/>
                  </a:lnTo>
                  <a:cubicBezTo>
                    <a:pt x="1057398" y="5682088"/>
                    <a:pt x="1040272" y="5682845"/>
                    <a:pt x="1023356" y="5682845"/>
                  </a:cubicBezTo>
                  <a:cubicBezTo>
                    <a:pt x="923692" y="5682845"/>
                    <a:pt x="830940" y="5657510"/>
                    <a:pt x="747642" y="5607533"/>
                  </a:cubicBezTo>
                  <a:cubicBezTo>
                    <a:pt x="690923" y="5573502"/>
                    <a:pt x="553602" y="5473780"/>
                    <a:pt x="504058" y="5283236"/>
                  </a:cubicBezTo>
                  <a:cubicBezTo>
                    <a:pt x="496778" y="5255096"/>
                    <a:pt x="491777" y="5225857"/>
                    <a:pt x="489210" y="5196321"/>
                  </a:cubicBezTo>
                  <a:lnTo>
                    <a:pt x="488896" y="5192684"/>
                  </a:lnTo>
                  <a:lnTo>
                    <a:pt x="485387" y="5191710"/>
                  </a:lnTo>
                  <a:cubicBezTo>
                    <a:pt x="384675" y="5163903"/>
                    <a:pt x="295459" y="5119844"/>
                    <a:pt x="220304" y="5060774"/>
                  </a:cubicBezTo>
                  <a:cubicBezTo>
                    <a:pt x="25322" y="4907537"/>
                    <a:pt x="1283" y="4715304"/>
                    <a:pt x="0" y="4639852"/>
                  </a:cubicBezTo>
                  <a:lnTo>
                    <a:pt x="0" y="1549387"/>
                  </a:lnTo>
                  <a:cubicBezTo>
                    <a:pt x="1283" y="1473761"/>
                    <a:pt x="25322" y="1281293"/>
                    <a:pt x="220304" y="1128025"/>
                  </a:cubicBezTo>
                  <a:cubicBezTo>
                    <a:pt x="295564" y="1068870"/>
                    <a:pt x="384885" y="1024799"/>
                    <a:pt x="485754" y="996963"/>
                  </a:cubicBezTo>
                  <a:lnTo>
                    <a:pt x="489289" y="996020"/>
                  </a:lnTo>
                  <a:lnTo>
                    <a:pt x="489603" y="992381"/>
                  </a:lnTo>
                  <a:cubicBezTo>
                    <a:pt x="492038" y="963916"/>
                    <a:pt x="496778" y="935373"/>
                    <a:pt x="503613" y="907459"/>
                  </a:cubicBezTo>
                  <a:cubicBezTo>
                    <a:pt x="520686" y="837830"/>
                    <a:pt x="567952" y="706532"/>
                    <a:pt x="692363" y="609879"/>
                  </a:cubicBezTo>
                  <a:cubicBezTo>
                    <a:pt x="795327" y="529880"/>
                    <a:pt x="930421" y="493586"/>
                    <a:pt x="1072796" y="507622"/>
                  </a:cubicBezTo>
                  <a:lnTo>
                    <a:pt x="1075886" y="507936"/>
                  </a:lnTo>
                  <a:lnTo>
                    <a:pt x="1077640" y="505370"/>
                  </a:lnTo>
                  <a:cubicBezTo>
                    <a:pt x="1133809" y="423407"/>
                    <a:pt x="1199134" y="347677"/>
                    <a:pt x="1271819" y="280352"/>
                  </a:cubicBezTo>
                  <a:lnTo>
                    <a:pt x="1271821" y="280352"/>
                  </a:lnTo>
                  <a:cubicBezTo>
                    <a:pt x="1393270" y="167830"/>
                    <a:pt x="1533277" y="79687"/>
                    <a:pt x="1687915" y="18333"/>
                  </a:cubicBezTo>
                  <a:lnTo>
                    <a:pt x="1731596" y="1024"/>
                  </a:lnTo>
                  <a:cubicBezTo>
                    <a:pt x="1734762" y="-207"/>
                    <a:pt x="1738208" y="-338"/>
                    <a:pt x="1741450" y="684"/>
                  </a:cubicBez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4" name="Graphic 3">
              <a:extLst>
                <a:ext uri="{FF2B5EF4-FFF2-40B4-BE49-F238E27FC236}">
                  <a16:creationId xmlns:a16="http://schemas.microsoft.com/office/drawing/2014/main" id="{68125E0B-5FC0-C968-A55C-CE048CFA9384}"/>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10800000">
              <a:off x="4066571" y="77169"/>
              <a:ext cx="4058859" cy="6703663"/>
            </a:xfrm>
            <a:prstGeom prst="rect">
              <a:avLst/>
            </a:prstGeom>
          </p:spPr>
        </p:pic>
      </p:grpSp>
      <p:pic>
        <p:nvPicPr>
          <p:cNvPr id="5" name="Graphic 4">
            <a:extLst>
              <a:ext uri="{FF2B5EF4-FFF2-40B4-BE49-F238E27FC236}">
                <a16:creationId xmlns:a16="http://schemas.microsoft.com/office/drawing/2014/main" id="{0B435E9B-C863-47E7-AE8C-0DBC4BA0541A}"/>
              </a:ext>
              <a:ext uri="{C183D7F6-B498-43B3-948B-1728B52AA6E4}">
                <adec:decorative xmlns:adec="http://schemas.microsoft.com/office/drawing/2017/decorative" val="1"/>
              </a:ext>
            </a:extLst>
          </p:cNvPr>
          <p:cNvPicPr>
            <a:picLocks noChangeAspect="1"/>
          </p:cNvPicPr>
          <p:nvPr userDrawn="1"/>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10379" y="3469004"/>
            <a:ext cx="2924334" cy="3269125"/>
          </a:xfrm>
          <a:prstGeom prst="rect">
            <a:avLst/>
          </a:prstGeom>
        </p:spPr>
      </p:pic>
      <p:sp>
        <p:nvSpPr>
          <p:cNvPr id="2" name="Title 1">
            <a:extLst>
              <a:ext uri="{FF2B5EF4-FFF2-40B4-BE49-F238E27FC236}">
                <a16:creationId xmlns:a16="http://schemas.microsoft.com/office/drawing/2014/main" id="{494248F2-5264-4601-AA0B-6C092F77F2DD}"/>
              </a:ext>
            </a:extLst>
          </p:cNvPr>
          <p:cNvSpPr>
            <a:spLocks noGrp="1"/>
          </p:cNvSpPr>
          <p:nvPr>
            <p:ph type="ctrTitle" hasCustomPrompt="1"/>
          </p:nvPr>
        </p:nvSpPr>
        <p:spPr>
          <a:xfrm>
            <a:off x="3195638" y="1481117"/>
            <a:ext cx="5800725" cy="3894923"/>
          </a:xfrm>
        </p:spPr>
        <p:txBody>
          <a:bodyPr bIns="0" anchor="ctr">
            <a:noAutofit/>
          </a:bodyPr>
          <a:lstStyle>
            <a:lvl1pPr algn="ctr">
              <a:lnSpc>
                <a:spcPts val="5500"/>
              </a:lnSpc>
              <a:defRPr lang="en-US" sz="4000" kern="1200" cap="all" spc="300" baseline="0" dirty="0">
                <a:solidFill>
                  <a:schemeClr val="tx1"/>
                </a:solidFill>
                <a:latin typeface="+mj-lt"/>
                <a:ea typeface="+mj-ea"/>
                <a:cs typeface="+mj-cs"/>
              </a:defRPr>
            </a:lvl1pPr>
          </a:lstStyle>
          <a:p>
            <a:r>
              <a:rPr lang="en-US" dirty="0"/>
              <a:t>Click to add title</a:t>
            </a:r>
          </a:p>
        </p:txBody>
      </p:sp>
    </p:spTree>
    <p:extLst>
      <p:ext uri="{BB962C8B-B14F-4D97-AF65-F5344CB8AC3E}">
        <p14:creationId xmlns:p14="http://schemas.microsoft.com/office/powerpoint/2010/main" val="2916498579"/>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able">
    <p:bg>
      <p:bgPr>
        <a:solidFill>
          <a:schemeClr val="accent4"/>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ABB10FA-2B9E-E120-EF1B-99608E32123A}"/>
              </a:ext>
              <a:ext uri="{C183D7F6-B498-43B3-948B-1728B52AA6E4}">
                <adec:decorative xmlns:adec="http://schemas.microsoft.com/office/drawing/2017/decorative" val="1"/>
              </a:ext>
            </a:extLst>
          </p:cNvPr>
          <p:cNvPicPr>
            <a:picLocks noChangeAspect="1"/>
          </p:cNvPicPr>
          <p:nvPr userDrawn="1"/>
        </p:nvPicPr>
        <p:blipFill rotWithShape="1">
          <a:blip r:embed="rId2">
            <a:alphaModFix amt="35000"/>
            <a:extLst>
              <a:ext uri="{28A0092B-C50C-407E-A947-70E740481C1C}">
                <a14:useLocalDpi xmlns:a14="http://schemas.microsoft.com/office/drawing/2010/main" val="0"/>
              </a:ext>
            </a:extLst>
          </a:blip>
          <a:srcRect/>
          <a:stretch/>
        </p:blipFill>
        <p:spPr>
          <a:xfrm>
            <a:off x="1" y="-1"/>
            <a:ext cx="12192000" cy="6858001"/>
          </a:xfrm>
          <a:prstGeom prst="rect">
            <a:avLst/>
          </a:prstGeom>
        </p:spPr>
      </p:pic>
      <p:sp>
        <p:nvSpPr>
          <p:cNvPr id="2" name="Title 1">
            <a:extLst>
              <a:ext uri="{FF2B5EF4-FFF2-40B4-BE49-F238E27FC236}">
                <a16:creationId xmlns:a16="http://schemas.microsoft.com/office/drawing/2014/main" id="{305BD6A3-F987-4FCC-A6EF-2EF0D33C0888}"/>
              </a:ext>
            </a:extLst>
          </p:cNvPr>
          <p:cNvSpPr>
            <a:spLocks noGrp="1"/>
          </p:cNvSpPr>
          <p:nvPr>
            <p:ph type="title" hasCustomPrompt="1"/>
          </p:nvPr>
        </p:nvSpPr>
        <p:spPr>
          <a:xfrm>
            <a:off x="865664" y="0"/>
            <a:ext cx="10460672" cy="1705586"/>
          </a:xfrm>
        </p:spPr>
        <p:txBody>
          <a:bodyPr anchor="ctr">
            <a:normAutofit/>
          </a:bodyPr>
          <a:lstStyle>
            <a:lvl1pPr algn="ctr">
              <a:defRPr lang="en-US" sz="3200" kern="1200" cap="all" spc="150" baseline="0" dirty="0">
                <a:solidFill>
                  <a:schemeClr val="tx1"/>
                </a:solidFill>
                <a:latin typeface="+mj-lt"/>
                <a:ea typeface="+mj-ea"/>
                <a:cs typeface="+mj-cs"/>
              </a:defRPr>
            </a:lvl1pPr>
          </a:lstStyle>
          <a:p>
            <a:r>
              <a:rPr lang="en-US" dirty="0"/>
              <a:t>Click to add title</a:t>
            </a:r>
          </a:p>
        </p:txBody>
      </p:sp>
      <p:sp>
        <p:nvSpPr>
          <p:cNvPr id="8" name="Table Placeholder 7">
            <a:extLst>
              <a:ext uri="{FF2B5EF4-FFF2-40B4-BE49-F238E27FC236}">
                <a16:creationId xmlns:a16="http://schemas.microsoft.com/office/drawing/2014/main" id="{1AD8D610-B68A-AD6F-A166-8CCB1FE021E3}"/>
              </a:ext>
            </a:extLst>
          </p:cNvPr>
          <p:cNvSpPr>
            <a:spLocks noGrp="1"/>
          </p:cNvSpPr>
          <p:nvPr>
            <p:ph type="tbl" sz="quarter" idx="12"/>
          </p:nvPr>
        </p:nvSpPr>
        <p:spPr>
          <a:xfrm>
            <a:off x="2104642" y="2112962"/>
            <a:ext cx="7981952" cy="3740310"/>
          </a:xfrm>
        </p:spPr>
        <p:txBody>
          <a:bodyPr/>
          <a:lstStyle>
            <a:lvl1pPr marL="0" indent="0">
              <a:buNone/>
              <a:defRPr>
                <a:solidFill>
                  <a:schemeClr val="tx1"/>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dirty="0"/>
              <a:t>Click icon to add table</a:t>
            </a:r>
          </a:p>
        </p:txBody>
      </p:sp>
      <p:sp>
        <p:nvSpPr>
          <p:cNvPr id="40" name="Footer Placeholder 5">
            <a:extLst>
              <a:ext uri="{FF2B5EF4-FFF2-40B4-BE49-F238E27FC236}">
                <a16:creationId xmlns:a16="http://schemas.microsoft.com/office/drawing/2014/main" id="{FFFA43F5-8B56-579A-3724-2D549CF3C4F8}"/>
              </a:ext>
            </a:extLst>
          </p:cNvPr>
          <p:cNvSpPr>
            <a:spLocks noGrp="1"/>
          </p:cNvSpPr>
          <p:nvPr>
            <p:ph type="ftr" sz="quarter" idx="11"/>
          </p:nvPr>
        </p:nvSpPr>
        <p:spPr>
          <a:xfrm>
            <a:off x="2105406" y="6356350"/>
            <a:ext cx="6047994" cy="365125"/>
          </a:xfrm>
        </p:spPr>
        <p:txBody>
          <a:bodyPr/>
          <a:lstStyle>
            <a:lvl1pPr algn="l">
              <a:defRPr>
                <a:solidFill>
                  <a:schemeClr val="accent4">
                    <a:lumMod val="25000"/>
                  </a:schemeClr>
                </a:solidFill>
              </a:defRPr>
            </a:lvl1pPr>
          </a:lstStyle>
          <a:p>
            <a:endParaRPr lang="en-US" dirty="0"/>
          </a:p>
        </p:txBody>
      </p:sp>
      <p:sp>
        <p:nvSpPr>
          <p:cNvPr id="41" name="Slide Number Placeholder 6">
            <a:extLst>
              <a:ext uri="{FF2B5EF4-FFF2-40B4-BE49-F238E27FC236}">
                <a16:creationId xmlns:a16="http://schemas.microsoft.com/office/drawing/2014/main" id="{CB5C8E17-466D-30E6-2B5F-6D37DAAF65CC}"/>
              </a:ext>
            </a:extLst>
          </p:cNvPr>
          <p:cNvSpPr>
            <a:spLocks noGrp="1"/>
          </p:cNvSpPr>
          <p:nvPr>
            <p:ph type="sldNum" sz="quarter" idx="13"/>
          </p:nvPr>
        </p:nvSpPr>
        <p:spPr>
          <a:xfrm>
            <a:off x="8157210" y="6356350"/>
            <a:ext cx="1929384" cy="365125"/>
          </a:xfrm>
        </p:spPr>
        <p:txBody>
          <a:bodyPr/>
          <a:lstStyle>
            <a:lvl1pPr>
              <a:defRPr>
                <a:solidFill>
                  <a:schemeClr val="accent4">
                    <a:lumMod val="25000"/>
                  </a:schemeClr>
                </a:solidFill>
              </a:defRPr>
            </a:lvl1pPr>
          </a:lstStyle>
          <a:p>
            <a:fld id="{294A09A9-5501-47C1-A89A-A340965A2BE2}" type="slidenum">
              <a:rPr lang="en-US" smtClean="0"/>
              <a:pPr/>
              <a:t>‹#›</a:t>
            </a:fld>
            <a:endParaRPr lang="en-US" dirty="0"/>
          </a:p>
        </p:txBody>
      </p:sp>
    </p:spTree>
    <p:extLst>
      <p:ext uri="{BB962C8B-B14F-4D97-AF65-F5344CB8AC3E}">
        <p14:creationId xmlns:p14="http://schemas.microsoft.com/office/powerpoint/2010/main" val="18687907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Image and Content 2">
    <p:bg>
      <p:bgPr>
        <a:solidFill>
          <a:schemeClr val="accent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9E738A7B-7E07-F2A6-68E1-7ECCE59D3D60}"/>
              </a:ext>
              <a:ext uri="{C183D7F6-B498-43B3-948B-1728B52AA6E4}">
                <adec:decorative xmlns:adec="http://schemas.microsoft.com/office/drawing/2017/decorative" val="1"/>
              </a:ext>
            </a:extLst>
          </p:cNvPr>
          <p:cNvSpPr/>
          <p:nvPr userDrawn="1"/>
        </p:nvSpPr>
        <p:spPr>
          <a:xfrm>
            <a:off x="6095999" y="0"/>
            <a:ext cx="6090613" cy="6858000"/>
          </a:xfrm>
          <a:prstGeom prst="rect">
            <a:avLst/>
          </a:prstGeom>
          <a:solidFill>
            <a:schemeClr val="accent1">
              <a:lumMod val="75000"/>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2DFA2E8-50A1-4465-AC33-6FAC0E7736E9}"/>
              </a:ext>
            </a:extLst>
          </p:cNvPr>
          <p:cNvSpPr>
            <a:spLocks noGrp="1"/>
          </p:cNvSpPr>
          <p:nvPr>
            <p:ph type="title" hasCustomPrompt="1"/>
          </p:nvPr>
        </p:nvSpPr>
        <p:spPr>
          <a:xfrm>
            <a:off x="6095999" y="2921000"/>
            <a:ext cx="6090613" cy="3276600"/>
          </a:xfrm>
        </p:spPr>
        <p:txBody>
          <a:bodyPr anchor="t">
            <a:noAutofit/>
          </a:bodyPr>
          <a:lstStyle>
            <a:lvl1pPr algn="ctr">
              <a:lnSpc>
                <a:spcPts val="4500"/>
              </a:lnSpc>
              <a:defRPr lang="en-US" sz="3600" kern="1200" cap="all" spc="300" baseline="0" dirty="0">
                <a:solidFill>
                  <a:schemeClr val="tx1"/>
                </a:solidFill>
                <a:latin typeface="+mj-lt"/>
                <a:ea typeface="+mj-ea"/>
                <a:cs typeface="+mj-cs"/>
              </a:defRPr>
            </a:lvl1pPr>
          </a:lstStyle>
          <a:p>
            <a:r>
              <a:rPr lang="en-US" dirty="0"/>
              <a:t>Click to add title</a:t>
            </a:r>
          </a:p>
        </p:txBody>
      </p:sp>
      <p:sp>
        <p:nvSpPr>
          <p:cNvPr id="11" name="Picture Placeholder 10">
            <a:extLst>
              <a:ext uri="{FF2B5EF4-FFF2-40B4-BE49-F238E27FC236}">
                <a16:creationId xmlns:a16="http://schemas.microsoft.com/office/drawing/2014/main" id="{98799111-FB07-1313-B897-8240D85E75B6}"/>
              </a:ext>
            </a:extLst>
          </p:cNvPr>
          <p:cNvSpPr>
            <a:spLocks noGrp="1"/>
          </p:cNvSpPr>
          <p:nvPr>
            <p:ph type="pic" sz="quarter" idx="13"/>
          </p:nvPr>
        </p:nvSpPr>
        <p:spPr>
          <a:xfrm>
            <a:off x="627314" y="660400"/>
            <a:ext cx="4857750" cy="5537200"/>
          </a:xfrm>
        </p:spPr>
        <p:txBody>
          <a:bodyPr/>
          <a:lstStyle>
            <a:lvl1pPr marL="0" indent="0" algn="ctr">
              <a:buNone/>
              <a:defRPr/>
            </a:lvl1pPr>
          </a:lstStyle>
          <a:p>
            <a:r>
              <a:rPr lang="en-US" dirty="0"/>
              <a:t>Click icon to add picture</a:t>
            </a:r>
          </a:p>
        </p:txBody>
      </p:sp>
      <p:sp>
        <p:nvSpPr>
          <p:cNvPr id="4" name="Footer Placeholder 5">
            <a:extLst>
              <a:ext uri="{FF2B5EF4-FFF2-40B4-BE49-F238E27FC236}">
                <a16:creationId xmlns:a16="http://schemas.microsoft.com/office/drawing/2014/main" id="{685C943E-5107-A31F-06BD-E929777A8A88}"/>
              </a:ext>
            </a:extLst>
          </p:cNvPr>
          <p:cNvSpPr>
            <a:spLocks noGrp="1"/>
          </p:cNvSpPr>
          <p:nvPr>
            <p:ph type="ftr" sz="quarter" idx="11"/>
          </p:nvPr>
        </p:nvSpPr>
        <p:spPr>
          <a:xfrm>
            <a:off x="376489" y="6356350"/>
            <a:ext cx="2800099" cy="365125"/>
          </a:xfrm>
        </p:spPr>
        <p:txBody>
          <a:bodyPr/>
          <a:lstStyle>
            <a:lvl1pPr algn="l">
              <a:defRPr/>
            </a:lvl1pPr>
          </a:lstStyle>
          <a:p>
            <a:endParaRPr lang="en-US" dirty="0"/>
          </a:p>
        </p:txBody>
      </p:sp>
      <p:sp>
        <p:nvSpPr>
          <p:cNvPr id="18" name="Slide Number Placeholder 6">
            <a:extLst>
              <a:ext uri="{FF2B5EF4-FFF2-40B4-BE49-F238E27FC236}">
                <a16:creationId xmlns:a16="http://schemas.microsoft.com/office/drawing/2014/main" id="{C87980B9-C2FE-90E9-86D6-DCEEBEAEC7A0}"/>
              </a:ext>
            </a:extLst>
          </p:cNvPr>
          <p:cNvSpPr>
            <a:spLocks noGrp="1"/>
          </p:cNvSpPr>
          <p:nvPr>
            <p:ph type="sldNum" sz="quarter" idx="12"/>
          </p:nvPr>
        </p:nvSpPr>
        <p:spPr>
          <a:xfrm>
            <a:off x="3176589" y="6356350"/>
            <a:ext cx="2532147" cy="365125"/>
          </a:xfrm>
        </p:spPr>
        <p:txBody>
          <a:bodyPr/>
          <a:lstStyle>
            <a:lvl1pPr algn="r">
              <a:defRPr>
                <a:solidFill>
                  <a:schemeClr val="tx1"/>
                </a:solidFill>
              </a:defRPr>
            </a:lvl1pPr>
          </a:lstStyle>
          <a:p>
            <a:fld id="{294A09A9-5501-47C1-A89A-A340965A2BE2}" type="slidenum">
              <a:rPr lang="en-US" smtClean="0"/>
              <a:pPr/>
              <a:t>‹#›</a:t>
            </a:fld>
            <a:endParaRPr lang="en-US" dirty="0"/>
          </a:p>
        </p:txBody>
      </p:sp>
      <p:grpSp>
        <p:nvGrpSpPr>
          <p:cNvPr id="17" name="Group 16">
            <a:extLst>
              <a:ext uri="{FF2B5EF4-FFF2-40B4-BE49-F238E27FC236}">
                <a16:creationId xmlns:a16="http://schemas.microsoft.com/office/drawing/2014/main" id="{67CDC895-4552-A2B1-C921-53E1D5D60170}"/>
              </a:ext>
              <a:ext uri="{C183D7F6-B498-43B3-948B-1728B52AA6E4}">
                <adec:decorative xmlns:adec="http://schemas.microsoft.com/office/drawing/2017/decorative" val="1"/>
              </a:ext>
            </a:extLst>
          </p:cNvPr>
          <p:cNvGrpSpPr/>
          <p:nvPr userDrawn="1"/>
        </p:nvGrpSpPr>
        <p:grpSpPr>
          <a:xfrm>
            <a:off x="8135498" y="1760221"/>
            <a:ext cx="2011615" cy="736852"/>
            <a:chOff x="8241808" y="1760221"/>
            <a:chExt cx="2011615" cy="736852"/>
          </a:xfrm>
        </p:grpSpPr>
        <p:sp>
          <p:nvSpPr>
            <p:cNvPr id="13" name="Freeform: Shape 12">
              <a:extLst>
                <a:ext uri="{FF2B5EF4-FFF2-40B4-BE49-F238E27FC236}">
                  <a16:creationId xmlns:a16="http://schemas.microsoft.com/office/drawing/2014/main" id="{FFE6D325-ADBA-A1A4-D3DF-A7516B907EB7}"/>
                </a:ext>
              </a:extLst>
            </p:cNvPr>
            <p:cNvSpPr/>
            <p:nvPr userDrawn="1"/>
          </p:nvSpPr>
          <p:spPr>
            <a:xfrm>
              <a:off x="8930358" y="1760221"/>
              <a:ext cx="637795" cy="736852"/>
            </a:xfrm>
            <a:custGeom>
              <a:avLst/>
              <a:gdLst>
                <a:gd name="connsiteX0" fmla="*/ 167432 w 167431"/>
                <a:gd name="connsiteY0" fmla="*/ 83877 h 167431"/>
                <a:gd name="connsiteX1" fmla="*/ 83555 w 167431"/>
                <a:gd name="connsiteY1" fmla="*/ 167431 h 167431"/>
                <a:gd name="connsiteX2" fmla="*/ 0 w 167431"/>
                <a:gd name="connsiteY2" fmla="*/ 83554 h 167431"/>
                <a:gd name="connsiteX3" fmla="*/ 83877 w 167431"/>
                <a:gd name="connsiteY3" fmla="*/ 0 h 167431"/>
                <a:gd name="connsiteX4" fmla="*/ 167432 w 167431"/>
                <a:gd name="connsiteY4" fmla="*/ 83877 h 1674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431" h="167431">
                  <a:moveTo>
                    <a:pt x="167432" y="83877"/>
                  </a:moveTo>
                  <a:cubicBezTo>
                    <a:pt x="89060" y="83726"/>
                    <a:pt x="83705" y="89059"/>
                    <a:pt x="83555" y="167431"/>
                  </a:cubicBezTo>
                  <a:cubicBezTo>
                    <a:pt x="83705" y="89059"/>
                    <a:pt x="78372" y="83705"/>
                    <a:pt x="0" y="83554"/>
                  </a:cubicBezTo>
                  <a:cubicBezTo>
                    <a:pt x="78372" y="83705"/>
                    <a:pt x="83727" y="78372"/>
                    <a:pt x="83877" y="0"/>
                  </a:cubicBezTo>
                  <a:cubicBezTo>
                    <a:pt x="83727" y="78372"/>
                    <a:pt x="89060" y="83726"/>
                    <a:pt x="167432" y="83877"/>
                  </a:cubicBezTo>
                  <a:close/>
                </a:path>
              </a:pathLst>
            </a:custGeom>
            <a:solidFill>
              <a:schemeClr val="accent1">
                <a:lumMod val="60000"/>
                <a:lumOff val="40000"/>
              </a:schemeClr>
            </a:solidFill>
            <a:ln w="3223" cap="flat">
              <a:noFill/>
              <a:prstDash val="solid"/>
              <a:miter/>
            </a:ln>
          </p:spPr>
          <p:txBody>
            <a:bodyPr rtlCol="0" anchor="ctr"/>
            <a:lstStyle/>
            <a:p>
              <a:endParaRPr lang="en-US" dirty="0"/>
            </a:p>
          </p:txBody>
        </p:sp>
        <p:sp>
          <p:nvSpPr>
            <p:cNvPr id="14" name="Freeform: Shape 13">
              <a:extLst>
                <a:ext uri="{FF2B5EF4-FFF2-40B4-BE49-F238E27FC236}">
                  <a16:creationId xmlns:a16="http://schemas.microsoft.com/office/drawing/2014/main" id="{89B3F975-9703-DE13-B5F5-1FEBA26F78AA}"/>
                </a:ext>
              </a:extLst>
            </p:cNvPr>
            <p:cNvSpPr/>
            <p:nvPr userDrawn="1"/>
          </p:nvSpPr>
          <p:spPr>
            <a:xfrm>
              <a:off x="8241808" y="1854623"/>
              <a:ext cx="474373" cy="548049"/>
            </a:xfrm>
            <a:custGeom>
              <a:avLst/>
              <a:gdLst>
                <a:gd name="connsiteX0" fmla="*/ 167432 w 167431"/>
                <a:gd name="connsiteY0" fmla="*/ 83877 h 167431"/>
                <a:gd name="connsiteX1" fmla="*/ 83555 w 167431"/>
                <a:gd name="connsiteY1" fmla="*/ 167431 h 167431"/>
                <a:gd name="connsiteX2" fmla="*/ 0 w 167431"/>
                <a:gd name="connsiteY2" fmla="*/ 83554 h 167431"/>
                <a:gd name="connsiteX3" fmla="*/ 83877 w 167431"/>
                <a:gd name="connsiteY3" fmla="*/ 0 h 167431"/>
                <a:gd name="connsiteX4" fmla="*/ 167432 w 167431"/>
                <a:gd name="connsiteY4" fmla="*/ 83877 h 1674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431" h="167431">
                  <a:moveTo>
                    <a:pt x="167432" y="83877"/>
                  </a:moveTo>
                  <a:cubicBezTo>
                    <a:pt x="89060" y="83726"/>
                    <a:pt x="83705" y="89059"/>
                    <a:pt x="83555" y="167431"/>
                  </a:cubicBezTo>
                  <a:cubicBezTo>
                    <a:pt x="83705" y="89059"/>
                    <a:pt x="78372" y="83705"/>
                    <a:pt x="0" y="83554"/>
                  </a:cubicBezTo>
                  <a:cubicBezTo>
                    <a:pt x="78372" y="83705"/>
                    <a:pt x="83727" y="78372"/>
                    <a:pt x="83877" y="0"/>
                  </a:cubicBezTo>
                  <a:cubicBezTo>
                    <a:pt x="83727" y="78372"/>
                    <a:pt x="89060" y="83726"/>
                    <a:pt x="167432" y="83877"/>
                  </a:cubicBezTo>
                  <a:close/>
                </a:path>
              </a:pathLst>
            </a:custGeom>
            <a:solidFill>
              <a:schemeClr val="accent1">
                <a:lumMod val="60000"/>
                <a:lumOff val="40000"/>
              </a:schemeClr>
            </a:solidFill>
            <a:ln w="3223" cap="flat">
              <a:noFill/>
              <a:prstDash val="solid"/>
              <a:miter/>
            </a:ln>
          </p:spPr>
          <p:txBody>
            <a:bodyPr rtlCol="0" anchor="ctr"/>
            <a:lstStyle/>
            <a:p>
              <a:endParaRPr lang="en-US" dirty="0"/>
            </a:p>
          </p:txBody>
        </p:sp>
        <p:sp>
          <p:nvSpPr>
            <p:cNvPr id="15" name="Freeform: Shape 14">
              <a:extLst>
                <a:ext uri="{FF2B5EF4-FFF2-40B4-BE49-F238E27FC236}">
                  <a16:creationId xmlns:a16="http://schemas.microsoft.com/office/drawing/2014/main" id="{6ED137AA-088D-DFAD-D392-E02E0CEE1671}"/>
                </a:ext>
              </a:extLst>
            </p:cNvPr>
            <p:cNvSpPr/>
            <p:nvPr userDrawn="1"/>
          </p:nvSpPr>
          <p:spPr>
            <a:xfrm>
              <a:off x="9779050" y="1854623"/>
              <a:ext cx="474373" cy="548049"/>
            </a:xfrm>
            <a:custGeom>
              <a:avLst/>
              <a:gdLst>
                <a:gd name="connsiteX0" fmla="*/ 167432 w 167431"/>
                <a:gd name="connsiteY0" fmla="*/ 83877 h 167431"/>
                <a:gd name="connsiteX1" fmla="*/ 83555 w 167431"/>
                <a:gd name="connsiteY1" fmla="*/ 167431 h 167431"/>
                <a:gd name="connsiteX2" fmla="*/ 0 w 167431"/>
                <a:gd name="connsiteY2" fmla="*/ 83554 h 167431"/>
                <a:gd name="connsiteX3" fmla="*/ 83877 w 167431"/>
                <a:gd name="connsiteY3" fmla="*/ 0 h 167431"/>
                <a:gd name="connsiteX4" fmla="*/ 167432 w 167431"/>
                <a:gd name="connsiteY4" fmla="*/ 83877 h 1674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431" h="167431">
                  <a:moveTo>
                    <a:pt x="167432" y="83877"/>
                  </a:moveTo>
                  <a:cubicBezTo>
                    <a:pt x="89060" y="83726"/>
                    <a:pt x="83705" y="89059"/>
                    <a:pt x="83555" y="167431"/>
                  </a:cubicBezTo>
                  <a:cubicBezTo>
                    <a:pt x="83705" y="89059"/>
                    <a:pt x="78372" y="83705"/>
                    <a:pt x="0" y="83554"/>
                  </a:cubicBezTo>
                  <a:cubicBezTo>
                    <a:pt x="78372" y="83705"/>
                    <a:pt x="83727" y="78372"/>
                    <a:pt x="83877" y="0"/>
                  </a:cubicBezTo>
                  <a:cubicBezTo>
                    <a:pt x="83727" y="78372"/>
                    <a:pt x="89060" y="83726"/>
                    <a:pt x="167432" y="83877"/>
                  </a:cubicBezTo>
                  <a:close/>
                </a:path>
              </a:pathLst>
            </a:custGeom>
            <a:solidFill>
              <a:schemeClr val="accent1">
                <a:lumMod val="60000"/>
                <a:lumOff val="40000"/>
              </a:schemeClr>
            </a:solidFill>
            <a:ln w="3223" cap="flat">
              <a:noFill/>
              <a:prstDash val="solid"/>
              <a:miter/>
            </a:ln>
          </p:spPr>
          <p:txBody>
            <a:bodyPr rtlCol="0" anchor="ctr"/>
            <a:lstStyle/>
            <a:p>
              <a:endParaRPr lang="en-US" dirty="0"/>
            </a:p>
          </p:txBody>
        </p:sp>
      </p:grpSp>
    </p:spTree>
    <p:extLst>
      <p:ext uri="{BB962C8B-B14F-4D97-AF65-F5344CB8AC3E}">
        <p14:creationId xmlns:p14="http://schemas.microsoft.com/office/powerpoint/2010/main" val="27064835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lumns 2">
    <p:bg>
      <p:bgPr>
        <a:solidFill>
          <a:schemeClr val="accent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D8D817F-B156-6556-8696-C7B8C8C35881}"/>
              </a:ext>
              <a:ext uri="{C183D7F6-B498-43B3-948B-1728B52AA6E4}">
                <adec:decorative xmlns:adec="http://schemas.microsoft.com/office/drawing/2017/decorative" val="1"/>
              </a:ext>
            </a:extLst>
          </p:cNvPr>
          <p:cNvSpPr/>
          <p:nvPr userDrawn="1"/>
        </p:nvSpPr>
        <p:spPr>
          <a:xfrm>
            <a:off x="0" y="1"/>
            <a:ext cx="12192000" cy="1705586"/>
          </a:xfrm>
          <a:prstGeom prst="rect">
            <a:avLst/>
          </a:prstGeom>
          <a:solidFill>
            <a:schemeClr val="accent1">
              <a:lumMod val="75000"/>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Graphic 4">
            <a:extLst>
              <a:ext uri="{FF2B5EF4-FFF2-40B4-BE49-F238E27FC236}">
                <a16:creationId xmlns:a16="http://schemas.microsoft.com/office/drawing/2014/main" id="{B23F63DD-A60B-8539-7070-0187A88E38EB}"/>
              </a:ext>
              <a:ext uri="{C183D7F6-B498-43B3-948B-1728B52AA6E4}">
                <adec:decorative xmlns:adec="http://schemas.microsoft.com/office/drawing/2017/decorative" val="1"/>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r="24958" b="20802"/>
          <a:stretch/>
        </p:blipFill>
        <p:spPr>
          <a:xfrm rot="16200000">
            <a:off x="9321852" y="-693689"/>
            <a:ext cx="2176466" cy="3563836"/>
          </a:xfrm>
          <a:prstGeom prst="rect">
            <a:avLst/>
          </a:prstGeom>
        </p:spPr>
      </p:pic>
      <p:sp>
        <p:nvSpPr>
          <p:cNvPr id="8" name="Title 1">
            <a:extLst>
              <a:ext uri="{FF2B5EF4-FFF2-40B4-BE49-F238E27FC236}">
                <a16:creationId xmlns:a16="http://schemas.microsoft.com/office/drawing/2014/main" id="{36883DB1-B7AA-7817-5572-6A44B3BC2FEF}"/>
              </a:ext>
            </a:extLst>
          </p:cNvPr>
          <p:cNvSpPr>
            <a:spLocks noGrp="1"/>
          </p:cNvSpPr>
          <p:nvPr>
            <p:ph type="title" hasCustomPrompt="1"/>
          </p:nvPr>
        </p:nvSpPr>
        <p:spPr>
          <a:xfrm>
            <a:off x="839788" y="0"/>
            <a:ext cx="7770812" cy="1705586"/>
          </a:xfrm>
        </p:spPr>
        <p:txBody>
          <a:bodyPr anchor="ctr">
            <a:normAutofit/>
          </a:bodyPr>
          <a:lstStyle>
            <a:lvl1pPr>
              <a:defRPr lang="en-US" sz="3200" kern="1200" cap="all" spc="150" baseline="0" dirty="0">
                <a:solidFill>
                  <a:schemeClr val="tx1"/>
                </a:solidFill>
                <a:latin typeface="+mj-lt"/>
                <a:ea typeface="+mj-ea"/>
                <a:cs typeface="+mj-cs"/>
              </a:defRPr>
            </a:lvl1pPr>
          </a:lstStyle>
          <a:p>
            <a:pPr lvl="0" algn="l" defTabSz="914400" rtl="0" eaLnBrk="1" latinLnBrk="0" hangingPunct="1">
              <a:lnSpc>
                <a:spcPct val="90000"/>
              </a:lnSpc>
              <a:spcBef>
                <a:spcPct val="0"/>
              </a:spcBef>
              <a:buNone/>
            </a:pPr>
            <a:r>
              <a:rPr lang="en-US" dirty="0"/>
              <a:t>Click to add title</a:t>
            </a:r>
          </a:p>
        </p:txBody>
      </p:sp>
      <p:sp>
        <p:nvSpPr>
          <p:cNvPr id="3" name="Content Placeholder 2">
            <a:extLst>
              <a:ext uri="{FF2B5EF4-FFF2-40B4-BE49-F238E27FC236}">
                <a16:creationId xmlns:a16="http://schemas.microsoft.com/office/drawing/2014/main" id="{56069ADF-8CD9-4E77-BB8D-70D8824C5AE3}"/>
              </a:ext>
            </a:extLst>
          </p:cNvPr>
          <p:cNvSpPr>
            <a:spLocks noGrp="1"/>
          </p:cNvSpPr>
          <p:nvPr>
            <p:ph sz="half" idx="1" hasCustomPrompt="1"/>
          </p:nvPr>
        </p:nvSpPr>
        <p:spPr>
          <a:xfrm>
            <a:off x="839786" y="2443049"/>
            <a:ext cx="6856413" cy="3659187"/>
          </a:xfrm>
        </p:spPr>
        <p:txBody>
          <a:bodyPr>
            <a:normAutofit/>
          </a:bodyPr>
          <a:lstStyle>
            <a:lvl1pPr>
              <a:spcAft>
                <a:spcPts val="600"/>
              </a:spcAft>
              <a:defRPr sz="1800">
                <a:solidFill>
                  <a:schemeClr val="tx1"/>
                </a:solidFill>
              </a:defRPr>
            </a:lvl1pPr>
            <a:lvl2pPr>
              <a:spcAft>
                <a:spcPts val="600"/>
              </a:spcAft>
              <a:defRPr sz="1800">
                <a:solidFill>
                  <a:schemeClr val="tx1"/>
                </a:solidFill>
              </a:defRPr>
            </a:lvl2pPr>
            <a:lvl3pPr>
              <a:spcAft>
                <a:spcPts val="600"/>
              </a:spcAft>
              <a:defRPr sz="1800">
                <a:solidFill>
                  <a:schemeClr val="tx1"/>
                </a:solidFill>
              </a:defRPr>
            </a:lvl3pPr>
            <a:lvl4pPr>
              <a:spcAft>
                <a:spcPts val="600"/>
              </a:spcAft>
              <a:defRPr sz="1800">
                <a:solidFill>
                  <a:schemeClr val="tx1"/>
                </a:solidFill>
              </a:defRPr>
            </a:lvl4pPr>
            <a:lvl5pPr>
              <a:spcAft>
                <a:spcPts val="600"/>
              </a:spcAft>
              <a:defRPr sz="1800">
                <a:solidFill>
                  <a:schemeClr val="tx1"/>
                </a:solidFill>
              </a:defRPr>
            </a:lvl5pPr>
          </a:lstStyle>
          <a:p>
            <a:pPr lvl="0"/>
            <a:r>
              <a:rPr lang="en-US" dirty="0"/>
              <a:t>Click to add content </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3">
            <a:extLst>
              <a:ext uri="{FF2B5EF4-FFF2-40B4-BE49-F238E27FC236}">
                <a16:creationId xmlns:a16="http://schemas.microsoft.com/office/drawing/2014/main" id="{78A23DCB-DAE9-4A2E-9480-B9B9A7E2BCD1}"/>
              </a:ext>
            </a:extLst>
          </p:cNvPr>
          <p:cNvSpPr>
            <a:spLocks noGrp="1"/>
          </p:cNvSpPr>
          <p:nvPr>
            <p:ph sz="half" idx="13" hasCustomPrompt="1"/>
          </p:nvPr>
        </p:nvSpPr>
        <p:spPr>
          <a:xfrm>
            <a:off x="8077200" y="2443049"/>
            <a:ext cx="3276600" cy="3659187"/>
          </a:xfrm>
        </p:spPr>
        <p:txBody>
          <a:bodyPr>
            <a:normAutofit/>
          </a:bodyPr>
          <a:lstStyle>
            <a:lvl1pPr>
              <a:spcAft>
                <a:spcPts val="600"/>
              </a:spcAft>
              <a:defRPr sz="1800">
                <a:solidFill>
                  <a:schemeClr val="tx1"/>
                </a:solidFill>
              </a:defRPr>
            </a:lvl1pPr>
            <a:lvl2pPr>
              <a:spcAft>
                <a:spcPts val="600"/>
              </a:spcAft>
              <a:defRPr sz="1800">
                <a:solidFill>
                  <a:schemeClr val="tx1"/>
                </a:solidFill>
              </a:defRPr>
            </a:lvl2pPr>
            <a:lvl3pPr>
              <a:spcAft>
                <a:spcPts val="600"/>
              </a:spcAft>
              <a:defRPr sz="1800">
                <a:solidFill>
                  <a:schemeClr val="tx1"/>
                </a:solidFill>
              </a:defRPr>
            </a:lvl3pPr>
            <a:lvl4pPr>
              <a:spcAft>
                <a:spcPts val="600"/>
              </a:spcAft>
              <a:defRPr sz="1800">
                <a:solidFill>
                  <a:schemeClr val="tx1"/>
                </a:solidFill>
              </a:defRPr>
            </a:lvl4pPr>
            <a:lvl5pPr>
              <a:spcAft>
                <a:spcPts val="600"/>
              </a:spcAft>
              <a:defRPr sz="1800">
                <a:solidFill>
                  <a:schemeClr val="tx1"/>
                </a:solidFill>
              </a:defRPr>
            </a:lvl5pPr>
          </a:lstStyle>
          <a:p>
            <a:pPr lvl="0"/>
            <a:r>
              <a:rPr lang="en-US" dirty="0"/>
              <a:t>Click to add content </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Footer Placeholder 5">
            <a:extLst>
              <a:ext uri="{FF2B5EF4-FFF2-40B4-BE49-F238E27FC236}">
                <a16:creationId xmlns:a16="http://schemas.microsoft.com/office/drawing/2014/main" id="{47D8D741-393B-373C-E50A-0B8250AC78AE}"/>
              </a:ext>
            </a:extLst>
          </p:cNvPr>
          <p:cNvSpPr>
            <a:spLocks noGrp="1"/>
          </p:cNvSpPr>
          <p:nvPr>
            <p:ph type="ftr" sz="quarter" idx="11"/>
          </p:nvPr>
        </p:nvSpPr>
        <p:spPr>
          <a:xfrm>
            <a:off x="381000" y="6356350"/>
            <a:ext cx="3200400" cy="365125"/>
          </a:xfrm>
        </p:spPr>
        <p:txBody>
          <a:bodyPr/>
          <a:lstStyle>
            <a:lvl1pPr algn="l">
              <a:defRPr>
                <a:solidFill>
                  <a:schemeClr val="tx1"/>
                </a:solidFill>
              </a:defRPr>
            </a:lvl1pPr>
          </a:lstStyle>
          <a:p>
            <a:endParaRPr lang="en-US" dirty="0"/>
          </a:p>
        </p:txBody>
      </p:sp>
      <p:sp>
        <p:nvSpPr>
          <p:cNvPr id="14" name="Slide Number Placeholder 6">
            <a:extLst>
              <a:ext uri="{FF2B5EF4-FFF2-40B4-BE49-F238E27FC236}">
                <a16:creationId xmlns:a16="http://schemas.microsoft.com/office/drawing/2014/main" id="{856A79A7-194D-FC0F-17CE-E71E6DDC9B36}"/>
              </a:ext>
            </a:extLst>
          </p:cNvPr>
          <p:cNvSpPr>
            <a:spLocks noGrp="1"/>
          </p:cNvSpPr>
          <p:nvPr>
            <p:ph type="sldNum" sz="quarter" idx="12"/>
          </p:nvPr>
        </p:nvSpPr>
        <p:spPr>
          <a:xfrm>
            <a:off x="8610600" y="6356350"/>
            <a:ext cx="3200400" cy="365125"/>
          </a:xfrm>
        </p:spPr>
        <p:txBody>
          <a:bodyPr/>
          <a:lstStyle>
            <a:lvl1pPr>
              <a:defRPr>
                <a:solidFill>
                  <a:schemeClr val="tx1"/>
                </a:solidFill>
              </a:defRPr>
            </a:lvl1pPr>
          </a:lstStyle>
          <a:p>
            <a:fld id="{294A09A9-5501-47C1-A89A-A340965A2BE2}" type="slidenum">
              <a:rPr lang="en-US" smtClean="0"/>
              <a:pPr/>
              <a:t>‹#›</a:t>
            </a:fld>
            <a:endParaRPr lang="en-US" dirty="0"/>
          </a:p>
        </p:txBody>
      </p:sp>
    </p:spTree>
    <p:extLst>
      <p:ext uri="{BB962C8B-B14F-4D97-AF65-F5344CB8AC3E}">
        <p14:creationId xmlns:p14="http://schemas.microsoft.com/office/powerpoint/2010/main" val="19664792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losing">
    <p:bg>
      <p:bgPr>
        <a:solidFill>
          <a:schemeClr val="accent6"/>
        </a:solidFill>
        <a:effectLst/>
      </p:bgPr>
    </p:bg>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F51CD845-5B74-921C-37CF-7B6F53344DEE}"/>
              </a:ext>
              <a:ext uri="{C183D7F6-B498-43B3-948B-1728B52AA6E4}">
                <adec:decorative xmlns:adec="http://schemas.microsoft.com/office/drawing/2017/decorative" val="1"/>
              </a:ext>
            </a:extLst>
          </p:cNvPr>
          <p:cNvSpPr/>
          <p:nvPr userDrawn="1"/>
        </p:nvSpPr>
        <p:spPr>
          <a:xfrm>
            <a:off x="6096000" y="0"/>
            <a:ext cx="6096001" cy="6858000"/>
          </a:xfrm>
          <a:prstGeom prst="rect">
            <a:avLst/>
          </a:prstGeom>
          <a:solidFill>
            <a:schemeClr val="accent6">
              <a:lumMod val="75000"/>
              <a:alpha val="3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Freeform: Shape 8">
            <a:extLst>
              <a:ext uri="{FF2B5EF4-FFF2-40B4-BE49-F238E27FC236}">
                <a16:creationId xmlns:a16="http://schemas.microsoft.com/office/drawing/2014/main" id="{742887CF-A678-4B92-868C-0958632C544A}"/>
              </a:ext>
              <a:ext uri="{C183D7F6-B498-43B3-948B-1728B52AA6E4}">
                <adec:decorative xmlns:adec="http://schemas.microsoft.com/office/drawing/2017/decorative" val="1"/>
              </a:ext>
            </a:extLst>
          </p:cNvPr>
          <p:cNvSpPr/>
          <p:nvPr userDrawn="1"/>
        </p:nvSpPr>
        <p:spPr>
          <a:xfrm>
            <a:off x="2837121" y="2435603"/>
            <a:ext cx="421758" cy="487262"/>
          </a:xfrm>
          <a:custGeom>
            <a:avLst/>
            <a:gdLst>
              <a:gd name="connsiteX0" fmla="*/ 167432 w 167431"/>
              <a:gd name="connsiteY0" fmla="*/ 83877 h 167431"/>
              <a:gd name="connsiteX1" fmla="*/ 83555 w 167431"/>
              <a:gd name="connsiteY1" fmla="*/ 167431 h 167431"/>
              <a:gd name="connsiteX2" fmla="*/ 0 w 167431"/>
              <a:gd name="connsiteY2" fmla="*/ 83554 h 167431"/>
              <a:gd name="connsiteX3" fmla="*/ 83877 w 167431"/>
              <a:gd name="connsiteY3" fmla="*/ 0 h 167431"/>
              <a:gd name="connsiteX4" fmla="*/ 167432 w 167431"/>
              <a:gd name="connsiteY4" fmla="*/ 83877 h 1674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431" h="167431">
                <a:moveTo>
                  <a:pt x="167432" y="83877"/>
                </a:moveTo>
                <a:cubicBezTo>
                  <a:pt x="89060" y="83726"/>
                  <a:pt x="83705" y="89059"/>
                  <a:pt x="83555" y="167431"/>
                </a:cubicBezTo>
                <a:cubicBezTo>
                  <a:pt x="83705" y="89059"/>
                  <a:pt x="78372" y="83705"/>
                  <a:pt x="0" y="83554"/>
                </a:cubicBezTo>
                <a:cubicBezTo>
                  <a:pt x="78372" y="83705"/>
                  <a:pt x="83727" y="78372"/>
                  <a:pt x="83877" y="0"/>
                </a:cubicBezTo>
                <a:cubicBezTo>
                  <a:pt x="83727" y="78372"/>
                  <a:pt x="89060" y="83726"/>
                  <a:pt x="167432" y="83877"/>
                </a:cubicBezTo>
                <a:close/>
              </a:path>
            </a:pathLst>
          </a:custGeom>
          <a:solidFill>
            <a:schemeClr val="accent6">
              <a:lumMod val="60000"/>
              <a:lumOff val="40000"/>
            </a:schemeClr>
          </a:solidFill>
          <a:ln w="3223" cap="flat">
            <a:noFill/>
            <a:prstDash val="solid"/>
            <a:miter/>
          </a:ln>
        </p:spPr>
        <p:txBody>
          <a:bodyPr rtlCol="0" anchor="ctr"/>
          <a:lstStyle/>
          <a:p>
            <a:endParaRPr lang="en-US" dirty="0">
              <a:solidFill>
                <a:schemeClr val="bg1"/>
              </a:solidFill>
            </a:endParaRPr>
          </a:p>
        </p:txBody>
      </p:sp>
      <p:sp>
        <p:nvSpPr>
          <p:cNvPr id="2" name="Title 1">
            <a:extLst>
              <a:ext uri="{FF2B5EF4-FFF2-40B4-BE49-F238E27FC236}">
                <a16:creationId xmlns:a16="http://schemas.microsoft.com/office/drawing/2014/main" id="{9AF426EF-5309-F28F-C71D-509CC5AFD589}"/>
              </a:ext>
            </a:extLst>
          </p:cNvPr>
          <p:cNvSpPr>
            <a:spLocks noGrp="1"/>
          </p:cNvSpPr>
          <p:nvPr>
            <p:ph type="title" hasCustomPrompt="1"/>
          </p:nvPr>
        </p:nvSpPr>
        <p:spPr>
          <a:xfrm>
            <a:off x="0" y="0"/>
            <a:ext cx="6096000" cy="2301703"/>
          </a:xfrm>
        </p:spPr>
        <p:txBody>
          <a:bodyPr vert="horz" lIns="91440" tIns="45720" rIns="91440" bIns="45720" rtlCol="0" anchor="b">
            <a:noAutofit/>
          </a:bodyPr>
          <a:lstStyle>
            <a:lvl1pPr algn="ctr">
              <a:defRPr lang="en-US" sz="3600" cap="all" spc="300" baseline="0" dirty="0">
                <a:solidFill>
                  <a:schemeClr val="bg1"/>
                </a:solidFill>
              </a:defRPr>
            </a:lvl1pPr>
          </a:lstStyle>
          <a:p>
            <a:pPr lvl="0" algn="ctr">
              <a:lnSpc>
                <a:spcPts val="4500"/>
              </a:lnSpc>
            </a:pPr>
            <a:r>
              <a:rPr lang="en-US" dirty="0"/>
              <a:t>Click to add title</a:t>
            </a:r>
          </a:p>
        </p:txBody>
      </p:sp>
      <p:sp>
        <p:nvSpPr>
          <p:cNvPr id="3" name="Content Placeholder 2">
            <a:extLst>
              <a:ext uri="{FF2B5EF4-FFF2-40B4-BE49-F238E27FC236}">
                <a16:creationId xmlns:a16="http://schemas.microsoft.com/office/drawing/2014/main" id="{734422F7-3740-04D9-2B60-3D441BC8ADFE}"/>
              </a:ext>
            </a:extLst>
          </p:cNvPr>
          <p:cNvSpPr>
            <a:spLocks noGrp="1"/>
          </p:cNvSpPr>
          <p:nvPr>
            <p:ph idx="1" hasCustomPrompt="1"/>
          </p:nvPr>
        </p:nvSpPr>
        <p:spPr>
          <a:xfrm>
            <a:off x="1" y="3002351"/>
            <a:ext cx="6095999" cy="2952134"/>
          </a:xfrm>
        </p:spPr>
        <p:txBody>
          <a:bodyPr>
            <a:noAutofit/>
          </a:bodyPr>
          <a:lstStyle>
            <a:lvl1pPr marL="0" indent="0" algn="ctr">
              <a:lnSpc>
                <a:spcPct val="150000"/>
              </a:lnSpc>
              <a:buFont typeface="Arial" panose="020B0604020202020204" pitchFamily="34" charset="0"/>
              <a:buNone/>
              <a:defRPr sz="2000">
                <a:solidFill>
                  <a:schemeClr val="bg1"/>
                </a:solidFill>
              </a:defRPr>
            </a:lvl1pPr>
            <a:lvl2pPr marL="457200" indent="0" algn="ctr">
              <a:lnSpc>
                <a:spcPct val="150000"/>
              </a:lnSpc>
              <a:buFont typeface="Arial" panose="020B0604020202020204" pitchFamily="34" charset="0"/>
              <a:buNone/>
              <a:defRPr sz="2000">
                <a:solidFill>
                  <a:schemeClr val="bg1"/>
                </a:solidFill>
              </a:defRPr>
            </a:lvl2pPr>
            <a:lvl3pPr marL="914400" indent="0" algn="ctr">
              <a:lnSpc>
                <a:spcPct val="150000"/>
              </a:lnSpc>
              <a:buFont typeface="Arial" panose="020B0604020202020204" pitchFamily="34" charset="0"/>
              <a:buNone/>
              <a:defRPr sz="2000">
                <a:solidFill>
                  <a:schemeClr val="bg1"/>
                </a:solidFill>
              </a:defRPr>
            </a:lvl3pPr>
            <a:lvl4pPr marL="1371600" indent="0" algn="ctr">
              <a:lnSpc>
                <a:spcPct val="150000"/>
              </a:lnSpc>
              <a:buFont typeface="Arial" panose="020B0604020202020204" pitchFamily="34" charset="0"/>
              <a:buNone/>
              <a:defRPr sz="2000">
                <a:solidFill>
                  <a:schemeClr val="bg1"/>
                </a:solidFill>
              </a:defRPr>
            </a:lvl4pPr>
            <a:lvl5pPr marL="1828800" indent="0" algn="ctr">
              <a:lnSpc>
                <a:spcPct val="150000"/>
              </a:lnSpc>
              <a:buFont typeface="Arial" panose="020B0604020202020204" pitchFamily="34" charset="0"/>
              <a:buNone/>
              <a:defRPr sz="2000">
                <a:solidFill>
                  <a:schemeClr val="bg1"/>
                </a:solidFill>
              </a:defRPr>
            </a:lvl5pPr>
          </a:lstStyle>
          <a:p>
            <a:pPr lvl="0"/>
            <a:r>
              <a:rPr lang="en-US" dirty="0"/>
              <a:t>Click to add content </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Picture Placeholder 12">
            <a:extLst>
              <a:ext uri="{FF2B5EF4-FFF2-40B4-BE49-F238E27FC236}">
                <a16:creationId xmlns:a16="http://schemas.microsoft.com/office/drawing/2014/main" id="{06049718-07CD-AA20-5469-274E5182B464}"/>
              </a:ext>
            </a:extLst>
          </p:cNvPr>
          <p:cNvSpPr>
            <a:spLocks noGrp="1"/>
          </p:cNvSpPr>
          <p:nvPr>
            <p:ph type="pic" sz="quarter" idx="13"/>
          </p:nvPr>
        </p:nvSpPr>
        <p:spPr>
          <a:xfrm>
            <a:off x="7441159" y="618310"/>
            <a:ext cx="3405679" cy="5620565"/>
          </a:xfrm>
        </p:spPr>
        <p:txBody>
          <a:bodyPr>
            <a:normAutofit/>
          </a:bodyPr>
          <a:lstStyle>
            <a:lvl1pPr marL="0" indent="0" algn="ctr">
              <a:buNone/>
              <a:defRPr sz="2400">
                <a:solidFill>
                  <a:schemeClr val="bg1"/>
                </a:solidFill>
              </a:defRPr>
            </a:lvl1pPr>
          </a:lstStyle>
          <a:p>
            <a:r>
              <a:rPr lang="en-US" dirty="0"/>
              <a:t>Click icon to add picture</a:t>
            </a:r>
          </a:p>
        </p:txBody>
      </p:sp>
      <p:sp>
        <p:nvSpPr>
          <p:cNvPr id="5" name="Footer Placeholder 5">
            <a:extLst>
              <a:ext uri="{FF2B5EF4-FFF2-40B4-BE49-F238E27FC236}">
                <a16:creationId xmlns:a16="http://schemas.microsoft.com/office/drawing/2014/main" id="{FF91C713-4E73-FE09-916E-DE32753766C5}"/>
              </a:ext>
            </a:extLst>
          </p:cNvPr>
          <p:cNvSpPr>
            <a:spLocks noGrp="1"/>
          </p:cNvSpPr>
          <p:nvPr>
            <p:ph type="ftr" sz="quarter" idx="11"/>
          </p:nvPr>
        </p:nvSpPr>
        <p:spPr>
          <a:xfrm>
            <a:off x="376489" y="6356350"/>
            <a:ext cx="2800099" cy="365125"/>
          </a:xfrm>
        </p:spPr>
        <p:txBody>
          <a:bodyPr/>
          <a:lstStyle>
            <a:lvl1pPr algn="l">
              <a:defRPr>
                <a:solidFill>
                  <a:schemeClr val="accent6">
                    <a:lumMod val="20000"/>
                    <a:lumOff val="80000"/>
                  </a:schemeClr>
                </a:solidFill>
              </a:defRPr>
            </a:lvl1pPr>
          </a:lstStyle>
          <a:p>
            <a:endParaRPr lang="en-US" dirty="0"/>
          </a:p>
        </p:txBody>
      </p:sp>
      <p:sp>
        <p:nvSpPr>
          <p:cNvPr id="4" name="Slide Number Placeholder 6">
            <a:extLst>
              <a:ext uri="{FF2B5EF4-FFF2-40B4-BE49-F238E27FC236}">
                <a16:creationId xmlns:a16="http://schemas.microsoft.com/office/drawing/2014/main" id="{5F1382CF-997F-8BB6-BC95-8876732A935A}"/>
              </a:ext>
            </a:extLst>
          </p:cNvPr>
          <p:cNvSpPr>
            <a:spLocks noGrp="1"/>
          </p:cNvSpPr>
          <p:nvPr>
            <p:ph type="sldNum" sz="quarter" idx="12"/>
          </p:nvPr>
        </p:nvSpPr>
        <p:spPr>
          <a:xfrm>
            <a:off x="3176589" y="6356350"/>
            <a:ext cx="2532147" cy="365125"/>
          </a:xfrm>
        </p:spPr>
        <p:txBody>
          <a:bodyPr/>
          <a:lstStyle>
            <a:lvl1pPr algn="r">
              <a:defRPr>
                <a:solidFill>
                  <a:schemeClr val="accent6">
                    <a:lumMod val="20000"/>
                    <a:lumOff val="80000"/>
                  </a:schemeClr>
                </a:solidFill>
              </a:defRPr>
            </a:lvl1pPr>
          </a:lstStyle>
          <a:p>
            <a:fld id="{294A09A9-5501-47C1-A89A-A340965A2BE2}" type="slidenum">
              <a:rPr lang="en-US" smtClean="0"/>
              <a:pPr/>
              <a:t>‹#›</a:t>
            </a:fld>
            <a:endParaRPr lang="en-US" dirty="0"/>
          </a:p>
        </p:txBody>
      </p:sp>
    </p:spTree>
    <p:extLst>
      <p:ext uri="{BB962C8B-B14F-4D97-AF65-F5344CB8AC3E}">
        <p14:creationId xmlns:p14="http://schemas.microsoft.com/office/powerpoint/2010/main" val="9771474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Content and Image 1">
    <p:bg>
      <p:bgPr>
        <a:solidFill>
          <a:schemeClr val="accent1"/>
        </a:solidFill>
        <a:effectLst/>
      </p:bgPr>
    </p:bg>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F51CD845-5B74-921C-37CF-7B6F53344DEE}"/>
              </a:ext>
              <a:ext uri="{C183D7F6-B498-43B3-948B-1728B52AA6E4}">
                <adec:decorative xmlns:adec="http://schemas.microsoft.com/office/drawing/2017/decorative" val="1"/>
              </a:ext>
            </a:extLst>
          </p:cNvPr>
          <p:cNvSpPr/>
          <p:nvPr userDrawn="1"/>
        </p:nvSpPr>
        <p:spPr>
          <a:xfrm>
            <a:off x="6095999" y="0"/>
            <a:ext cx="6096001" cy="6858000"/>
          </a:xfrm>
          <a:prstGeom prst="rect">
            <a:avLst/>
          </a:prstGeom>
          <a:solidFill>
            <a:schemeClr val="accent1">
              <a:lumMod val="75000"/>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3CD97974-B93C-4C96-B3F6-F69E3D6DE6CA}"/>
              </a:ext>
            </a:extLst>
          </p:cNvPr>
          <p:cNvSpPr>
            <a:spLocks noGrp="1"/>
          </p:cNvSpPr>
          <p:nvPr>
            <p:ph type="title" hasCustomPrompt="1"/>
          </p:nvPr>
        </p:nvSpPr>
        <p:spPr>
          <a:xfrm>
            <a:off x="0" y="0"/>
            <a:ext cx="6096000" cy="2301704"/>
          </a:xfrm>
        </p:spPr>
        <p:txBody>
          <a:bodyPr vert="horz" lIns="91440" tIns="45720" rIns="91440" bIns="45720" rtlCol="0" anchor="b">
            <a:noAutofit/>
          </a:bodyPr>
          <a:lstStyle>
            <a:lvl1pPr algn="ctr">
              <a:defRPr lang="en-US" sz="3600" cap="all" spc="300" baseline="0" dirty="0">
                <a:solidFill>
                  <a:schemeClr val="tx1"/>
                </a:solidFill>
              </a:defRPr>
            </a:lvl1pPr>
          </a:lstStyle>
          <a:p>
            <a:pPr lvl="0" algn="ctr">
              <a:lnSpc>
                <a:spcPts val="4500"/>
              </a:lnSpc>
            </a:pPr>
            <a:r>
              <a:rPr lang="en-US" dirty="0"/>
              <a:t>Click to add title</a:t>
            </a:r>
          </a:p>
        </p:txBody>
      </p:sp>
      <p:sp>
        <p:nvSpPr>
          <p:cNvPr id="10" name="Freeform: Shape 9">
            <a:extLst>
              <a:ext uri="{FF2B5EF4-FFF2-40B4-BE49-F238E27FC236}">
                <a16:creationId xmlns:a16="http://schemas.microsoft.com/office/drawing/2014/main" id="{6B66E7C8-C046-4191-568A-7664664525A9}"/>
              </a:ext>
              <a:ext uri="{C183D7F6-B498-43B3-948B-1728B52AA6E4}">
                <adec:decorative xmlns:adec="http://schemas.microsoft.com/office/drawing/2017/decorative" val="1"/>
              </a:ext>
            </a:extLst>
          </p:cNvPr>
          <p:cNvSpPr/>
          <p:nvPr userDrawn="1"/>
        </p:nvSpPr>
        <p:spPr>
          <a:xfrm>
            <a:off x="2837121" y="2432211"/>
            <a:ext cx="421758" cy="487262"/>
          </a:xfrm>
          <a:custGeom>
            <a:avLst/>
            <a:gdLst>
              <a:gd name="connsiteX0" fmla="*/ 167432 w 167431"/>
              <a:gd name="connsiteY0" fmla="*/ 83877 h 167431"/>
              <a:gd name="connsiteX1" fmla="*/ 83555 w 167431"/>
              <a:gd name="connsiteY1" fmla="*/ 167431 h 167431"/>
              <a:gd name="connsiteX2" fmla="*/ 0 w 167431"/>
              <a:gd name="connsiteY2" fmla="*/ 83554 h 167431"/>
              <a:gd name="connsiteX3" fmla="*/ 83877 w 167431"/>
              <a:gd name="connsiteY3" fmla="*/ 0 h 167431"/>
              <a:gd name="connsiteX4" fmla="*/ 167432 w 167431"/>
              <a:gd name="connsiteY4" fmla="*/ 83877 h 1674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431" h="167431">
                <a:moveTo>
                  <a:pt x="167432" y="83877"/>
                </a:moveTo>
                <a:cubicBezTo>
                  <a:pt x="89060" y="83726"/>
                  <a:pt x="83705" y="89059"/>
                  <a:pt x="83555" y="167431"/>
                </a:cubicBezTo>
                <a:cubicBezTo>
                  <a:pt x="83705" y="89059"/>
                  <a:pt x="78372" y="83705"/>
                  <a:pt x="0" y="83554"/>
                </a:cubicBezTo>
                <a:cubicBezTo>
                  <a:pt x="78372" y="83705"/>
                  <a:pt x="83727" y="78372"/>
                  <a:pt x="83877" y="0"/>
                </a:cubicBezTo>
                <a:cubicBezTo>
                  <a:pt x="83727" y="78372"/>
                  <a:pt x="89060" y="83726"/>
                  <a:pt x="167432" y="83877"/>
                </a:cubicBezTo>
                <a:close/>
              </a:path>
            </a:pathLst>
          </a:custGeom>
          <a:solidFill>
            <a:schemeClr val="accent1">
              <a:lumMod val="75000"/>
            </a:schemeClr>
          </a:solidFill>
          <a:ln w="3223" cap="flat">
            <a:noFill/>
            <a:prstDash val="solid"/>
            <a:miter/>
          </a:ln>
        </p:spPr>
        <p:txBody>
          <a:bodyPr rtlCol="0" anchor="ctr"/>
          <a:lstStyle/>
          <a:p>
            <a:endParaRPr lang="en-US" dirty="0"/>
          </a:p>
        </p:txBody>
      </p:sp>
      <p:sp>
        <p:nvSpPr>
          <p:cNvPr id="3" name="Content Placeholder 2">
            <a:extLst>
              <a:ext uri="{FF2B5EF4-FFF2-40B4-BE49-F238E27FC236}">
                <a16:creationId xmlns:a16="http://schemas.microsoft.com/office/drawing/2014/main" id="{8A6FC6F2-80B4-49A7-9448-33FE2DF0E967}"/>
              </a:ext>
            </a:extLst>
          </p:cNvPr>
          <p:cNvSpPr>
            <a:spLocks noGrp="1"/>
          </p:cNvSpPr>
          <p:nvPr>
            <p:ph idx="1" hasCustomPrompt="1"/>
          </p:nvPr>
        </p:nvSpPr>
        <p:spPr>
          <a:xfrm>
            <a:off x="1" y="3002351"/>
            <a:ext cx="6095999" cy="2952134"/>
          </a:xfrm>
        </p:spPr>
        <p:txBody>
          <a:bodyPr>
            <a:noAutofit/>
          </a:bodyPr>
          <a:lstStyle>
            <a:lvl1pPr marL="0" indent="0" algn="ctr">
              <a:lnSpc>
                <a:spcPct val="150000"/>
              </a:lnSpc>
              <a:buFont typeface="Arial" panose="020B0604020202020204" pitchFamily="34" charset="0"/>
              <a:buNone/>
              <a:defRPr sz="2000">
                <a:solidFill>
                  <a:schemeClr val="tx1"/>
                </a:solidFill>
              </a:defRPr>
            </a:lvl1pPr>
            <a:lvl2pPr marL="457200" indent="0" algn="ctr">
              <a:lnSpc>
                <a:spcPct val="150000"/>
              </a:lnSpc>
              <a:buFont typeface="Arial" panose="020B0604020202020204" pitchFamily="34" charset="0"/>
              <a:buNone/>
              <a:defRPr sz="2000">
                <a:solidFill>
                  <a:schemeClr val="tx1"/>
                </a:solidFill>
              </a:defRPr>
            </a:lvl2pPr>
            <a:lvl3pPr marL="914400" indent="0" algn="ctr">
              <a:lnSpc>
                <a:spcPct val="150000"/>
              </a:lnSpc>
              <a:buFont typeface="Arial" panose="020B0604020202020204" pitchFamily="34" charset="0"/>
              <a:buNone/>
              <a:defRPr sz="2000">
                <a:solidFill>
                  <a:schemeClr val="tx1"/>
                </a:solidFill>
              </a:defRPr>
            </a:lvl3pPr>
            <a:lvl4pPr marL="1371600" indent="0" algn="ctr">
              <a:lnSpc>
                <a:spcPct val="150000"/>
              </a:lnSpc>
              <a:buFont typeface="Arial" panose="020B0604020202020204" pitchFamily="34" charset="0"/>
              <a:buNone/>
              <a:defRPr sz="2000">
                <a:solidFill>
                  <a:schemeClr val="tx1"/>
                </a:solidFill>
              </a:defRPr>
            </a:lvl4pPr>
            <a:lvl5pPr marL="1828800" indent="0" algn="ctr">
              <a:lnSpc>
                <a:spcPct val="150000"/>
              </a:lnSpc>
              <a:buFont typeface="Arial" panose="020B0604020202020204" pitchFamily="34" charset="0"/>
              <a:buNone/>
              <a:defRPr sz="2000">
                <a:solidFill>
                  <a:schemeClr val="tx1"/>
                </a:solidFill>
              </a:defRPr>
            </a:lvl5pPr>
          </a:lstStyle>
          <a:p>
            <a:pPr lvl="0"/>
            <a:r>
              <a:rPr lang="en-US" dirty="0"/>
              <a:t>Click to add content </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a:extLst>
              <a:ext uri="{FF2B5EF4-FFF2-40B4-BE49-F238E27FC236}">
                <a16:creationId xmlns:a16="http://schemas.microsoft.com/office/drawing/2014/main" id="{20713F8B-78AA-E6A3-0CCD-FDB76C374E21}"/>
              </a:ext>
            </a:extLst>
          </p:cNvPr>
          <p:cNvSpPr>
            <a:spLocks noGrp="1"/>
          </p:cNvSpPr>
          <p:nvPr>
            <p:ph type="ftr" sz="quarter" idx="11"/>
          </p:nvPr>
        </p:nvSpPr>
        <p:spPr>
          <a:xfrm>
            <a:off x="376489" y="6356350"/>
            <a:ext cx="2800099" cy="365125"/>
          </a:xfrm>
        </p:spPr>
        <p:txBody>
          <a:bodyPr/>
          <a:lstStyle>
            <a:lvl1pPr algn="l">
              <a:defRPr/>
            </a:lvl1pPr>
          </a:lstStyle>
          <a:p>
            <a:endParaRPr lang="en-US" dirty="0"/>
          </a:p>
        </p:txBody>
      </p:sp>
      <p:sp>
        <p:nvSpPr>
          <p:cNvPr id="4" name="Slide Number Placeholder 6">
            <a:extLst>
              <a:ext uri="{FF2B5EF4-FFF2-40B4-BE49-F238E27FC236}">
                <a16:creationId xmlns:a16="http://schemas.microsoft.com/office/drawing/2014/main" id="{470F2340-7F04-5A49-1D16-2E9409BB8A73}"/>
              </a:ext>
            </a:extLst>
          </p:cNvPr>
          <p:cNvSpPr>
            <a:spLocks noGrp="1"/>
          </p:cNvSpPr>
          <p:nvPr>
            <p:ph type="sldNum" sz="quarter" idx="12"/>
          </p:nvPr>
        </p:nvSpPr>
        <p:spPr>
          <a:xfrm>
            <a:off x="3176589" y="6356350"/>
            <a:ext cx="2532147" cy="365125"/>
          </a:xfrm>
        </p:spPr>
        <p:txBody>
          <a:bodyPr/>
          <a:lstStyle>
            <a:lvl1pPr algn="r">
              <a:defRPr>
                <a:solidFill>
                  <a:schemeClr val="tx1"/>
                </a:solidFill>
              </a:defRPr>
            </a:lvl1pPr>
          </a:lstStyle>
          <a:p>
            <a:fld id="{294A09A9-5501-47C1-A89A-A340965A2BE2}" type="slidenum">
              <a:rPr lang="en-US" smtClean="0"/>
              <a:pPr/>
              <a:t>‹#›</a:t>
            </a:fld>
            <a:endParaRPr lang="en-US" dirty="0"/>
          </a:p>
        </p:txBody>
      </p:sp>
      <p:sp>
        <p:nvSpPr>
          <p:cNvPr id="12" name="Picture Placeholder 9">
            <a:extLst>
              <a:ext uri="{FF2B5EF4-FFF2-40B4-BE49-F238E27FC236}">
                <a16:creationId xmlns:a16="http://schemas.microsoft.com/office/drawing/2014/main" id="{C1DD6C40-BDCA-6274-2BDC-CD28BFC462B9}"/>
              </a:ext>
            </a:extLst>
          </p:cNvPr>
          <p:cNvSpPr>
            <a:spLocks noGrp="1"/>
          </p:cNvSpPr>
          <p:nvPr>
            <p:ph type="pic" sz="quarter" idx="13"/>
          </p:nvPr>
        </p:nvSpPr>
        <p:spPr>
          <a:xfrm>
            <a:off x="7167978" y="623262"/>
            <a:ext cx="3785570" cy="5473362"/>
          </a:xfrm>
        </p:spPr>
        <p:txBody>
          <a:bodyPr/>
          <a:lstStyle>
            <a:lvl1pPr marL="0" indent="0" algn="ctr">
              <a:buNone/>
              <a:defRPr>
                <a:solidFill>
                  <a:schemeClr val="bg1"/>
                </a:solidFill>
              </a:defRPr>
            </a:lvl1pPr>
          </a:lstStyle>
          <a:p>
            <a:r>
              <a:rPr lang="en-US" dirty="0"/>
              <a:t>Click icon to add picture</a:t>
            </a:r>
          </a:p>
        </p:txBody>
      </p:sp>
    </p:spTree>
    <p:extLst>
      <p:ext uri="{BB962C8B-B14F-4D97-AF65-F5344CB8AC3E}">
        <p14:creationId xmlns:p14="http://schemas.microsoft.com/office/powerpoint/2010/main" val="27822712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Content and Image 4">
    <p:bg>
      <p:bgPr>
        <a:solidFill>
          <a:schemeClr val="accent4"/>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9E738A7B-7E07-F2A6-68E1-7ECCE59D3D60}"/>
              </a:ext>
              <a:ext uri="{C183D7F6-B498-43B3-948B-1728B52AA6E4}">
                <adec:decorative xmlns:adec="http://schemas.microsoft.com/office/drawing/2017/decorative" val="1"/>
              </a:ext>
            </a:extLst>
          </p:cNvPr>
          <p:cNvSpPr/>
          <p:nvPr userDrawn="1"/>
        </p:nvSpPr>
        <p:spPr>
          <a:xfrm>
            <a:off x="0" y="0"/>
            <a:ext cx="6090613" cy="6858000"/>
          </a:xfrm>
          <a:prstGeom prst="rect">
            <a:avLst/>
          </a:prstGeom>
          <a:solidFill>
            <a:schemeClr val="accent4">
              <a:lumMod val="90000"/>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2DFA2E8-50A1-4465-AC33-6FAC0E7736E9}"/>
              </a:ext>
            </a:extLst>
          </p:cNvPr>
          <p:cNvSpPr>
            <a:spLocks noGrp="1"/>
          </p:cNvSpPr>
          <p:nvPr>
            <p:ph type="title" hasCustomPrompt="1"/>
          </p:nvPr>
        </p:nvSpPr>
        <p:spPr>
          <a:xfrm>
            <a:off x="0" y="701734"/>
            <a:ext cx="6090613" cy="2567244"/>
          </a:xfrm>
        </p:spPr>
        <p:txBody>
          <a:bodyPr anchor="b">
            <a:noAutofit/>
          </a:bodyPr>
          <a:lstStyle>
            <a:lvl1pPr algn="ctr">
              <a:lnSpc>
                <a:spcPts val="4500"/>
              </a:lnSpc>
              <a:defRPr lang="en-US" sz="3600" kern="1200" cap="all" spc="300" baseline="0" dirty="0">
                <a:solidFill>
                  <a:schemeClr val="tx1"/>
                </a:solidFill>
                <a:latin typeface="+mj-lt"/>
                <a:ea typeface="+mj-ea"/>
                <a:cs typeface="+mj-cs"/>
              </a:defRPr>
            </a:lvl1pPr>
          </a:lstStyle>
          <a:p>
            <a:r>
              <a:rPr lang="en-US" dirty="0"/>
              <a:t>Click to add title</a:t>
            </a:r>
          </a:p>
        </p:txBody>
      </p:sp>
      <p:grpSp>
        <p:nvGrpSpPr>
          <p:cNvPr id="16" name="Group 15">
            <a:extLst>
              <a:ext uri="{FF2B5EF4-FFF2-40B4-BE49-F238E27FC236}">
                <a16:creationId xmlns:a16="http://schemas.microsoft.com/office/drawing/2014/main" id="{3A1A07B3-52CC-EF3C-E02F-1A2047E05ADF}"/>
              </a:ext>
              <a:ext uri="{C183D7F6-B498-43B3-948B-1728B52AA6E4}">
                <adec:decorative xmlns:adec="http://schemas.microsoft.com/office/drawing/2017/decorative" val="1"/>
              </a:ext>
            </a:extLst>
          </p:cNvPr>
          <p:cNvGrpSpPr/>
          <p:nvPr userDrawn="1"/>
        </p:nvGrpSpPr>
        <p:grpSpPr>
          <a:xfrm>
            <a:off x="2037858" y="3459638"/>
            <a:ext cx="2011615" cy="736852"/>
            <a:chOff x="2037858" y="3459638"/>
            <a:chExt cx="2011615" cy="736852"/>
          </a:xfrm>
        </p:grpSpPr>
        <p:sp>
          <p:nvSpPr>
            <p:cNvPr id="5" name="Freeform: Shape 4">
              <a:extLst>
                <a:ext uri="{FF2B5EF4-FFF2-40B4-BE49-F238E27FC236}">
                  <a16:creationId xmlns:a16="http://schemas.microsoft.com/office/drawing/2014/main" id="{199BF17D-4B5B-D2CF-FBF6-AAF2167F1167}"/>
                </a:ext>
                <a:ext uri="{C183D7F6-B498-43B3-948B-1728B52AA6E4}">
                  <adec:decorative xmlns:adec="http://schemas.microsoft.com/office/drawing/2017/decorative" val="1"/>
                </a:ext>
              </a:extLst>
            </p:cNvPr>
            <p:cNvSpPr/>
            <p:nvPr userDrawn="1"/>
          </p:nvSpPr>
          <p:spPr>
            <a:xfrm>
              <a:off x="2726408" y="3459638"/>
              <a:ext cx="637795" cy="736852"/>
            </a:xfrm>
            <a:custGeom>
              <a:avLst/>
              <a:gdLst>
                <a:gd name="connsiteX0" fmla="*/ 167432 w 167431"/>
                <a:gd name="connsiteY0" fmla="*/ 83877 h 167431"/>
                <a:gd name="connsiteX1" fmla="*/ 83555 w 167431"/>
                <a:gd name="connsiteY1" fmla="*/ 167431 h 167431"/>
                <a:gd name="connsiteX2" fmla="*/ 0 w 167431"/>
                <a:gd name="connsiteY2" fmla="*/ 83554 h 167431"/>
                <a:gd name="connsiteX3" fmla="*/ 83877 w 167431"/>
                <a:gd name="connsiteY3" fmla="*/ 0 h 167431"/>
                <a:gd name="connsiteX4" fmla="*/ 167432 w 167431"/>
                <a:gd name="connsiteY4" fmla="*/ 83877 h 1674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431" h="167431">
                  <a:moveTo>
                    <a:pt x="167432" y="83877"/>
                  </a:moveTo>
                  <a:cubicBezTo>
                    <a:pt x="89060" y="83726"/>
                    <a:pt x="83705" y="89059"/>
                    <a:pt x="83555" y="167431"/>
                  </a:cubicBezTo>
                  <a:cubicBezTo>
                    <a:pt x="83705" y="89059"/>
                    <a:pt x="78372" y="83705"/>
                    <a:pt x="0" y="83554"/>
                  </a:cubicBezTo>
                  <a:cubicBezTo>
                    <a:pt x="78372" y="83705"/>
                    <a:pt x="83727" y="78372"/>
                    <a:pt x="83877" y="0"/>
                  </a:cubicBezTo>
                  <a:cubicBezTo>
                    <a:pt x="83727" y="78372"/>
                    <a:pt x="89060" y="83726"/>
                    <a:pt x="167432" y="83877"/>
                  </a:cubicBezTo>
                  <a:close/>
                </a:path>
              </a:pathLst>
            </a:custGeom>
            <a:solidFill>
              <a:schemeClr val="accent4">
                <a:lumMod val="75000"/>
              </a:schemeClr>
            </a:solidFill>
            <a:ln w="3223" cap="flat">
              <a:noFill/>
              <a:prstDash val="solid"/>
              <a:miter/>
            </a:ln>
          </p:spPr>
          <p:txBody>
            <a:bodyPr rtlCol="0" anchor="ctr"/>
            <a:lstStyle/>
            <a:p>
              <a:endParaRPr lang="en-US" dirty="0"/>
            </a:p>
          </p:txBody>
        </p:sp>
        <p:sp>
          <p:nvSpPr>
            <p:cNvPr id="6" name="Freeform: Shape 5">
              <a:extLst>
                <a:ext uri="{FF2B5EF4-FFF2-40B4-BE49-F238E27FC236}">
                  <a16:creationId xmlns:a16="http://schemas.microsoft.com/office/drawing/2014/main" id="{7C82EF4E-3F0C-A07E-B4EE-BED20E353506}"/>
                </a:ext>
                <a:ext uri="{C183D7F6-B498-43B3-948B-1728B52AA6E4}">
                  <adec:decorative xmlns:adec="http://schemas.microsoft.com/office/drawing/2017/decorative" val="1"/>
                </a:ext>
              </a:extLst>
            </p:cNvPr>
            <p:cNvSpPr/>
            <p:nvPr userDrawn="1"/>
          </p:nvSpPr>
          <p:spPr>
            <a:xfrm>
              <a:off x="2037858" y="3554040"/>
              <a:ext cx="474373" cy="548049"/>
            </a:xfrm>
            <a:custGeom>
              <a:avLst/>
              <a:gdLst>
                <a:gd name="connsiteX0" fmla="*/ 167432 w 167431"/>
                <a:gd name="connsiteY0" fmla="*/ 83877 h 167431"/>
                <a:gd name="connsiteX1" fmla="*/ 83555 w 167431"/>
                <a:gd name="connsiteY1" fmla="*/ 167431 h 167431"/>
                <a:gd name="connsiteX2" fmla="*/ 0 w 167431"/>
                <a:gd name="connsiteY2" fmla="*/ 83554 h 167431"/>
                <a:gd name="connsiteX3" fmla="*/ 83877 w 167431"/>
                <a:gd name="connsiteY3" fmla="*/ 0 h 167431"/>
                <a:gd name="connsiteX4" fmla="*/ 167432 w 167431"/>
                <a:gd name="connsiteY4" fmla="*/ 83877 h 1674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431" h="167431">
                  <a:moveTo>
                    <a:pt x="167432" y="83877"/>
                  </a:moveTo>
                  <a:cubicBezTo>
                    <a:pt x="89060" y="83726"/>
                    <a:pt x="83705" y="89059"/>
                    <a:pt x="83555" y="167431"/>
                  </a:cubicBezTo>
                  <a:cubicBezTo>
                    <a:pt x="83705" y="89059"/>
                    <a:pt x="78372" y="83705"/>
                    <a:pt x="0" y="83554"/>
                  </a:cubicBezTo>
                  <a:cubicBezTo>
                    <a:pt x="78372" y="83705"/>
                    <a:pt x="83727" y="78372"/>
                    <a:pt x="83877" y="0"/>
                  </a:cubicBezTo>
                  <a:cubicBezTo>
                    <a:pt x="83727" y="78372"/>
                    <a:pt x="89060" y="83726"/>
                    <a:pt x="167432" y="83877"/>
                  </a:cubicBezTo>
                  <a:close/>
                </a:path>
              </a:pathLst>
            </a:custGeom>
            <a:solidFill>
              <a:schemeClr val="accent4">
                <a:lumMod val="75000"/>
              </a:schemeClr>
            </a:solidFill>
            <a:ln w="3223" cap="flat">
              <a:noFill/>
              <a:prstDash val="solid"/>
              <a:miter/>
            </a:ln>
          </p:spPr>
          <p:txBody>
            <a:bodyPr rtlCol="0" anchor="ctr"/>
            <a:lstStyle/>
            <a:p>
              <a:endParaRPr lang="en-US" dirty="0"/>
            </a:p>
          </p:txBody>
        </p:sp>
        <p:sp>
          <p:nvSpPr>
            <p:cNvPr id="10" name="Freeform: Shape 9">
              <a:extLst>
                <a:ext uri="{FF2B5EF4-FFF2-40B4-BE49-F238E27FC236}">
                  <a16:creationId xmlns:a16="http://schemas.microsoft.com/office/drawing/2014/main" id="{272E6646-E869-D850-DC97-A5918C5AFE62}"/>
                </a:ext>
                <a:ext uri="{C183D7F6-B498-43B3-948B-1728B52AA6E4}">
                  <adec:decorative xmlns:adec="http://schemas.microsoft.com/office/drawing/2017/decorative" val="1"/>
                </a:ext>
              </a:extLst>
            </p:cNvPr>
            <p:cNvSpPr/>
            <p:nvPr userDrawn="1"/>
          </p:nvSpPr>
          <p:spPr>
            <a:xfrm>
              <a:off x="3575100" y="3554040"/>
              <a:ext cx="474373" cy="548049"/>
            </a:xfrm>
            <a:custGeom>
              <a:avLst/>
              <a:gdLst>
                <a:gd name="connsiteX0" fmla="*/ 167432 w 167431"/>
                <a:gd name="connsiteY0" fmla="*/ 83877 h 167431"/>
                <a:gd name="connsiteX1" fmla="*/ 83555 w 167431"/>
                <a:gd name="connsiteY1" fmla="*/ 167431 h 167431"/>
                <a:gd name="connsiteX2" fmla="*/ 0 w 167431"/>
                <a:gd name="connsiteY2" fmla="*/ 83554 h 167431"/>
                <a:gd name="connsiteX3" fmla="*/ 83877 w 167431"/>
                <a:gd name="connsiteY3" fmla="*/ 0 h 167431"/>
                <a:gd name="connsiteX4" fmla="*/ 167432 w 167431"/>
                <a:gd name="connsiteY4" fmla="*/ 83877 h 1674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431" h="167431">
                  <a:moveTo>
                    <a:pt x="167432" y="83877"/>
                  </a:moveTo>
                  <a:cubicBezTo>
                    <a:pt x="89060" y="83726"/>
                    <a:pt x="83705" y="89059"/>
                    <a:pt x="83555" y="167431"/>
                  </a:cubicBezTo>
                  <a:cubicBezTo>
                    <a:pt x="83705" y="89059"/>
                    <a:pt x="78372" y="83705"/>
                    <a:pt x="0" y="83554"/>
                  </a:cubicBezTo>
                  <a:cubicBezTo>
                    <a:pt x="78372" y="83705"/>
                    <a:pt x="83727" y="78372"/>
                    <a:pt x="83877" y="0"/>
                  </a:cubicBezTo>
                  <a:cubicBezTo>
                    <a:pt x="83727" y="78372"/>
                    <a:pt x="89060" y="83726"/>
                    <a:pt x="167432" y="83877"/>
                  </a:cubicBezTo>
                  <a:close/>
                </a:path>
              </a:pathLst>
            </a:custGeom>
            <a:solidFill>
              <a:schemeClr val="accent4">
                <a:lumMod val="75000"/>
              </a:schemeClr>
            </a:solidFill>
            <a:ln w="3223" cap="flat">
              <a:noFill/>
              <a:prstDash val="solid"/>
              <a:miter/>
            </a:ln>
          </p:spPr>
          <p:txBody>
            <a:bodyPr rtlCol="0" anchor="ctr"/>
            <a:lstStyle/>
            <a:p>
              <a:endParaRPr lang="en-US" dirty="0"/>
            </a:p>
          </p:txBody>
        </p:sp>
      </p:grpSp>
      <p:sp>
        <p:nvSpPr>
          <p:cNvPr id="7" name="Content Placeholder 2">
            <a:extLst>
              <a:ext uri="{FF2B5EF4-FFF2-40B4-BE49-F238E27FC236}">
                <a16:creationId xmlns:a16="http://schemas.microsoft.com/office/drawing/2014/main" id="{E4AEE5C2-4FF2-BE5E-5E7B-F466BB00FF0F}"/>
              </a:ext>
            </a:extLst>
          </p:cNvPr>
          <p:cNvSpPr>
            <a:spLocks noGrp="1"/>
          </p:cNvSpPr>
          <p:nvPr>
            <p:ph sz="quarter" idx="14" hasCustomPrompt="1"/>
          </p:nvPr>
        </p:nvSpPr>
        <p:spPr>
          <a:xfrm>
            <a:off x="0" y="4501111"/>
            <a:ext cx="6090613" cy="1759090"/>
          </a:xfrm>
        </p:spPr>
        <p:txBody>
          <a:bodyPr>
            <a:normAutofit/>
          </a:bodyPr>
          <a:lstStyle>
            <a:lvl1pPr marL="0" indent="0" algn="ctr">
              <a:buNone/>
              <a:defRPr sz="2400">
                <a:solidFill>
                  <a:schemeClr val="tx1"/>
                </a:solidFill>
              </a:defRPr>
            </a:lvl1pPr>
            <a:lvl2pPr marL="457200" indent="0" algn="ctr">
              <a:buNone/>
              <a:defRPr sz="2000">
                <a:solidFill>
                  <a:schemeClr val="tx1"/>
                </a:solidFill>
              </a:defRPr>
            </a:lvl2pPr>
            <a:lvl3pPr marL="914400" indent="0" algn="ctr">
              <a:buNone/>
              <a:defRPr sz="1800">
                <a:solidFill>
                  <a:schemeClr val="tx1"/>
                </a:solidFill>
              </a:defRPr>
            </a:lvl3pPr>
            <a:lvl4pPr marL="1371600" indent="0" algn="ctr">
              <a:buNone/>
              <a:defRPr sz="1600">
                <a:solidFill>
                  <a:schemeClr val="tx1"/>
                </a:solidFill>
              </a:defRPr>
            </a:lvl4pPr>
            <a:lvl5pPr marL="1828800" indent="0" algn="ctr">
              <a:buNone/>
              <a:defRPr sz="1600">
                <a:solidFill>
                  <a:schemeClr val="tx1"/>
                </a:solidFill>
              </a:defRPr>
            </a:lvl5pPr>
          </a:lstStyle>
          <a:p>
            <a:pPr lvl="0"/>
            <a:r>
              <a:rPr lang="en-US" dirty="0"/>
              <a:t>Click to add content </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Slide Number Placeholder 6">
            <a:extLst>
              <a:ext uri="{FF2B5EF4-FFF2-40B4-BE49-F238E27FC236}">
                <a16:creationId xmlns:a16="http://schemas.microsoft.com/office/drawing/2014/main" id="{C87980B9-C2FE-90E9-86D6-DCEEBEAEC7A0}"/>
              </a:ext>
            </a:extLst>
          </p:cNvPr>
          <p:cNvSpPr>
            <a:spLocks noGrp="1"/>
          </p:cNvSpPr>
          <p:nvPr>
            <p:ph type="sldNum" sz="quarter" idx="12"/>
          </p:nvPr>
        </p:nvSpPr>
        <p:spPr>
          <a:xfrm>
            <a:off x="3176589" y="6356350"/>
            <a:ext cx="2532147" cy="365125"/>
          </a:xfrm>
        </p:spPr>
        <p:txBody>
          <a:bodyPr/>
          <a:lstStyle>
            <a:lvl1pPr algn="r">
              <a:defRPr>
                <a:solidFill>
                  <a:schemeClr val="tx1"/>
                </a:solidFill>
              </a:defRPr>
            </a:lvl1pPr>
          </a:lstStyle>
          <a:p>
            <a:fld id="{294A09A9-5501-47C1-A89A-A340965A2BE2}" type="slidenum">
              <a:rPr lang="en-US" smtClean="0"/>
              <a:pPr/>
              <a:t>‹#›</a:t>
            </a:fld>
            <a:endParaRPr lang="en-US" dirty="0"/>
          </a:p>
        </p:txBody>
      </p:sp>
      <p:sp>
        <p:nvSpPr>
          <p:cNvPr id="4" name="Footer Placeholder 5">
            <a:extLst>
              <a:ext uri="{FF2B5EF4-FFF2-40B4-BE49-F238E27FC236}">
                <a16:creationId xmlns:a16="http://schemas.microsoft.com/office/drawing/2014/main" id="{685C943E-5107-A31F-06BD-E929777A8A88}"/>
              </a:ext>
            </a:extLst>
          </p:cNvPr>
          <p:cNvSpPr>
            <a:spLocks noGrp="1"/>
          </p:cNvSpPr>
          <p:nvPr>
            <p:ph type="ftr" sz="quarter" idx="11"/>
          </p:nvPr>
        </p:nvSpPr>
        <p:spPr>
          <a:xfrm>
            <a:off x="376489" y="6356350"/>
            <a:ext cx="2800099" cy="365125"/>
          </a:xfrm>
        </p:spPr>
        <p:txBody>
          <a:bodyPr/>
          <a:lstStyle>
            <a:lvl1pPr algn="l">
              <a:defRPr/>
            </a:lvl1pPr>
          </a:lstStyle>
          <a:p>
            <a:endParaRPr lang="en-US" dirty="0"/>
          </a:p>
        </p:txBody>
      </p:sp>
      <p:sp>
        <p:nvSpPr>
          <p:cNvPr id="15" name="Picture Placeholder 9">
            <a:extLst>
              <a:ext uri="{FF2B5EF4-FFF2-40B4-BE49-F238E27FC236}">
                <a16:creationId xmlns:a16="http://schemas.microsoft.com/office/drawing/2014/main" id="{2F3CE6BC-5E8F-4322-5F04-B0BEFD17C87B}"/>
              </a:ext>
            </a:extLst>
          </p:cNvPr>
          <p:cNvSpPr>
            <a:spLocks noGrp="1"/>
          </p:cNvSpPr>
          <p:nvPr>
            <p:ph type="pic" sz="quarter" idx="13"/>
          </p:nvPr>
        </p:nvSpPr>
        <p:spPr>
          <a:xfrm>
            <a:off x="6924587" y="701734"/>
            <a:ext cx="4442352" cy="5454529"/>
          </a:xfrm>
        </p:spPr>
        <p:txBody>
          <a:bodyPr/>
          <a:lstStyle>
            <a:lvl1pPr marL="0" indent="0" algn="ctr">
              <a:buNone/>
              <a:defRPr>
                <a:solidFill>
                  <a:schemeClr val="tx1"/>
                </a:solidFill>
              </a:defRPr>
            </a:lvl1pPr>
          </a:lstStyle>
          <a:p>
            <a:r>
              <a:rPr lang="en-US" dirty="0"/>
              <a:t>Click icon to add picture</a:t>
            </a:r>
          </a:p>
        </p:txBody>
      </p:sp>
    </p:spTree>
    <p:extLst>
      <p:ext uri="{BB962C8B-B14F-4D97-AF65-F5344CB8AC3E}">
        <p14:creationId xmlns:p14="http://schemas.microsoft.com/office/powerpoint/2010/main" val="14577254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Content and Image 2">
    <p:bg>
      <p:bgPr>
        <a:solidFill>
          <a:schemeClr val="accent4"/>
        </a:solidFill>
        <a:effectLst/>
      </p:bgPr>
    </p:bg>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4FDAD77D-8878-C456-EE69-09CB55463878}"/>
              </a:ext>
              <a:ext uri="{C183D7F6-B498-43B3-948B-1728B52AA6E4}">
                <adec:decorative xmlns:adec="http://schemas.microsoft.com/office/drawing/2017/decorative" val="1"/>
              </a:ext>
            </a:extLst>
          </p:cNvPr>
          <p:cNvSpPr/>
          <p:nvPr userDrawn="1"/>
        </p:nvSpPr>
        <p:spPr>
          <a:xfrm>
            <a:off x="-1" y="1778"/>
            <a:ext cx="6096001" cy="6856222"/>
          </a:xfrm>
          <a:prstGeom prst="rect">
            <a:avLst/>
          </a:prstGeom>
          <a:solidFill>
            <a:schemeClr val="accent4">
              <a:lumMod val="90000"/>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itle 1">
            <a:extLst>
              <a:ext uri="{FF2B5EF4-FFF2-40B4-BE49-F238E27FC236}">
                <a16:creationId xmlns:a16="http://schemas.microsoft.com/office/drawing/2014/main" id="{0D0D36B5-5A9C-5F42-7322-9FE550C11559}"/>
              </a:ext>
            </a:extLst>
          </p:cNvPr>
          <p:cNvSpPr>
            <a:spLocks noGrp="1"/>
          </p:cNvSpPr>
          <p:nvPr>
            <p:ph type="title" hasCustomPrompt="1"/>
          </p:nvPr>
        </p:nvSpPr>
        <p:spPr>
          <a:xfrm>
            <a:off x="575971" y="427842"/>
            <a:ext cx="4893375" cy="1902608"/>
          </a:xfrm>
        </p:spPr>
        <p:txBody>
          <a:bodyPr vert="horz" lIns="91440" tIns="45720" rIns="91440" bIns="45720" rtlCol="0" anchor="ctr">
            <a:normAutofit/>
          </a:bodyPr>
          <a:lstStyle>
            <a:lvl1pPr>
              <a:defRPr lang="en-US" sz="3200" cap="all" spc="150" baseline="0" dirty="0">
                <a:solidFill>
                  <a:schemeClr val="tx1"/>
                </a:solidFill>
              </a:defRPr>
            </a:lvl1pPr>
          </a:lstStyle>
          <a:p>
            <a:pPr lvl="0"/>
            <a:r>
              <a:rPr lang="en-US" dirty="0"/>
              <a:t>Click to add title</a:t>
            </a:r>
          </a:p>
        </p:txBody>
      </p:sp>
      <p:sp>
        <p:nvSpPr>
          <p:cNvPr id="3" name="Content Placeholder 2">
            <a:extLst>
              <a:ext uri="{FF2B5EF4-FFF2-40B4-BE49-F238E27FC236}">
                <a16:creationId xmlns:a16="http://schemas.microsoft.com/office/drawing/2014/main" id="{C22A2D0C-55A1-39C6-E807-DA29F2E0E072}"/>
              </a:ext>
            </a:extLst>
          </p:cNvPr>
          <p:cNvSpPr>
            <a:spLocks noGrp="1"/>
          </p:cNvSpPr>
          <p:nvPr>
            <p:ph sz="quarter" idx="13" hasCustomPrompt="1"/>
          </p:nvPr>
        </p:nvSpPr>
        <p:spPr>
          <a:xfrm>
            <a:off x="575561" y="2569052"/>
            <a:ext cx="4893377" cy="3761964"/>
          </a:xfrm>
        </p:spPr>
        <p:txBody>
          <a:bodyPr>
            <a:normAutofit/>
          </a:bodyPr>
          <a:lstStyle>
            <a:lvl1pPr marL="283464" indent="-283464">
              <a:defRPr sz="1800"/>
            </a:lvl1pPr>
            <a:lvl2pPr>
              <a:defRPr sz="1600"/>
            </a:lvl2pPr>
            <a:lvl3pPr>
              <a:defRPr sz="1400"/>
            </a:lvl3pPr>
            <a:lvl4pPr>
              <a:defRPr sz="1200"/>
            </a:lvl4pPr>
            <a:lvl5pPr>
              <a:defRPr sz="1200"/>
            </a:lvl5pPr>
          </a:lstStyle>
          <a:p>
            <a:pPr lvl="0"/>
            <a:r>
              <a:rPr lang="en-US" dirty="0"/>
              <a:t>Click to add content </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a:extLst>
              <a:ext uri="{FF2B5EF4-FFF2-40B4-BE49-F238E27FC236}">
                <a16:creationId xmlns:a16="http://schemas.microsoft.com/office/drawing/2014/main" id="{F5AEF53B-C85C-47DB-ADE4-C1D9FA682945}"/>
              </a:ext>
            </a:extLst>
          </p:cNvPr>
          <p:cNvSpPr>
            <a:spLocks noGrp="1"/>
          </p:cNvSpPr>
          <p:nvPr>
            <p:ph type="ftr" sz="quarter" idx="11"/>
          </p:nvPr>
        </p:nvSpPr>
        <p:spPr>
          <a:xfrm>
            <a:off x="381000" y="6356350"/>
            <a:ext cx="3200400" cy="365125"/>
          </a:xfrm>
        </p:spPr>
        <p:txBody>
          <a:bodyPr/>
          <a:lstStyle>
            <a:lvl1pPr algn="l">
              <a:defRPr>
                <a:solidFill>
                  <a:schemeClr val="accent4">
                    <a:lumMod val="25000"/>
                  </a:schemeClr>
                </a:solidFill>
              </a:defRPr>
            </a:lvl1pPr>
          </a:lstStyle>
          <a:p>
            <a:endParaRPr lang="en-US" dirty="0"/>
          </a:p>
        </p:txBody>
      </p:sp>
      <p:sp>
        <p:nvSpPr>
          <p:cNvPr id="9" name="Picture Placeholder 9">
            <a:extLst>
              <a:ext uri="{FF2B5EF4-FFF2-40B4-BE49-F238E27FC236}">
                <a16:creationId xmlns:a16="http://schemas.microsoft.com/office/drawing/2014/main" id="{EF247EE8-EBAA-111B-3192-133C5F2C4FFE}"/>
              </a:ext>
            </a:extLst>
          </p:cNvPr>
          <p:cNvSpPr>
            <a:spLocks noGrp="1"/>
          </p:cNvSpPr>
          <p:nvPr>
            <p:ph type="pic" sz="quarter" idx="14"/>
          </p:nvPr>
        </p:nvSpPr>
        <p:spPr>
          <a:xfrm>
            <a:off x="6510872" y="388928"/>
            <a:ext cx="5312664" cy="5967422"/>
          </a:xfrm>
        </p:spPr>
        <p:txBody>
          <a:bodyPr/>
          <a:lstStyle>
            <a:lvl1pPr marL="0" indent="0" algn="ctr">
              <a:buNone/>
              <a:defRPr>
                <a:solidFill>
                  <a:schemeClr val="tx1"/>
                </a:solidFill>
              </a:defRPr>
            </a:lvl1pPr>
          </a:lstStyle>
          <a:p>
            <a:r>
              <a:rPr lang="en-US" dirty="0"/>
              <a:t>Click icon to add picture</a:t>
            </a:r>
          </a:p>
        </p:txBody>
      </p:sp>
      <p:sp>
        <p:nvSpPr>
          <p:cNvPr id="7" name="Slide Number Placeholder 6">
            <a:extLst>
              <a:ext uri="{FF2B5EF4-FFF2-40B4-BE49-F238E27FC236}">
                <a16:creationId xmlns:a16="http://schemas.microsoft.com/office/drawing/2014/main" id="{DFD4FD38-14E5-4C36-B948-8BF3F794ED8C}"/>
              </a:ext>
            </a:extLst>
          </p:cNvPr>
          <p:cNvSpPr>
            <a:spLocks noGrp="1"/>
          </p:cNvSpPr>
          <p:nvPr>
            <p:ph type="sldNum" sz="quarter" idx="12"/>
          </p:nvPr>
        </p:nvSpPr>
        <p:spPr/>
        <p:txBody>
          <a:bodyPr/>
          <a:lstStyle>
            <a:lvl1pPr>
              <a:defRPr>
                <a:solidFill>
                  <a:schemeClr val="accent4">
                    <a:lumMod val="25000"/>
                  </a:schemeClr>
                </a:solidFill>
              </a:defRPr>
            </a:lvl1pPr>
          </a:lstStyle>
          <a:p>
            <a:fld id="{294A09A9-5501-47C1-A89A-A340965A2BE2}" type="slidenum">
              <a:rPr lang="en-US" smtClean="0"/>
              <a:pPr/>
              <a:t>‹#›</a:t>
            </a:fld>
            <a:endParaRPr lang="en-US" dirty="0"/>
          </a:p>
        </p:txBody>
      </p:sp>
    </p:spTree>
    <p:extLst>
      <p:ext uri="{BB962C8B-B14F-4D97-AF65-F5344CB8AC3E}">
        <p14:creationId xmlns:p14="http://schemas.microsoft.com/office/powerpoint/2010/main" val="7992005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Content and Image 5">
    <p:bg>
      <p:bgPr>
        <a:solidFill>
          <a:schemeClr val="accent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9E738A7B-7E07-F2A6-68E1-7ECCE59D3D60}"/>
              </a:ext>
              <a:ext uri="{C183D7F6-B498-43B3-948B-1728B52AA6E4}">
                <adec:decorative xmlns:adec="http://schemas.microsoft.com/office/drawing/2017/decorative" val="1"/>
              </a:ext>
            </a:extLst>
          </p:cNvPr>
          <p:cNvSpPr/>
          <p:nvPr userDrawn="1"/>
        </p:nvSpPr>
        <p:spPr>
          <a:xfrm>
            <a:off x="0" y="0"/>
            <a:ext cx="6090613" cy="6858000"/>
          </a:xfrm>
          <a:prstGeom prst="rect">
            <a:avLst/>
          </a:prstGeom>
          <a:solidFill>
            <a:schemeClr val="accent1">
              <a:lumMod val="75000"/>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2DFA2E8-50A1-4465-AC33-6FAC0E7736E9}"/>
              </a:ext>
            </a:extLst>
          </p:cNvPr>
          <p:cNvSpPr>
            <a:spLocks noGrp="1"/>
          </p:cNvSpPr>
          <p:nvPr>
            <p:ph type="title" hasCustomPrompt="1"/>
          </p:nvPr>
        </p:nvSpPr>
        <p:spPr>
          <a:xfrm>
            <a:off x="0" y="660400"/>
            <a:ext cx="6090613" cy="2608578"/>
          </a:xfrm>
        </p:spPr>
        <p:txBody>
          <a:bodyPr anchor="b">
            <a:noAutofit/>
          </a:bodyPr>
          <a:lstStyle>
            <a:lvl1pPr algn="ctr">
              <a:lnSpc>
                <a:spcPts val="4500"/>
              </a:lnSpc>
              <a:defRPr lang="en-US" sz="3600" kern="1200" cap="all" spc="300" baseline="0" dirty="0">
                <a:solidFill>
                  <a:schemeClr val="tx1"/>
                </a:solidFill>
                <a:latin typeface="+mj-lt"/>
                <a:ea typeface="+mj-ea"/>
                <a:cs typeface="+mj-cs"/>
              </a:defRPr>
            </a:lvl1pPr>
          </a:lstStyle>
          <a:p>
            <a:r>
              <a:rPr lang="en-US" dirty="0"/>
              <a:t>Click to add title</a:t>
            </a:r>
          </a:p>
        </p:txBody>
      </p:sp>
      <p:sp>
        <p:nvSpPr>
          <p:cNvPr id="3" name="Content Placeholder 2">
            <a:extLst>
              <a:ext uri="{FF2B5EF4-FFF2-40B4-BE49-F238E27FC236}">
                <a16:creationId xmlns:a16="http://schemas.microsoft.com/office/drawing/2014/main" id="{E4CF27B1-EB23-A2D1-5DBE-89960AD497DB}"/>
              </a:ext>
            </a:extLst>
          </p:cNvPr>
          <p:cNvSpPr>
            <a:spLocks noGrp="1"/>
          </p:cNvSpPr>
          <p:nvPr>
            <p:ph sz="quarter" idx="14" hasCustomPrompt="1"/>
          </p:nvPr>
        </p:nvSpPr>
        <p:spPr>
          <a:xfrm>
            <a:off x="0" y="4501111"/>
            <a:ext cx="6090613" cy="1759090"/>
          </a:xfrm>
        </p:spPr>
        <p:txBody>
          <a:bodyPr>
            <a:normAutofit/>
          </a:bodyPr>
          <a:lstStyle>
            <a:lvl1pPr marL="0" indent="0" algn="ctr">
              <a:buNone/>
              <a:defRPr sz="2400">
                <a:solidFill>
                  <a:schemeClr val="tx1"/>
                </a:solidFill>
              </a:defRPr>
            </a:lvl1pPr>
            <a:lvl2pPr marL="457200" indent="0" algn="ctr">
              <a:buNone/>
              <a:defRPr sz="2000">
                <a:solidFill>
                  <a:schemeClr val="tx1"/>
                </a:solidFill>
              </a:defRPr>
            </a:lvl2pPr>
            <a:lvl3pPr marL="914400" indent="0" algn="ctr">
              <a:buNone/>
              <a:defRPr sz="1800">
                <a:solidFill>
                  <a:schemeClr val="tx1"/>
                </a:solidFill>
              </a:defRPr>
            </a:lvl3pPr>
            <a:lvl4pPr marL="1371600" indent="0" algn="ctr">
              <a:buNone/>
              <a:defRPr sz="1600">
                <a:solidFill>
                  <a:schemeClr val="tx1"/>
                </a:solidFill>
              </a:defRPr>
            </a:lvl4pPr>
            <a:lvl5pPr marL="1828800" indent="0" algn="ctr">
              <a:buNone/>
              <a:defRPr sz="1600">
                <a:solidFill>
                  <a:schemeClr val="tx1"/>
                </a:solidFill>
              </a:defRPr>
            </a:lvl5pPr>
          </a:lstStyle>
          <a:p>
            <a:pPr lvl="0"/>
            <a:r>
              <a:rPr lang="en-US" dirty="0"/>
              <a:t>Click to add content </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Footer Placeholder 5">
            <a:extLst>
              <a:ext uri="{FF2B5EF4-FFF2-40B4-BE49-F238E27FC236}">
                <a16:creationId xmlns:a16="http://schemas.microsoft.com/office/drawing/2014/main" id="{685C943E-5107-A31F-06BD-E929777A8A88}"/>
              </a:ext>
            </a:extLst>
          </p:cNvPr>
          <p:cNvSpPr>
            <a:spLocks noGrp="1"/>
          </p:cNvSpPr>
          <p:nvPr>
            <p:ph type="ftr" sz="quarter" idx="11"/>
          </p:nvPr>
        </p:nvSpPr>
        <p:spPr>
          <a:xfrm>
            <a:off x="376489" y="6356350"/>
            <a:ext cx="2800099" cy="365125"/>
          </a:xfrm>
        </p:spPr>
        <p:txBody>
          <a:bodyPr/>
          <a:lstStyle>
            <a:lvl1pPr algn="l">
              <a:defRPr/>
            </a:lvl1pPr>
          </a:lstStyle>
          <a:p>
            <a:endParaRPr lang="en-US" dirty="0"/>
          </a:p>
        </p:txBody>
      </p:sp>
      <p:sp>
        <p:nvSpPr>
          <p:cNvPr id="18" name="Slide Number Placeholder 6">
            <a:extLst>
              <a:ext uri="{FF2B5EF4-FFF2-40B4-BE49-F238E27FC236}">
                <a16:creationId xmlns:a16="http://schemas.microsoft.com/office/drawing/2014/main" id="{C87980B9-C2FE-90E9-86D6-DCEEBEAEC7A0}"/>
              </a:ext>
            </a:extLst>
          </p:cNvPr>
          <p:cNvSpPr>
            <a:spLocks noGrp="1"/>
          </p:cNvSpPr>
          <p:nvPr>
            <p:ph type="sldNum" sz="quarter" idx="12"/>
          </p:nvPr>
        </p:nvSpPr>
        <p:spPr>
          <a:xfrm>
            <a:off x="3176589" y="6356350"/>
            <a:ext cx="2532147" cy="365125"/>
          </a:xfrm>
        </p:spPr>
        <p:txBody>
          <a:bodyPr/>
          <a:lstStyle>
            <a:lvl1pPr algn="r">
              <a:defRPr>
                <a:solidFill>
                  <a:schemeClr val="tx1"/>
                </a:solidFill>
              </a:defRPr>
            </a:lvl1pPr>
          </a:lstStyle>
          <a:p>
            <a:fld id="{294A09A9-5501-47C1-A89A-A340965A2BE2}" type="slidenum">
              <a:rPr lang="en-US" smtClean="0"/>
              <a:pPr/>
              <a:t>‹#›</a:t>
            </a:fld>
            <a:endParaRPr lang="en-US" dirty="0"/>
          </a:p>
        </p:txBody>
      </p:sp>
      <p:sp>
        <p:nvSpPr>
          <p:cNvPr id="11" name="Picture Placeholder 10">
            <a:extLst>
              <a:ext uri="{FF2B5EF4-FFF2-40B4-BE49-F238E27FC236}">
                <a16:creationId xmlns:a16="http://schemas.microsoft.com/office/drawing/2014/main" id="{98799111-FB07-1313-B897-8240D85E75B6}"/>
              </a:ext>
            </a:extLst>
          </p:cNvPr>
          <p:cNvSpPr>
            <a:spLocks noGrp="1"/>
          </p:cNvSpPr>
          <p:nvPr>
            <p:ph type="pic" sz="quarter" idx="13"/>
          </p:nvPr>
        </p:nvSpPr>
        <p:spPr>
          <a:xfrm>
            <a:off x="6705600" y="660400"/>
            <a:ext cx="4857750" cy="5537200"/>
          </a:xfrm>
        </p:spPr>
        <p:txBody>
          <a:bodyPr/>
          <a:lstStyle>
            <a:lvl1pPr marL="0" indent="0" algn="ctr">
              <a:buNone/>
              <a:defRPr/>
            </a:lvl1pPr>
          </a:lstStyle>
          <a:p>
            <a:r>
              <a:rPr lang="en-US" dirty="0"/>
              <a:t>Click icon to add picture</a:t>
            </a:r>
          </a:p>
        </p:txBody>
      </p:sp>
      <p:sp>
        <p:nvSpPr>
          <p:cNvPr id="5" name="Freeform: Shape 4">
            <a:extLst>
              <a:ext uri="{FF2B5EF4-FFF2-40B4-BE49-F238E27FC236}">
                <a16:creationId xmlns:a16="http://schemas.microsoft.com/office/drawing/2014/main" id="{199BF17D-4B5B-D2CF-FBF6-AAF2167F1167}"/>
              </a:ext>
              <a:ext uri="{C183D7F6-B498-43B3-948B-1728B52AA6E4}">
                <adec:decorative xmlns:adec="http://schemas.microsoft.com/office/drawing/2017/decorative" val="1"/>
              </a:ext>
            </a:extLst>
          </p:cNvPr>
          <p:cNvSpPr/>
          <p:nvPr userDrawn="1"/>
        </p:nvSpPr>
        <p:spPr>
          <a:xfrm>
            <a:off x="2726408" y="3459638"/>
            <a:ext cx="637795" cy="736852"/>
          </a:xfrm>
          <a:custGeom>
            <a:avLst/>
            <a:gdLst>
              <a:gd name="connsiteX0" fmla="*/ 167432 w 167431"/>
              <a:gd name="connsiteY0" fmla="*/ 83877 h 167431"/>
              <a:gd name="connsiteX1" fmla="*/ 83555 w 167431"/>
              <a:gd name="connsiteY1" fmla="*/ 167431 h 167431"/>
              <a:gd name="connsiteX2" fmla="*/ 0 w 167431"/>
              <a:gd name="connsiteY2" fmla="*/ 83554 h 167431"/>
              <a:gd name="connsiteX3" fmla="*/ 83877 w 167431"/>
              <a:gd name="connsiteY3" fmla="*/ 0 h 167431"/>
              <a:gd name="connsiteX4" fmla="*/ 167432 w 167431"/>
              <a:gd name="connsiteY4" fmla="*/ 83877 h 1674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431" h="167431">
                <a:moveTo>
                  <a:pt x="167432" y="83877"/>
                </a:moveTo>
                <a:cubicBezTo>
                  <a:pt x="89060" y="83726"/>
                  <a:pt x="83705" y="89059"/>
                  <a:pt x="83555" y="167431"/>
                </a:cubicBezTo>
                <a:cubicBezTo>
                  <a:pt x="83705" y="89059"/>
                  <a:pt x="78372" y="83705"/>
                  <a:pt x="0" y="83554"/>
                </a:cubicBezTo>
                <a:cubicBezTo>
                  <a:pt x="78372" y="83705"/>
                  <a:pt x="83727" y="78372"/>
                  <a:pt x="83877" y="0"/>
                </a:cubicBezTo>
                <a:cubicBezTo>
                  <a:pt x="83727" y="78372"/>
                  <a:pt x="89060" y="83726"/>
                  <a:pt x="167432" y="83877"/>
                </a:cubicBezTo>
                <a:close/>
              </a:path>
            </a:pathLst>
          </a:custGeom>
          <a:solidFill>
            <a:schemeClr val="accent1">
              <a:lumMod val="60000"/>
              <a:lumOff val="40000"/>
            </a:schemeClr>
          </a:solidFill>
          <a:ln w="3223" cap="flat">
            <a:noFill/>
            <a:prstDash val="solid"/>
            <a:miter/>
          </a:ln>
        </p:spPr>
        <p:txBody>
          <a:bodyPr rtlCol="0" anchor="ctr"/>
          <a:lstStyle/>
          <a:p>
            <a:endParaRPr lang="en-US" dirty="0"/>
          </a:p>
        </p:txBody>
      </p:sp>
      <p:sp>
        <p:nvSpPr>
          <p:cNvPr id="6" name="Freeform: Shape 5">
            <a:extLst>
              <a:ext uri="{FF2B5EF4-FFF2-40B4-BE49-F238E27FC236}">
                <a16:creationId xmlns:a16="http://schemas.microsoft.com/office/drawing/2014/main" id="{7C82EF4E-3F0C-A07E-B4EE-BED20E353506}"/>
              </a:ext>
              <a:ext uri="{C183D7F6-B498-43B3-948B-1728B52AA6E4}">
                <adec:decorative xmlns:adec="http://schemas.microsoft.com/office/drawing/2017/decorative" val="1"/>
              </a:ext>
            </a:extLst>
          </p:cNvPr>
          <p:cNvSpPr/>
          <p:nvPr userDrawn="1"/>
        </p:nvSpPr>
        <p:spPr>
          <a:xfrm>
            <a:off x="2037858" y="3554040"/>
            <a:ext cx="474373" cy="548049"/>
          </a:xfrm>
          <a:custGeom>
            <a:avLst/>
            <a:gdLst>
              <a:gd name="connsiteX0" fmla="*/ 167432 w 167431"/>
              <a:gd name="connsiteY0" fmla="*/ 83877 h 167431"/>
              <a:gd name="connsiteX1" fmla="*/ 83555 w 167431"/>
              <a:gd name="connsiteY1" fmla="*/ 167431 h 167431"/>
              <a:gd name="connsiteX2" fmla="*/ 0 w 167431"/>
              <a:gd name="connsiteY2" fmla="*/ 83554 h 167431"/>
              <a:gd name="connsiteX3" fmla="*/ 83877 w 167431"/>
              <a:gd name="connsiteY3" fmla="*/ 0 h 167431"/>
              <a:gd name="connsiteX4" fmla="*/ 167432 w 167431"/>
              <a:gd name="connsiteY4" fmla="*/ 83877 h 1674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431" h="167431">
                <a:moveTo>
                  <a:pt x="167432" y="83877"/>
                </a:moveTo>
                <a:cubicBezTo>
                  <a:pt x="89060" y="83726"/>
                  <a:pt x="83705" y="89059"/>
                  <a:pt x="83555" y="167431"/>
                </a:cubicBezTo>
                <a:cubicBezTo>
                  <a:pt x="83705" y="89059"/>
                  <a:pt x="78372" y="83705"/>
                  <a:pt x="0" y="83554"/>
                </a:cubicBezTo>
                <a:cubicBezTo>
                  <a:pt x="78372" y="83705"/>
                  <a:pt x="83727" y="78372"/>
                  <a:pt x="83877" y="0"/>
                </a:cubicBezTo>
                <a:cubicBezTo>
                  <a:pt x="83727" y="78372"/>
                  <a:pt x="89060" y="83726"/>
                  <a:pt x="167432" y="83877"/>
                </a:cubicBezTo>
                <a:close/>
              </a:path>
            </a:pathLst>
          </a:custGeom>
          <a:solidFill>
            <a:schemeClr val="accent1">
              <a:lumMod val="60000"/>
              <a:lumOff val="40000"/>
            </a:schemeClr>
          </a:solidFill>
          <a:ln w="3223" cap="flat">
            <a:noFill/>
            <a:prstDash val="solid"/>
            <a:miter/>
          </a:ln>
        </p:spPr>
        <p:txBody>
          <a:bodyPr rtlCol="0" anchor="ctr"/>
          <a:lstStyle/>
          <a:p>
            <a:endParaRPr lang="en-US" dirty="0"/>
          </a:p>
        </p:txBody>
      </p:sp>
      <p:sp>
        <p:nvSpPr>
          <p:cNvPr id="10" name="Freeform: Shape 9">
            <a:extLst>
              <a:ext uri="{FF2B5EF4-FFF2-40B4-BE49-F238E27FC236}">
                <a16:creationId xmlns:a16="http://schemas.microsoft.com/office/drawing/2014/main" id="{272E6646-E869-D850-DC97-A5918C5AFE62}"/>
              </a:ext>
              <a:ext uri="{C183D7F6-B498-43B3-948B-1728B52AA6E4}">
                <adec:decorative xmlns:adec="http://schemas.microsoft.com/office/drawing/2017/decorative" val="1"/>
              </a:ext>
            </a:extLst>
          </p:cNvPr>
          <p:cNvSpPr/>
          <p:nvPr userDrawn="1"/>
        </p:nvSpPr>
        <p:spPr>
          <a:xfrm>
            <a:off x="3575100" y="3554040"/>
            <a:ext cx="474373" cy="548049"/>
          </a:xfrm>
          <a:custGeom>
            <a:avLst/>
            <a:gdLst>
              <a:gd name="connsiteX0" fmla="*/ 167432 w 167431"/>
              <a:gd name="connsiteY0" fmla="*/ 83877 h 167431"/>
              <a:gd name="connsiteX1" fmla="*/ 83555 w 167431"/>
              <a:gd name="connsiteY1" fmla="*/ 167431 h 167431"/>
              <a:gd name="connsiteX2" fmla="*/ 0 w 167431"/>
              <a:gd name="connsiteY2" fmla="*/ 83554 h 167431"/>
              <a:gd name="connsiteX3" fmla="*/ 83877 w 167431"/>
              <a:gd name="connsiteY3" fmla="*/ 0 h 167431"/>
              <a:gd name="connsiteX4" fmla="*/ 167432 w 167431"/>
              <a:gd name="connsiteY4" fmla="*/ 83877 h 1674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431" h="167431">
                <a:moveTo>
                  <a:pt x="167432" y="83877"/>
                </a:moveTo>
                <a:cubicBezTo>
                  <a:pt x="89060" y="83726"/>
                  <a:pt x="83705" y="89059"/>
                  <a:pt x="83555" y="167431"/>
                </a:cubicBezTo>
                <a:cubicBezTo>
                  <a:pt x="83705" y="89059"/>
                  <a:pt x="78372" y="83705"/>
                  <a:pt x="0" y="83554"/>
                </a:cubicBezTo>
                <a:cubicBezTo>
                  <a:pt x="78372" y="83705"/>
                  <a:pt x="83727" y="78372"/>
                  <a:pt x="83877" y="0"/>
                </a:cubicBezTo>
                <a:cubicBezTo>
                  <a:pt x="83727" y="78372"/>
                  <a:pt x="89060" y="83726"/>
                  <a:pt x="167432" y="83877"/>
                </a:cubicBezTo>
                <a:close/>
              </a:path>
            </a:pathLst>
          </a:custGeom>
          <a:solidFill>
            <a:schemeClr val="accent1">
              <a:lumMod val="60000"/>
              <a:lumOff val="40000"/>
            </a:schemeClr>
          </a:solidFill>
          <a:ln w="3223" cap="flat">
            <a:noFill/>
            <a:prstDash val="solid"/>
            <a:miter/>
          </a:ln>
        </p:spPr>
        <p:txBody>
          <a:bodyPr rtlCol="0" anchor="ctr"/>
          <a:lstStyle/>
          <a:p>
            <a:endParaRPr lang="en-US" dirty="0"/>
          </a:p>
        </p:txBody>
      </p:sp>
    </p:spTree>
    <p:extLst>
      <p:ext uri="{BB962C8B-B14F-4D97-AF65-F5344CB8AC3E}">
        <p14:creationId xmlns:p14="http://schemas.microsoft.com/office/powerpoint/2010/main" val="4675947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and Chart">
    <p:bg>
      <p:bgPr>
        <a:solidFill>
          <a:schemeClr val="accent6"/>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84623498-3983-1C01-FBF4-DC6AA83FE9CB}"/>
              </a:ext>
              <a:ext uri="{C183D7F6-B498-43B3-948B-1728B52AA6E4}">
                <adec:decorative xmlns:adec="http://schemas.microsoft.com/office/drawing/2017/decorative" val="1"/>
              </a:ext>
            </a:extLst>
          </p:cNvPr>
          <p:cNvSpPr/>
          <p:nvPr userDrawn="1"/>
        </p:nvSpPr>
        <p:spPr>
          <a:xfrm>
            <a:off x="0" y="1"/>
            <a:ext cx="12192000" cy="1705586"/>
          </a:xfrm>
          <a:prstGeom prst="rect">
            <a:avLst/>
          </a:prstGeom>
          <a:solidFill>
            <a:schemeClr val="accent6">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6" name="Graphic 15">
            <a:extLst>
              <a:ext uri="{FF2B5EF4-FFF2-40B4-BE49-F238E27FC236}">
                <a16:creationId xmlns:a16="http://schemas.microsoft.com/office/drawing/2014/main" id="{ABDA9DA7-3305-7C3B-7F12-52779289AC0D}"/>
              </a:ext>
              <a:ext uri="{C183D7F6-B498-43B3-948B-1728B52AA6E4}">
                <adec:decorative xmlns:adec="http://schemas.microsoft.com/office/drawing/2017/decorative" val="1"/>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r="24958" b="20802"/>
          <a:stretch/>
        </p:blipFill>
        <p:spPr>
          <a:xfrm rot="16200000">
            <a:off x="9321852" y="-693689"/>
            <a:ext cx="2176466" cy="3563836"/>
          </a:xfrm>
          <a:prstGeom prst="rect">
            <a:avLst/>
          </a:prstGeom>
        </p:spPr>
      </p:pic>
      <p:sp>
        <p:nvSpPr>
          <p:cNvPr id="2" name="Title 1">
            <a:extLst>
              <a:ext uri="{FF2B5EF4-FFF2-40B4-BE49-F238E27FC236}">
                <a16:creationId xmlns:a16="http://schemas.microsoft.com/office/drawing/2014/main" id="{305BD6A3-F987-4FCC-A6EF-2EF0D33C0888}"/>
              </a:ext>
            </a:extLst>
          </p:cNvPr>
          <p:cNvSpPr>
            <a:spLocks noGrp="1"/>
          </p:cNvSpPr>
          <p:nvPr>
            <p:ph type="title" hasCustomPrompt="1"/>
          </p:nvPr>
        </p:nvSpPr>
        <p:spPr>
          <a:xfrm>
            <a:off x="837566" y="1"/>
            <a:ext cx="7842884" cy="1705585"/>
          </a:xfrm>
        </p:spPr>
        <p:txBody>
          <a:bodyPr anchor="ctr">
            <a:normAutofit/>
          </a:bodyPr>
          <a:lstStyle>
            <a:lvl1pPr algn="l" defTabSz="914400" rtl="0" eaLnBrk="1" latinLnBrk="0" hangingPunct="1">
              <a:lnSpc>
                <a:spcPct val="90000"/>
              </a:lnSpc>
              <a:spcBef>
                <a:spcPct val="0"/>
              </a:spcBef>
              <a:buNone/>
              <a:defRPr lang="en-US" sz="3200" kern="1200" cap="all" spc="150" baseline="0" dirty="0">
                <a:solidFill>
                  <a:schemeClr val="bg1"/>
                </a:solidFill>
                <a:latin typeface="+mj-lt"/>
                <a:ea typeface="+mj-ea"/>
                <a:cs typeface="+mj-cs"/>
              </a:defRPr>
            </a:lvl1pPr>
          </a:lstStyle>
          <a:p>
            <a:pPr lvl="0" algn="l" defTabSz="914400" rtl="0" eaLnBrk="1" latinLnBrk="0" hangingPunct="1">
              <a:lnSpc>
                <a:spcPct val="90000"/>
              </a:lnSpc>
              <a:spcBef>
                <a:spcPct val="0"/>
              </a:spcBef>
              <a:buNone/>
            </a:pPr>
            <a:r>
              <a:rPr lang="en-US" dirty="0"/>
              <a:t>Click to add title</a:t>
            </a:r>
          </a:p>
        </p:txBody>
      </p:sp>
      <p:sp>
        <p:nvSpPr>
          <p:cNvPr id="6" name="Text Placeholder 5">
            <a:extLst>
              <a:ext uri="{FF2B5EF4-FFF2-40B4-BE49-F238E27FC236}">
                <a16:creationId xmlns:a16="http://schemas.microsoft.com/office/drawing/2014/main" id="{7CE4A8B9-E7E2-490B-75BB-0F078A94C98F}"/>
              </a:ext>
            </a:extLst>
          </p:cNvPr>
          <p:cNvSpPr>
            <a:spLocks noGrp="1"/>
          </p:cNvSpPr>
          <p:nvPr>
            <p:ph type="body" sz="quarter" idx="14" hasCustomPrompt="1"/>
          </p:nvPr>
        </p:nvSpPr>
        <p:spPr>
          <a:xfrm>
            <a:off x="837566" y="2721428"/>
            <a:ext cx="5188584" cy="3199151"/>
          </a:xfrm>
        </p:spPr>
        <p:txBody>
          <a:bodyPr>
            <a:normAutofit/>
          </a:bodyPr>
          <a:lstStyle>
            <a:lvl1pPr>
              <a:defRPr sz="1800">
                <a:solidFill>
                  <a:schemeClr val="bg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dirty="0"/>
              <a:t>Click to add content </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hart Placeholder 9">
            <a:extLst>
              <a:ext uri="{FF2B5EF4-FFF2-40B4-BE49-F238E27FC236}">
                <a16:creationId xmlns:a16="http://schemas.microsoft.com/office/drawing/2014/main" id="{DC7281FF-5356-4E9D-4645-025ADF2A31D3}"/>
              </a:ext>
            </a:extLst>
          </p:cNvPr>
          <p:cNvSpPr>
            <a:spLocks noGrp="1"/>
          </p:cNvSpPr>
          <p:nvPr>
            <p:ph type="chart" sz="quarter" idx="13"/>
          </p:nvPr>
        </p:nvSpPr>
        <p:spPr>
          <a:xfrm>
            <a:off x="6510070" y="2285999"/>
            <a:ext cx="4745038" cy="3634581"/>
          </a:xfrm>
        </p:spPr>
        <p:txBody>
          <a:bodyPr/>
          <a:lstStyle>
            <a:lvl1pPr marL="0" indent="0">
              <a:buNone/>
              <a:defRPr>
                <a:solidFill>
                  <a:schemeClr val="bg1"/>
                </a:solidFill>
              </a:defRPr>
            </a:lvl1pPr>
          </a:lstStyle>
          <a:p>
            <a:r>
              <a:rPr lang="en-US" dirty="0"/>
              <a:t>Click icon to add chart</a:t>
            </a:r>
          </a:p>
        </p:txBody>
      </p:sp>
      <p:sp>
        <p:nvSpPr>
          <p:cNvPr id="4" name="Footer Placeholder 5">
            <a:extLst>
              <a:ext uri="{FF2B5EF4-FFF2-40B4-BE49-F238E27FC236}">
                <a16:creationId xmlns:a16="http://schemas.microsoft.com/office/drawing/2014/main" id="{383D02D1-AA7A-5BA4-7FF7-D254ABEDA795}"/>
              </a:ext>
            </a:extLst>
          </p:cNvPr>
          <p:cNvSpPr>
            <a:spLocks noGrp="1"/>
          </p:cNvSpPr>
          <p:nvPr>
            <p:ph type="ftr" sz="quarter" idx="11"/>
          </p:nvPr>
        </p:nvSpPr>
        <p:spPr>
          <a:xfrm>
            <a:off x="381000" y="6356350"/>
            <a:ext cx="3200400" cy="365125"/>
          </a:xfrm>
        </p:spPr>
        <p:txBody>
          <a:bodyPr/>
          <a:lstStyle>
            <a:lvl1pPr algn="l">
              <a:defRPr>
                <a:solidFill>
                  <a:schemeClr val="accent6">
                    <a:lumMod val="20000"/>
                    <a:lumOff val="80000"/>
                  </a:schemeClr>
                </a:solidFill>
              </a:defRPr>
            </a:lvl1pPr>
          </a:lstStyle>
          <a:p>
            <a:endParaRPr lang="en-US" dirty="0"/>
          </a:p>
        </p:txBody>
      </p:sp>
      <p:sp>
        <p:nvSpPr>
          <p:cNvPr id="5" name="Slide Number Placeholder 6">
            <a:extLst>
              <a:ext uri="{FF2B5EF4-FFF2-40B4-BE49-F238E27FC236}">
                <a16:creationId xmlns:a16="http://schemas.microsoft.com/office/drawing/2014/main" id="{F4F8F925-B4AF-CA32-DCBD-F5B45E579D42}"/>
              </a:ext>
            </a:extLst>
          </p:cNvPr>
          <p:cNvSpPr>
            <a:spLocks noGrp="1"/>
          </p:cNvSpPr>
          <p:nvPr>
            <p:ph type="sldNum" sz="quarter" idx="12"/>
          </p:nvPr>
        </p:nvSpPr>
        <p:spPr>
          <a:xfrm>
            <a:off x="8610600" y="6356350"/>
            <a:ext cx="3200400" cy="365125"/>
          </a:xfrm>
        </p:spPr>
        <p:txBody>
          <a:bodyPr/>
          <a:lstStyle>
            <a:lvl1pPr>
              <a:defRPr>
                <a:solidFill>
                  <a:schemeClr val="accent6">
                    <a:lumMod val="20000"/>
                    <a:lumOff val="80000"/>
                  </a:schemeClr>
                </a:solidFill>
              </a:defRPr>
            </a:lvl1pPr>
          </a:lstStyle>
          <a:p>
            <a:fld id="{294A09A9-5501-47C1-A89A-A340965A2BE2}" type="slidenum">
              <a:rPr lang="en-US" smtClean="0"/>
              <a:pPr/>
              <a:t>‹#›</a:t>
            </a:fld>
            <a:endParaRPr lang="en-US" dirty="0"/>
          </a:p>
        </p:txBody>
      </p:sp>
    </p:spTree>
    <p:extLst>
      <p:ext uri="{BB962C8B-B14F-4D97-AF65-F5344CB8AC3E}">
        <p14:creationId xmlns:p14="http://schemas.microsoft.com/office/powerpoint/2010/main" val="14512353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Image and Content 1">
    <p:bg>
      <p:bgPr>
        <a:solidFill>
          <a:schemeClr val="accent6"/>
        </a:solidFill>
        <a:effectLst/>
      </p:bgPr>
    </p:bg>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4FDAD77D-8878-C456-EE69-09CB55463878}"/>
              </a:ext>
              <a:ext uri="{C183D7F6-B498-43B3-948B-1728B52AA6E4}">
                <adec:decorative xmlns:adec="http://schemas.microsoft.com/office/drawing/2017/decorative" val="1"/>
              </a:ext>
            </a:extLst>
          </p:cNvPr>
          <p:cNvSpPr/>
          <p:nvPr userDrawn="1"/>
        </p:nvSpPr>
        <p:spPr>
          <a:xfrm>
            <a:off x="6096000" y="0"/>
            <a:ext cx="6096001" cy="6858000"/>
          </a:xfrm>
          <a:prstGeom prst="rect">
            <a:avLst/>
          </a:prstGeom>
          <a:solidFill>
            <a:schemeClr val="accent3">
              <a:lumMod val="20000"/>
              <a:lumOff val="80000"/>
              <a:alpha val="2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305BD6A3-F987-4FCC-A6EF-2EF0D33C0888}"/>
              </a:ext>
            </a:extLst>
          </p:cNvPr>
          <p:cNvSpPr>
            <a:spLocks noGrp="1"/>
          </p:cNvSpPr>
          <p:nvPr>
            <p:ph type="title" hasCustomPrompt="1"/>
          </p:nvPr>
        </p:nvSpPr>
        <p:spPr>
          <a:xfrm>
            <a:off x="6804723" y="427842"/>
            <a:ext cx="4893375" cy="1902608"/>
          </a:xfrm>
        </p:spPr>
        <p:txBody>
          <a:bodyPr vert="horz" lIns="91440" tIns="45720" rIns="91440" bIns="45720" rtlCol="0" anchor="ctr">
            <a:normAutofit/>
          </a:bodyPr>
          <a:lstStyle>
            <a:lvl1pPr>
              <a:defRPr lang="en-US" sz="3200" cap="all" spc="150" baseline="0" dirty="0">
                <a:solidFill>
                  <a:schemeClr val="bg1"/>
                </a:solidFill>
              </a:defRPr>
            </a:lvl1pPr>
          </a:lstStyle>
          <a:p>
            <a:pPr lvl="0"/>
            <a:r>
              <a:rPr lang="en-US" dirty="0"/>
              <a:t>Click to add title</a:t>
            </a:r>
          </a:p>
        </p:txBody>
      </p:sp>
      <p:sp>
        <p:nvSpPr>
          <p:cNvPr id="10" name="Picture Placeholder 9">
            <a:extLst>
              <a:ext uri="{FF2B5EF4-FFF2-40B4-BE49-F238E27FC236}">
                <a16:creationId xmlns:a16="http://schemas.microsoft.com/office/drawing/2014/main" id="{BD3322F1-43FC-616B-265A-56F5C591ED33}"/>
              </a:ext>
            </a:extLst>
          </p:cNvPr>
          <p:cNvSpPr>
            <a:spLocks noGrp="1"/>
          </p:cNvSpPr>
          <p:nvPr>
            <p:ph type="pic" sz="quarter" idx="13"/>
          </p:nvPr>
        </p:nvSpPr>
        <p:spPr>
          <a:xfrm>
            <a:off x="584200" y="615950"/>
            <a:ext cx="5130800" cy="5740400"/>
          </a:xfrm>
        </p:spPr>
        <p:txBody>
          <a:bodyPr/>
          <a:lstStyle>
            <a:lvl1pPr marL="0" indent="0" algn="ctr">
              <a:buNone/>
              <a:defRPr>
                <a:solidFill>
                  <a:schemeClr val="bg1"/>
                </a:solidFill>
              </a:defRPr>
            </a:lvl1pPr>
          </a:lstStyle>
          <a:p>
            <a:r>
              <a:rPr lang="en-US" dirty="0"/>
              <a:t>Click icon to add picture</a:t>
            </a:r>
          </a:p>
        </p:txBody>
      </p:sp>
      <p:sp>
        <p:nvSpPr>
          <p:cNvPr id="5" name="Footer Placeholder 5">
            <a:extLst>
              <a:ext uri="{FF2B5EF4-FFF2-40B4-BE49-F238E27FC236}">
                <a16:creationId xmlns:a16="http://schemas.microsoft.com/office/drawing/2014/main" id="{4E02335A-0E01-E297-5DAA-6C5EF587CEFB}"/>
              </a:ext>
            </a:extLst>
          </p:cNvPr>
          <p:cNvSpPr>
            <a:spLocks noGrp="1"/>
          </p:cNvSpPr>
          <p:nvPr>
            <p:ph type="ftr" sz="quarter" idx="11"/>
          </p:nvPr>
        </p:nvSpPr>
        <p:spPr>
          <a:xfrm>
            <a:off x="381000" y="6356350"/>
            <a:ext cx="3200400" cy="365125"/>
          </a:xfrm>
        </p:spPr>
        <p:txBody>
          <a:bodyPr/>
          <a:lstStyle>
            <a:lvl1pPr algn="l">
              <a:defRPr>
                <a:solidFill>
                  <a:schemeClr val="accent6">
                    <a:lumMod val="20000"/>
                    <a:lumOff val="80000"/>
                  </a:schemeClr>
                </a:solidFill>
              </a:defRPr>
            </a:lvl1pPr>
          </a:lstStyle>
          <a:p>
            <a:endParaRPr lang="en-US" dirty="0"/>
          </a:p>
        </p:txBody>
      </p:sp>
      <p:sp>
        <p:nvSpPr>
          <p:cNvPr id="3" name="Content Placeholder 2">
            <a:extLst>
              <a:ext uri="{FF2B5EF4-FFF2-40B4-BE49-F238E27FC236}">
                <a16:creationId xmlns:a16="http://schemas.microsoft.com/office/drawing/2014/main" id="{335E0D25-679E-939F-E036-3A6F1A1F86CC}"/>
              </a:ext>
            </a:extLst>
          </p:cNvPr>
          <p:cNvSpPr>
            <a:spLocks noGrp="1"/>
          </p:cNvSpPr>
          <p:nvPr>
            <p:ph sz="quarter" idx="14" hasCustomPrompt="1"/>
          </p:nvPr>
        </p:nvSpPr>
        <p:spPr>
          <a:xfrm>
            <a:off x="6804722" y="2576302"/>
            <a:ext cx="4893377" cy="3787298"/>
          </a:xfrm>
        </p:spPr>
        <p:txBody>
          <a:bodyPr>
            <a:normAutofit/>
          </a:bodyPr>
          <a:lstStyle>
            <a:lvl1pPr marL="283464" indent="-283464">
              <a:defRPr sz="1800">
                <a:solidFill>
                  <a:schemeClr val="bg1"/>
                </a:solidFill>
              </a:defRPr>
            </a:lvl1pPr>
            <a:lvl2pPr>
              <a:defRPr sz="1600">
                <a:solidFill>
                  <a:schemeClr val="bg1"/>
                </a:solidFill>
              </a:defRPr>
            </a:lvl2pPr>
            <a:lvl3pPr>
              <a:defRPr sz="1400">
                <a:solidFill>
                  <a:schemeClr val="bg1"/>
                </a:solidFill>
              </a:defRPr>
            </a:lvl3pPr>
            <a:lvl4pPr>
              <a:defRPr sz="1200">
                <a:solidFill>
                  <a:schemeClr val="bg1"/>
                </a:solidFill>
              </a:defRPr>
            </a:lvl4pPr>
            <a:lvl5pPr>
              <a:defRPr sz="1200">
                <a:solidFill>
                  <a:schemeClr val="bg1"/>
                </a:solidFill>
              </a:defRPr>
            </a:lvl5pPr>
          </a:lstStyle>
          <a:p>
            <a:pPr lvl="0"/>
            <a:r>
              <a:rPr lang="en-US" dirty="0"/>
              <a:t>Click to add content </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6">
            <a:extLst>
              <a:ext uri="{FF2B5EF4-FFF2-40B4-BE49-F238E27FC236}">
                <a16:creationId xmlns:a16="http://schemas.microsoft.com/office/drawing/2014/main" id="{0439BDD9-5043-37BF-F37B-76DBE6E45976}"/>
              </a:ext>
            </a:extLst>
          </p:cNvPr>
          <p:cNvSpPr>
            <a:spLocks noGrp="1"/>
          </p:cNvSpPr>
          <p:nvPr>
            <p:ph type="sldNum" sz="quarter" idx="12"/>
          </p:nvPr>
        </p:nvSpPr>
        <p:spPr>
          <a:xfrm>
            <a:off x="8610600" y="6356350"/>
            <a:ext cx="3200400" cy="365125"/>
          </a:xfrm>
        </p:spPr>
        <p:txBody>
          <a:bodyPr/>
          <a:lstStyle>
            <a:lvl1pPr>
              <a:defRPr>
                <a:solidFill>
                  <a:schemeClr val="accent6">
                    <a:lumMod val="20000"/>
                    <a:lumOff val="80000"/>
                  </a:schemeClr>
                </a:solidFill>
              </a:defRPr>
            </a:lvl1pPr>
          </a:lstStyle>
          <a:p>
            <a:fld id="{294A09A9-5501-47C1-A89A-A340965A2BE2}" type="slidenum">
              <a:rPr lang="en-US" smtClean="0"/>
              <a:pPr/>
              <a:t>‹#›</a:t>
            </a:fld>
            <a:endParaRPr lang="en-US" dirty="0"/>
          </a:p>
        </p:txBody>
      </p:sp>
    </p:spTree>
    <p:extLst>
      <p:ext uri="{BB962C8B-B14F-4D97-AF65-F5344CB8AC3E}">
        <p14:creationId xmlns:p14="http://schemas.microsoft.com/office/powerpoint/2010/main" val="16700507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mparison 1">
    <p:bg>
      <p:bgPr>
        <a:solidFill>
          <a:schemeClr val="accent4"/>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3A42F3D-2FF6-5956-7AC9-D66BF7919A8E}"/>
              </a:ext>
              <a:ext uri="{C183D7F6-B498-43B3-948B-1728B52AA6E4}">
                <adec:decorative xmlns:adec="http://schemas.microsoft.com/office/drawing/2017/decorative" val="1"/>
              </a:ext>
            </a:extLst>
          </p:cNvPr>
          <p:cNvSpPr/>
          <p:nvPr userDrawn="1"/>
        </p:nvSpPr>
        <p:spPr>
          <a:xfrm>
            <a:off x="0" y="1"/>
            <a:ext cx="12192000" cy="1705586"/>
          </a:xfrm>
          <a:prstGeom prst="rect">
            <a:avLst/>
          </a:prstGeom>
          <a:solidFill>
            <a:schemeClr val="accent4">
              <a:lumMod val="9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pic>
        <p:nvPicPr>
          <p:cNvPr id="7" name="Graphic 6">
            <a:extLst>
              <a:ext uri="{FF2B5EF4-FFF2-40B4-BE49-F238E27FC236}">
                <a16:creationId xmlns:a16="http://schemas.microsoft.com/office/drawing/2014/main" id="{D53CAAAD-1A9D-5E43-B2BA-03A5787B0443}"/>
              </a:ext>
              <a:ext uri="{C183D7F6-B498-43B3-948B-1728B52AA6E4}">
                <adec:decorative xmlns:adec="http://schemas.microsoft.com/office/drawing/2017/decorative" val="1"/>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r="20679" b="5726"/>
          <a:stretch/>
        </p:blipFill>
        <p:spPr>
          <a:xfrm rot="16200000">
            <a:off x="9283061" y="-672462"/>
            <a:ext cx="2236482" cy="3581403"/>
          </a:xfrm>
          <a:prstGeom prst="rect">
            <a:avLst/>
          </a:prstGeom>
        </p:spPr>
      </p:pic>
      <p:sp>
        <p:nvSpPr>
          <p:cNvPr id="10" name="Title 1">
            <a:extLst>
              <a:ext uri="{FF2B5EF4-FFF2-40B4-BE49-F238E27FC236}">
                <a16:creationId xmlns:a16="http://schemas.microsoft.com/office/drawing/2014/main" id="{B5486237-3FB0-DA6F-A29E-8CAEF910EF1D}"/>
              </a:ext>
            </a:extLst>
          </p:cNvPr>
          <p:cNvSpPr>
            <a:spLocks noGrp="1"/>
          </p:cNvSpPr>
          <p:nvPr>
            <p:ph type="title" hasCustomPrompt="1"/>
          </p:nvPr>
        </p:nvSpPr>
        <p:spPr>
          <a:xfrm>
            <a:off x="839788" y="0"/>
            <a:ext cx="7694612" cy="1705586"/>
          </a:xfrm>
        </p:spPr>
        <p:txBody>
          <a:bodyPr anchor="ctr">
            <a:normAutofit/>
          </a:bodyPr>
          <a:lstStyle>
            <a:lvl1pPr>
              <a:defRPr lang="en-US" sz="3200" kern="1200" cap="all" spc="150" baseline="0" dirty="0">
                <a:solidFill>
                  <a:schemeClr val="tx1"/>
                </a:solidFill>
                <a:latin typeface="+mj-lt"/>
                <a:ea typeface="+mj-ea"/>
                <a:cs typeface="+mj-cs"/>
              </a:defRPr>
            </a:lvl1pPr>
          </a:lstStyle>
          <a:p>
            <a:r>
              <a:rPr lang="en-US" dirty="0"/>
              <a:t>Click to add title</a:t>
            </a:r>
          </a:p>
        </p:txBody>
      </p:sp>
      <p:sp>
        <p:nvSpPr>
          <p:cNvPr id="4" name="Content Placeholder 3">
            <a:extLst>
              <a:ext uri="{FF2B5EF4-FFF2-40B4-BE49-F238E27FC236}">
                <a16:creationId xmlns:a16="http://schemas.microsoft.com/office/drawing/2014/main" id="{C752CCA9-53A3-4DA5-AD45-C2A2C12A3A6A}"/>
              </a:ext>
            </a:extLst>
          </p:cNvPr>
          <p:cNvSpPr>
            <a:spLocks noGrp="1"/>
          </p:cNvSpPr>
          <p:nvPr>
            <p:ph sz="half" idx="2" hasCustomPrompt="1"/>
          </p:nvPr>
        </p:nvSpPr>
        <p:spPr>
          <a:xfrm>
            <a:off x="839788" y="2444085"/>
            <a:ext cx="5157787" cy="3609410"/>
          </a:xfrm>
        </p:spPr>
        <p:txBody>
          <a:bodyPr>
            <a:normAutofit/>
          </a:bodyPr>
          <a:lstStyle>
            <a:lvl1pPr>
              <a:spcAft>
                <a:spcPts val="600"/>
              </a:spcAft>
              <a:defRPr sz="1800">
                <a:solidFill>
                  <a:schemeClr val="tx1"/>
                </a:solidFill>
              </a:defRPr>
            </a:lvl1pPr>
            <a:lvl2pPr>
              <a:spcAft>
                <a:spcPts val="600"/>
              </a:spcAft>
              <a:defRPr sz="1800">
                <a:solidFill>
                  <a:schemeClr val="tx1"/>
                </a:solidFill>
              </a:defRPr>
            </a:lvl2pPr>
            <a:lvl3pPr>
              <a:spcAft>
                <a:spcPts val="600"/>
              </a:spcAft>
              <a:defRPr sz="1800">
                <a:solidFill>
                  <a:schemeClr val="tx1"/>
                </a:solidFill>
              </a:defRPr>
            </a:lvl3pPr>
            <a:lvl4pPr>
              <a:spcAft>
                <a:spcPts val="600"/>
              </a:spcAft>
              <a:defRPr sz="1800">
                <a:solidFill>
                  <a:schemeClr val="tx1"/>
                </a:solidFill>
              </a:defRPr>
            </a:lvl4pPr>
            <a:lvl5pPr>
              <a:spcAft>
                <a:spcPts val="600"/>
              </a:spcAft>
              <a:defRPr sz="1800">
                <a:solidFill>
                  <a:schemeClr val="tx1"/>
                </a:solidFill>
              </a:defRPr>
            </a:lvl5pPr>
          </a:lstStyle>
          <a:p>
            <a:pPr lvl="0"/>
            <a:r>
              <a:rPr lang="en-US" dirty="0"/>
              <a:t>Click to add content </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5">
            <a:extLst>
              <a:ext uri="{FF2B5EF4-FFF2-40B4-BE49-F238E27FC236}">
                <a16:creationId xmlns:a16="http://schemas.microsoft.com/office/drawing/2014/main" id="{E2E342EE-68BB-484D-98C3-48A7847549D4}"/>
              </a:ext>
            </a:extLst>
          </p:cNvPr>
          <p:cNvSpPr>
            <a:spLocks noGrp="1"/>
          </p:cNvSpPr>
          <p:nvPr>
            <p:ph sz="quarter" idx="4" hasCustomPrompt="1"/>
          </p:nvPr>
        </p:nvSpPr>
        <p:spPr>
          <a:xfrm>
            <a:off x="6172200" y="2444085"/>
            <a:ext cx="5183188" cy="3609410"/>
          </a:xfrm>
        </p:spPr>
        <p:txBody>
          <a:bodyPr>
            <a:normAutofit/>
          </a:bodyPr>
          <a:lstStyle>
            <a:lvl1pPr>
              <a:spcAft>
                <a:spcPts val="600"/>
              </a:spcAft>
              <a:defRPr sz="1800">
                <a:solidFill>
                  <a:schemeClr val="tx1"/>
                </a:solidFill>
              </a:defRPr>
            </a:lvl1pPr>
            <a:lvl2pPr>
              <a:spcAft>
                <a:spcPts val="600"/>
              </a:spcAft>
              <a:defRPr sz="1800">
                <a:solidFill>
                  <a:schemeClr val="tx1"/>
                </a:solidFill>
              </a:defRPr>
            </a:lvl2pPr>
            <a:lvl3pPr>
              <a:spcAft>
                <a:spcPts val="600"/>
              </a:spcAft>
              <a:defRPr sz="1800">
                <a:solidFill>
                  <a:schemeClr val="tx1"/>
                </a:solidFill>
              </a:defRPr>
            </a:lvl3pPr>
            <a:lvl4pPr>
              <a:spcAft>
                <a:spcPts val="600"/>
              </a:spcAft>
              <a:defRPr sz="1800">
                <a:solidFill>
                  <a:schemeClr val="tx1"/>
                </a:solidFill>
              </a:defRPr>
            </a:lvl4pPr>
            <a:lvl5pPr>
              <a:spcAft>
                <a:spcPts val="600"/>
              </a:spcAft>
              <a:defRPr sz="1800">
                <a:solidFill>
                  <a:schemeClr val="tx1"/>
                </a:solidFill>
              </a:defRPr>
            </a:lvl5pPr>
          </a:lstStyle>
          <a:p>
            <a:pPr lvl="0"/>
            <a:r>
              <a:rPr lang="en-US" dirty="0"/>
              <a:t>Click to add content </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Footer Placeholder 5">
            <a:extLst>
              <a:ext uri="{FF2B5EF4-FFF2-40B4-BE49-F238E27FC236}">
                <a16:creationId xmlns:a16="http://schemas.microsoft.com/office/drawing/2014/main" id="{CBE7E2DE-9C3B-4B12-1E93-600CE3C0E56E}"/>
              </a:ext>
            </a:extLst>
          </p:cNvPr>
          <p:cNvSpPr>
            <a:spLocks noGrp="1"/>
          </p:cNvSpPr>
          <p:nvPr>
            <p:ph type="ftr" sz="quarter" idx="11"/>
          </p:nvPr>
        </p:nvSpPr>
        <p:spPr>
          <a:xfrm>
            <a:off x="381000" y="6356350"/>
            <a:ext cx="3200400" cy="365125"/>
          </a:xfrm>
        </p:spPr>
        <p:txBody>
          <a:bodyPr/>
          <a:lstStyle>
            <a:lvl1pPr algn="l">
              <a:defRPr>
                <a:solidFill>
                  <a:schemeClr val="accent4">
                    <a:lumMod val="25000"/>
                  </a:schemeClr>
                </a:solidFill>
              </a:defRPr>
            </a:lvl1pPr>
          </a:lstStyle>
          <a:p>
            <a:endParaRPr lang="en-US" dirty="0"/>
          </a:p>
        </p:txBody>
      </p:sp>
      <p:sp>
        <p:nvSpPr>
          <p:cNvPr id="13" name="Slide Number Placeholder 6">
            <a:extLst>
              <a:ext uri="{FF2B5EF4-FFF2-40B4-BE49-F238E27FC236}">
                <a16:creationId xmlns:a16="http://schemas.microsoft.com/office/drawing/2014/main" id="{7FBB48F9-55C0-40D1-84F1-A3C2A244FF53}"/>
              </a:ext>
            </a:extLst>
          </p:cNvPr>
          <p:cNvSpPr>
            <a:spLocks noGrp="1"/>
          </p:cNvSpPr>
          <p:nvPr>
            <p:ph type="sldNum" sz="quarter" idx="12"/>
          </p:nvPr>
        </p:nvSpPr>
        <p:spPr>
          <a:xfrm>
            <a:off x="8610600" y="6356350"/>
            <a:ext cx="3200400" cy="365125"/>
          </a:xfrm>
        </p:spPr>
        <p:txBody>
          <a:bodyPr/>
          <a:lstStyle>
            <a:lvl1pPr>
              <a:defRPr>
                <a:solidFill>
                  <a:schemeClr val="accent4">
                    <a:lumMod val="25000"/>
                  </a:schemeClr>
                </a:solidFill>
              </a:defRPr>
            </a:lvl1pPr>
          </a:lstStyle>
          <a:p>
            <a:fld id="{294A09A9-5501-47C1-A89A-A340965A2BE2}" type="slidenum">
              <a:rPr lang="en-US" smtClean="0"/>
              <a:pPr/>
              <a:t>‹#›</a:t>
            </a:fld>
            <a:endParaRPr lang="en-US" dirty="0"/>
          </a:p>
        </p:txBody>
      </p:sp>
    </p:spTree>
    <p:extLst>
      <p:ext uri="{BB962C8B-B14F-4D97-AF65-F5344CB8AC3E}">
        <p14:creationId xmlns:p14="http://schemas.microsoft.com/office/powerpoint/2010/main" val="40624600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Content and Table">
    <p:bg>
      <p:bgPr>
        <a:solidFill>
          <a:schemeClr val="accent6"/>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84623498-3983-1C01-FBF4-DC6AA83FE9CB}"/>
              </a:ext>
              <a:ext uri="{C183D7F6-B498-43B3-948B-1728B52AA6E4}">
                <adec:decorative xmlns:adec="http://schemas.microsoft.com/office/drawing/2017/decorative" val="1"/>
              </a:ext>
            </a:extLst>
          </p:cNvPr>
          <p:cNvSpPr/>
          <p:nvPr userDrawn="1"/>
        </p:nvSpPr>
        <p:spPr>
          <a:xfrm>
            <a:off x="0" y="1"/>
            <a:ext cx="12192000" cy="1705586"/>
          </a:xfrm>
          <a:prstGeom prst="rect">
            <a:avLst/>
          </a:prstGeom>
          <a:solidFill>
            <a:schemeClr val="accent6">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6" name="Graphic 15">
            <a:extLst>
              <a:ext uri="{FF2B5EF4-FFF2-40B4-BE49-F238E27FC236}">
                <a16:creationId xmlns:a16="http://schemas.microsoft.com/office/drawing/2014/main" id="{ABDA9DA7-3305-7C3B-7F12-52779289AC0D}"/>
              </a:ext>
              <a:ext uri="{C183D7F6-B498-43B3-948B-1728B52AA6E4}">
                <adec:decorative xmlns:adec="http://schemas.microsoft.com/office/drawing/2017/decorative" val="1"/>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r="24958" b="20802"/>
          <a:stretch/>
        </p:blipFill>
        <p:spPr>
          <a:xfrm rot="16200000">
            <a:off x="9321852" y="-693689"/>
            <a:ext cx="2176466" cy="3563836"/>
          </a:xfrm>
          <a:prstGeom prst="rect">
            <a:avLst/>
          </a:prstGeom>
        </p:spPr>
      </p:pic>
      <p:sp>
        <p:nvSpPr>
          <p:cNvPr id="2" name="Title 1">
            <a:extLst>
              <a:ext uri="{FF2B5EF4-FFF2-40B4-BE49-F238E27FC236}">
                <a16:creationId xmlns:a16="http://schemas.microsoft.com/office/drawing/2014/main" id="{305BD6A3-F987-4FCC-A6EF-2EF0D33C0888}"/>
              </a:ext>
            </a:extLst>
          </p:cNvPr>
          <p:cNvSpPr>
            <a:spLocks noGrp="1"/>
          </p:cNvSpPr>
          <p:nvPr>
            <p:ph type="title" hasCustomPrompt="1"/>
          </p:nvPr>
        </p:nvSpPr>
        <p:spPr>
          <a:xfrm>
            <a:off x="837566" y="1"/>
            <a:ext cx="7861934" cy="1705585"/>
          </a:xfrm>
        </p:spPr>
        <p:txBody>
          <a:bodyPr anchor="ctr">
            <a:normAutofit/>
          </a:bodyPr>
          <a:lstStyle>
            <a:lvl1pPr algn="l" defTabSz="914400" rtl="0" eaLnBrk="1" latinLnBrk="0" hangingPunct="1">
              <a:lnSpc>
                <a:spcPct val="90000"/>
              </a:lnSpc>
              <a:spcBef>
                <a:spcPct val="0"/>
              </a:spcBef>
              <a:buNone/>
              <a:defRPr lang="en-US" sz="3200" kern="1200" cap="all" spc="150" baseline="0" dirty="0">
                <a:solidFill>
                  <a:schemeClr val="bg1"/>
                </a:solidFill>
                <a:latin typeface="+mj-lt"/>
                <a:ea typeface="+mj-ea"/>
                <a:cs typeface="+mj-cs"/>
              </a:defRPr>
            </a:lvl1pPr>
          </a:lstStyle>
          <a:p>
            <a:pPr lvl="0" algn="l" defTabSz="914400" rtl="0" eaLnBrk="1" latinLnBrk="0" hangingPunct="1">
              <a:lnSpc>
                <a:spcPct val="90000"/>
              </a:lnSpc>
              <a:spcBef>
                <a:spcPct val="0"/>
              </a:spcBef>
              <a:buNone/>
            </a:pPr>
            <a:r>
              <a:rPr lang="en-US" dirty="0"/>
              <a:t>Click to add title</a:t>
            </a:r>
          </a:p>
        </p:txBody>
      </p:sp>
      <p:sp>
        <p:nvSpPr>
          <p:cNvPr id="7" name="Text Placeholder 5">
            <a:extLst>
              <a:ext uri="{FF2B5EF4-FFF2-40B4-BE49-F238E27FC236}">
                <a16:creationId xmlns:a16="http://schemas.microsoft.com/office/drawing/2014/main" id="{FA77A35F-F7BF-9440-32B6-BE2993F23BFF}"/>
              </a:ext>
            </a:extLst>
          </p:cNvPr>
          <p:cNvSpPr>
            <a:spLocks noGrp="1"/>
          </p:cNvSpPr>
          <p:nvPr>
            <p:ph type="body" sz="quarter" idx="14" hasCustomPrompt="1"/>
          </p:nvPr>
        </p:nvSpPr>
        <p:spPr>
          <a:xfrm>
            <a:off x="837566" y="2721428"/>
            <a:ext cx="2743834" cy="3199151"/>
          </a:xfrm>
        </p:spPr>
        <p:txBody>
          <a:bodyPr>
            <a:normAutofit/>
          </a:bodyPr>
          <a:lstStyle>
            <a:lvl1pPr>
              <a:defRPr sz="1800">
                <a:solidFill>
                  <a:schemeClr val="bg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dirty="0"/>
              <a:t>Click to add content </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able Placeholder 7">
            <a:extLst>
              <a:ext uri="{FF2B5EF4-FFF2-40B4-BE49-F238E27FC236}">
                <a16:creationId xmlns:a16="http://schemas.microsoft.com/office/drawing/2014/main" id="{047F7D94-5454-E1F4-BD4E-B207EE2DBE53}"/>
              </a:ext>
            </a:extLst>
          </p:cNvPr>
          <p:cNvSpPr>
            <a:spLocks noGrp="1"/>
          </p:cNvSpPr>
          <p:nvPr>
            <p:ph type="tbl" sz="quarter" idx="15"/>
          </p:nvPr>
        </p:nvSpPr>
        <p:spPr>
          <a:xfrm>
            <a:off x="3879850" y="2720975"/>
            <a:ext cx="7473950" cy="3198813"/>
          </a:xfrm>
        </p:spPr>
        <p:txBody>
          <a:bodyPr/>
          <a:lstStyle>
            <a:lvl1pPr>
              <a:defRPr>
                <a:solidFill>
                  <a:schemeClr val="bg1"/>
                </a:solidFill>
              </a:defRPr>
            </a:lvl1pPr>
          </a:lstStyle>
          <a:p>
            <a:pPr lvl="0"/>
            <a:r>
              <a:rPr lang="en-US" dirty="0"/>
              <a:t>Click icon to add table</a:t>
            </a:r>
          </a:p>
        </p:txBody>
      </p:sp>
      <p:sp>
        <p:nvSpPr>
          <p:cNvPr id="4" name="Footer Placeholder 5">
            <a:extLst>
              <a:ext uri="{FF2B5EF4-FFF2-40B4-BE49-F238E27FC236}">
                <a16:creationId xmlns:a16="http://schemas.microsoft.com/office/drawing/2014/main" id="{383D02D1-AA7A-5BA4-7FF7-D254ABEDA795}"/>
              </a:ext>
            </a:extLst>
          </p:cNvPr>
          <p:cNvSpPr>
            <a:spLocks noGrp="1"/>
          </p:cNvSpPr>
          <p:nvPr>
            <p:ph type="ftr" sz="quarter" idx="11"/>
          </p:nvPr>
        </p:nvSpPr>
        <p:spPr>
          <a:xfrm>
            <a:off x="381000" y="6356350"/>
            <a:ext cx="3200400" cy="365125"/>
          </a:xfrm>
        </p:spPr>
        <p:txBody>
          <a:bodyPr/>
          <a:lstStyle>
            <a:lvl1pPr algn="l">
              <a:defRPr>
                <a:solidFill>
                  <a:schemeClr val="accent6">
                    <a:lumMod val="20000"/>
                    <a:lumOff val="80000"/>
                  </a:schemeClr>
                </a:solidFill>
              </a:defRPr>
            </a:lvl1pPr>
          </a:lstStyle>
          <a:p>
            <a:endParaRPr lang="en-US" dirty="0"/>
          </a:p>
        </p:txBody>
      </p:sp>
      <p:sp>
        <p:nvSpPr>
          <p:cNvPr id="5" name="Slide Number Placeholder 6">
            <a:extLst>
              <a:ext uri="{FF2B5EF4-FFF2-40B4-BE49-F238E27FC236}">
                <a16:creationId xmlns:a16="http://schemas.microsoft.com/office/drawing/2014/main" id="{F4F8F925-B4AF-CA32-DCBD-F5B45E579D42}"/>
              </a:ext>
            </a:extLst>
          </p:cNvPr>
          <p:cNvSpPr>
            <a:spLocks noGrp="1"/>
          </p:cNvSpPr>
          <p:nvPr>
            <p:ph type="sldNum" sz="quarter" idx="12"/>
          </p:nvPr>
        </p:nvSpPr>
        <p:spPr>
          <a:xfrm>
            <a:off x="8610600" y="6356350"/>
            <a:ext cx="3200400" cy="365125"/>
          </a:xfrm>
        </p:spPr>
        <p:txBody>
          <a:bodyPr/>
          <a:lstStyle>
            <a:lvl1pPr>
              <a:defRPr>
                <a:solidFill>
                  <a:schemeClr val="accent6">
                    <a:lumMod val="20000"/>
                    <a:lumOff val="80000"/>
                  </a:schemeClr>
                </a:solidFill>
              </a:defRPr>
            </a:lvl1pPr>
          </a:lstStyle>
          <a:p>
            <a:fld id="{294A09A9-5501-47C1-A89A-A340965A2BE2}" type="slidenum">
              <a:rPr lang="en-US" smtClean="0"/>
              <a:pPr/>
              <a:t>‹#›</a:t>
            </a:fld>
            <a:endParaRPr lang="en-US" dirty="0"/>
          </a:p>
        </p:txBody>
      </p:sp>
    </p:spTree>
    <p:extLst>
      <p:ext uri="{BB962C8B-B14F-4D97-AF65-F5344CB8AC3E}">
        <p14:creationId xmlns:p14="http://schemas.microsoft.com/office/powerpoint/2010/main" val="38307258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198F9AA-2C87-421D-97C1-B4248DFDC2C2}"/>
              </a:ext>
            </a:extLst>
          </p:cNvPr>
          <p:cNvSpPr>
            <a:spLocks noGrp="1"/>
          </p:cNvSpPr>
          <p:nvPr>
            <p:ph type="title"/>
          </p:nvPr>
        </p:nvSpPr>
        <p:spPr>
          <a:xfrm>
            <a:off x="381000" y="381000"/>
            <a:ext cx="114300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E98FC63-C8D2-4CE6-A3F1-EE8ED24590C4}"/>
              </a:ext>
            </a:extLst>
          </p:cNvPr>
          <p:cNvSpPr>
            <a:spLocks noGrp="1"/>
          </p:cNvSpPr>
          <p:nvPr>
            <p:ph type="body" idx="1"/>
          </p:nvPr>
        </p:nvSpPr>
        <p:spPr>
          <a:xfrm>
            <a:off x="381000" y="1825625"/>
            <a:ext cx="114300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ED77A09-15C2-4E47-948E-AACAFCA47D40}"/>
              </a:ext>
            </a:extLst>
          </p:cNvPr>
          <p:cNvSpPr>
            <a:spLocks noGrp="1"/>
          </p:cNvSpPr>
          <p:nvPr>
            <p:ph type="dt" sz="half" idx="2"/>
          </p:nvPr>
        </p:nvSpPr>
        <p:spPr>
          <a:xfrm>
            <a:off x="381000" y="6356350"/>
            <a:ext cx="3200400" cy="365125"/>
          </a:xfrm>
          <a:prstGeom prst="rect">
            <a:avLst/>
          </a:prstGeom>
        </p:spPr>
        <p:txBody>
          <a:bodyPr vert="horz" lIns="91440" tIns="45720" rIns="91440" bIns="45720" rtlCol="0" anchor="ctr"/>
          <a:lstStyle>
            <a:lvl1pPr algn="l">
              <a:defRPr sz="900" b="1">
                <a:solidFill>
                  <a:schemeClr val="tx1"/>
                </a:solidFill>
              </a:defRPr>
            </a:lvl1pPr>
          </a:lstStyle>
          <a:p>
            <a:endParaRPr lang="en-US" dirty="0"/>
          </a:p>
        </p:txBody>
      </p:sp>
      <p:sp>
        <p:nvSpPr>
          <p:cNvPr id="5" name="Footer Placeholder 4">
            <a:extLst>
              <a:ext uri="{FF2B5EF4-FFF2-40B4-BE49-F238E27FC236}">
                <a16:creationId xmlns:a16="http://schemas.microsoft.com/office/drawing/2014/main" id="{60567522-C3B6-46EB-A361-BEC2510B00C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900" b="1">
                <a:solidFill>
                  <a:schemeClr val="tx1"/>
                </a:solidFill>
              </a:defRPr>
            </a:lvl1pPr>
          </a:lstStyle>
          <a:p>
            <a:endParaRPr lang="en-US" dirty="0"/>
          </a:p>
        </p:txBody>
      </p:sp>
      <p:sp>
        <p:nvSpPr>
          <p:cNvPr id="6" name="Slide Number Placeholder 5">
            <a:extLst>
              <a:ext uri="{FF2B5EF4-FFF2-40B4-BE49-F238E27FC236}">
                <a16:creationId xmlns:a16="http://schemas.microsoft.com/office/drawing/2014/main" id="{CDC57CF0-034F-450D-937C-718D5AF1A059}"/>
              </a:ext>
            </a:extLst>
          </p:cNvPr>
          <p:cNvSpPr>
            <a:spLocks noGrp="1"/>
          </p:cNvSpPr>
          <p:nvPr>
            <p:ph type="sldNum" sz="quarter" idx="4"/>
          </p:nvPr>
        </p:nvSpPr>
        <p:spPr>
          <a:xfrm>
            <a:off x="8610600" y="6356350"/>
            <a:ext cx="3200400" cy="365125"/>
          </a:xfrm>
          <a:prstGeom prst="rect">
            <a:avLst/>
          </a:prstGeom>
        </p:spPr>
        <p:txBody>
          <a:bodyPr vert="horz" lIns="91440" tIns="45720" rIns="91440" bIns="45720" rtlCol="0" anchor="ctr"/>
          <a:lstStyle>
            <a:lvl1pPr algn="r">
              <a:defRPr sz="900" b="1">
                <a:solidFill>
                  <a:schemeClr val="tx1"/>
                </a:solidFill>
              </a:defRPr>
            </a:lvl1pPr>
          </a:lstStyle>
          <a:p>
            <a:fld id="{294A09A9-5501-47C1-A89A-A340965A2BE2}" type="slidenum">
              <a:rPr lang="en-US" smtClean="0"/>
              <a:pPr/>
              <a:t>‹#›</a:t>
            </a:fld>
            <a:endParaRPr lang="en-US" dirty="0"/>
          </a:p>
        </p:txBody>
      </p:sp>
    </p:spTree>
    <p:extLst>
      <p:ext uri="{BB962C8B-B14F-4D97-AF65-F5344CB8AC3E}">
        <p14:creationId xmlns:p14="http://schemas.microsoft.com/office/powerpoint/2010/main" val="17883539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72" r:id="rId3"/>
    <p:sldLayoutId id="2147483656" r:id="rId4"/>
    <p:sldLayoutId id="2147483671" r:id="rId5"/>
    <p:sldLayoutId id="2147483662" r:id="rId6"/>
    <p:sldLayoutId id="2147483663" r:id="rId7"/>
    <p:sldLayoutId id="2147483653" r:id="rId8"/>
    <p:sldLayoutId id="2147483668" r:id="rId9"/>
    <p:sldLayoutId id="2147483661" r:id="rId10"/>
    <p:sldLayoutId id="2147483673" r:id="rId11"/>
    <p:sldLayoutId id="2147483670" r:id="rId12"/>
    <p:sldLayoutId id="2147483664" r:id="rId13"/>
  </p:sldLayoutIdLst>
  <p:hf sldNum="0" hdr="0" ftr="0" dt="0"/>
  <p:txStyles>
    <p:titleStyle>
      <a:lvl1pPr algn="l" defTabSz="914400" rtl="0" eaLnBrk="1" latinLnBrk="0" hangingPunct="1">
        <a:lnSpc>
          <a:spcPct val="90000"/>
        </a:lnSpc>
        <a:spcBef>
          <a:spcPct val="0"/>
        </a:spcBef>
        <a:buNone/>
        <a:defRPr sz="4400" kern="1200">
          <a:solidFill>
            <a:schemeClr val="accent6">
              <a:lumMod val="50000"/>
            </a:schemeClr>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6">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6">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A4A3A4"/>
          </p15:clr>
        </p15:guide>
        <p15:guide id="2" pos="3840" userDrawn="1">
          <p15:clr>
            <a:srgbClr val="A4A3A4"/>
          </p15:clr>
        </p15:guide>
        <p15:guide id="3" pos="240" userDrawn="1">
          <p15:clr>
            <a:srgbClr val="547EBF"/>
          </p15:clr>
        </p15:guide>
        <p15:guide id="4" orient="horz" pos="240" userDrawn="1">
          <p15:clr>
            <a:srgbClr val="547EBF"/>
          </p15:clr>
        </p15:guide>
        <p15:guide id="5" pos="7440" userDrawn="1">
          <p15:clr>
            <a:srgbClr val="547EBF"/>
          </p15:clr>
        </p15:guide>
        <p15:guide id="6" orient="horz" pos="4080" userDrawn="1">
          <p15:clr>
            <a:srgbClr val="547EBF"/>
          </p15:clr>
        </p15:guide>
        <p15:guide id="7" pos="3960" userDrawn="1">
          <p15:clr>
            <a:srgbClr val="547EBF"/>
          </p15:clr>
        </p15:guide>
        <p15:guide id="8" pos="3720" userDrawn="1">
          <p15:clr>
            <a:srgbClr val="547EBF"/>
          </p15:clr>
        </p15:guide>
        <p15:guide id="9" pos="2112" userDrawn="1">
          <p15:clr>
            <a:srgbClr val="547EBF"/>
          </p15:clr>
        </p15:guide>
        <p15:guide id="10" pos="1848" userDrawn="1">
          <p15:clr>
            <a:srgbClr val="547EBF"/>
          </p15:clr>
        </p15:guide>
        <p15:guide id="11" pos="5568" userDrawn="1">
          <p15:clr>
            <a:srgbClr val="547EBF"/>
          </p15:clr>
        </p15:guide>
        <p15:guide id="12" pos="5832" userDrawn="1">
          <p15:clr>
            <a:srgbClr val="547EBF"/>
          </p15:clr>
        </p15:guide>
        <p15:guide id="13" pos="4968" userDrawn="1">
          <p15:clr>
            <a:srgbClr val="9FCC3B"/>
          </p15:clr>
        </p15:guide>
        <p15:guide id="14" pos="5208" userDrawn="1">
          <p15:clr>
            <a:srgbClr val="9FCC3B"/>
          </p15:clr>
        </p15:guide>
        <p15:guide id="15" pos="2712" userDrawn="1">
          <p15:clr>
            <a:srgbClr val="9FCC3B"/>
          </p15:clr>
        </p15:guide>
        <p15:guide id="16" pos="2472" userDrawn="1">
          <p15:clr>
            <a:srgbClr val="9FCC3B"/>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1.JPG"/></Relationships>
</file>

<file path=ppt/slides/_rels/slide20.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6.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1.xml"/><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20.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DF3D98-3C30-4CFC-8643-C81E829C8C25}"/>
              </a:ext>
            </a:extLst>
          </p:cNvPr>
          <p:cNvSpPr>
            <a:spLocks noGrp="1"/>
          </p:cNvSpPr>
          <p:nvPr>
            <p:ph type="ctrTitle"/>
          </p:nvPr>
        </p:nvSpPr>
        <p:spPr>
          <a:xfrm>
            <a:off x="3195638" y="1481117"/>
            <a:ext cx="5800725" cy="3894923"/>
          </a:xfrm>
        </p:spPr>
        <p:txBody>
          <a:bodyPr>
            <a:normAutofit/>
          </a:bodyPr>
          <a:lstStyle/>
          <a:p>
            <a:r>
              <a:rPr lang="en-US" dirty="0"/>
              <a:t>Dr. Nandlal PRIBHDAS TOLANI</a:t>
            </a:r>
            <a:br>
              <a:rPr lang="en-US" dirty="0"/>
            </a:br>
            <a:r>
              <a:rPr lang="en-US" dirty="0"/>
              <a:t>1924-2017 </a:t>
            </a:r>
          </a:p>
        </p:txBody>
      </p:sp>
    </p:spTree>
    <p:extLst>
      <p:ext uri="{BB962C8B-B14F-4D97-AF65-F5344CB8AC3E}">
        <p14:creationId xmlns:p14="http://schemas.microsoft.com/office/powerpoint/2010/main" val="22593088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A544C9-18F6-5EB1-C9B6-F4034E56F6D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C384738-EDA9-DE08-703E-FEC3258BA00C}"/>
              </a:ext>
            </a:extLst>
          </p:cNvPr>
          <p:cNvSpPr>
            <a:spLocks noGrp="1"/>
          </p:cNvSpPr>
          <p:nvPr>
            <p:ph type="title"/>
          </p:nvPr>
        </p:nvSpPr>
        <p:spPr>
          <a:xfrm>
            <a:off x="117987" y="280957"/>
            <a:ext cx="5845277" cy="652492"/>
          </a:xfrm>
        </p:spPr>
        <p:txBody>
          <a:bodyPr>
            <a:noAutofit/>
          </a:bodyPr>
          <a:lstStyle/>
          <a:p>
            <a:pPr lvl="0"/>
            <a:r>
              <a:rPr lang="en-US" b="1" dirty="0"/>
              <a:t>family time </a:t>
            </a:r>
            <a:endParaRPr lang="en-IN" dirty="0"/>
          </a:p>
        </p:txBody>
      </p:sp>
      <p:pic>
        <p:nvPicPr>
          <p:cNvPr id="7" name="Content Placeholder 6">
            <a:extLst>
              <a:ext uri="{FF2B5EF4-FFF2-40B4-BE49-F238E27FC236}">
                <a16:creationId xmlns:a16="http://schemas.microsoft.com/office/drawing/2014/main" id="{AE913A2A-6AD3-764A-3E50-3196ACB4C5D2}"/>
              </a:ext>
            </a:extLst>
          </p:cNvPr>
          <p:cNvPicPr>
            <a:picLocks noGrp="1" noChangeAspect="1"/>
          </p:cNvPicPr>
          <p:nvPr>
            <p:ph sz="quarter" idx="14"/>
          </p:nvPr>
        </p:nvPicPr>
        <p:blipFill>
          <a:blip r:embed="rId3">
            <a:extLst>
              <a:ext uri="{28A0092B-C50C-407E-A947-70E740481C1C}">
                <a14:useLocalDpi xmlns:a14="http://schemas.microsoft.com/office/drawing/2010/main" val="0"/>
              </a:ext>
            </a:extLst>
          </a:blip>
          <a:stretch>
            <a:fillRect/>
          </a:stretch>
        </p:blipFill>
        <p:spPr>
          <a:xfrm rot="5400000">
            <a:off x="5842819" y="253180"/>
            <a:ext cx="3539612" cy="3033252"/>
          </a:xfrm>
        </p:spPr>
      </p:pic>
      <p:pic>
        <p:nvPicPr>
          <p:cNvPr id="4" name="Picture 3">
            <a:extLst>
              <a:ext uri="{FF2B5EF4-FFF2-40B4-BE49-F238E27FC236}">
                <a16:creationId xmlns:a16="http://schemas.microsoft.com/office/drawing/2014/main" id="{1CE4AF8D-3D2D-C74A-96BC-6B3D53453D10}"/>
              </a:ext>
            </a:extLst>
          </p:cNvPr>
          <p:cNvPicPr>
            <a:picLocks noChangeAspect="1"/>
          </p:cNvPicPr>
          <p:nvPr/>
        </p:nvPicPr>
        <p:blipFill>
          <a:blip r:embed="rId4"/>
          <a:stretch>
            <a:fillRect/>
          </a:stretch>
        </p:blipFill>
        <p:spPr>
          <a:xfrm>
            <a:off x="9129252" y="3539612"/>
            <a:ext cx="3062748" cy="3318388"/>
          </a:xfrm>
          <a:prstGeom prst="rect">
            <a:avLst/>
          </a:prstGeom>
        </p:spPr>
      </p:pic>
    </p:spTree>
    <p:extLst>
      <p:ext uri="{BB962C8B-B14F-4D97-AF65-F5344CB8AC3E}">
        <p14:creationId xmlns:p14="http://schemas.microsoft.com/office/powerpoint/2010/main" val="17805624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2DB88D-6D79-A07F-0E6D-E08F179E9DB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414F9EF-7F23-154A-7128-AF11FD2D77C6}"/>
              </a:ext>
            </a:extLst>
          </p:cNvPr>
          <p:cNvSpPr>
            <a:spLocks noGrp="1"/>
          </p:cNvSpPr>
          <p:nvPr>
            <p:ph type="title"/>
          </p:nvPr>
        </p:nvSpPr>
        <p:spPr>
          <a:xfrm>
            <a:off x="0" y="466663"/>
            <a:ext cx="6090613" cy="1388991"/>
          </a:xfrm>
        </p:spPr>
        <p:txBody>
          <a:bodyPr>
            <a:noAutofit/>
          </a:bodyPr>
          <a:lstStyle/>
          <a:p>
            <a:pPr lvl="0"/>
            <a:r>
              <a:rPr lang="en-US" b="1" dirty="0"/>
              <a:t>SWEET Family:</a:t>
            </a:r>
            <a:r>
              <a:rPr lang="en-US" dirty="0"/>
              <a:t> </a:t>
            </a:r>
            <a:br>
              <a:rPr lang="en-US" dirty="0"/>
            </a:br>
            <a:endParaRPr lang="en-IN" sz="2400" dirty="0"/>
          </a:p>
        </p:txBody>
      </p:sp>
      <p:pic>
        <p:nvPicPr>
          <p:cNvPr id="6" name="Picture 5">
            <a:extLst>
              <a:ext uri="{FF2B5EF4-FFF2-40B4-BE49-F238E27FC236}">
                <a16:creationId xmlns:a16="http://schemas.microsoft.com/office/drawing/2014/main" id="{903A80BA-C2F9-FBB9-0029-4CC05BE2D1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92883" y="1227526"/>
            <a:ext cx="5707627" cy="4719483"/>
          </a:xfrm>
          <a:prstGeom prst="rect">
            <a:avLst/>
          </a:prstGeom>
        </p:spPr>
      </p:pic>
      <p:sp>
        <p:nvSpPr>
          <p:cNvPr id="5" name="TextBox 4">
            <a:extLst>
              <a:ext uri="{FF2B5EF4-FFF2-40B4-BE49-F238E27FC236}">
                <a16:creationId xmlns:a16="http://schemas.microsoft.com/office/drawing/2014/main" id="{10A3B152-7F02-0456-E224-AAD4A75EA96E}"/>
              </a:ext>
            </a:extLst>
          </p:cNvPr>
          <p:cNvSpPr txBox="1"/>
          <p:nvPr/>
        </p:nvSpPr>
        <p:spPr>
          <a:xfrm>
            <a:off x="191490" y="2171412"/>
            <a:ext cx="5707626" cy="1257588"/>
          </a:xfrm>
          <a:prstGeom prst="rect">
            <a:avLst/>
          </a:prstGeom>
          <a:noFill/>
        </p:spPr>
        <p:txBody>
          <a:bodyPr wrap="square">
            <a:spAutoFit/>
          </a:bodyPr>
          <a:lstStyle/>
          <a:p>
            <a:pPr algn="ctr">
              <a:lnSpc>
                <a:spcPct val="107000"/>
              </a:lnSpc>
              <a:spcAft>
                <a:spcPts val="800"/>
              </a:spcAft>
              <a:buNone/>
            </a:pPr>
            <a:r>
              <a:rPr lang="en-US" sz="3600" kern="1200" spc="3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Consists father, Mother, Son and Daughter</a:t>
            </a:r>
            <a:endParaRPr lang="en-IN" sz="3600" dirty="0">
              <a:effectLst/>
              <a:latin typeface="Times New Roman" panose="02020603050405020304" pitchFamily="18"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9395026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34BCB2-FD80-847A-A6D0-CC0FA5E1A90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DE48D4B-0959-DA33-296E-7C058871655A}"/>
              </a:ext>
            </a:extLst>
          </p:cNvPr>
          <p:cNvSpPr>
            <a:spLocks noGrp="1"/>
          </p:cNvSpPr>
          <p:nvPr>
            <p:ph type="title"/>
          </p:nvPr>
        </p:nvSpPr>
        <p:spPr>
          <a:xfrm>
            <a:off x="127818" y="1165860"/>
            <a:ext cx="5712543" cy="2103118"/>
          </a:xfrm>
        </p:spPr>
        <p:txBody>
          <a:bodyPr>
            <a:noAutofit/>
          </a:bodyPr>
          <a:lstStyle/>
          <a:p>
            <a:pPr lvl="0"/>
            <a:r>
              <a:rPr lang="en-US" b="1" dirty="0"/>
              <a:t>Loving and caring Grandpa</a:t>
            </a:r>
            <a:endParaRPr lang="en-IN" dirty="0"/>
          </a:p>
        </p:txBody>
      </p:sp>
      <p:pic>
        <p:nvPicPr>
          <p:cNvPr id="5" name="Content Placeholder 4">
            <a:extLst>
              <a:ext uri="{FF2B5EF4-FFF2-40B4-BE49-F238E27FC236}">
                <a16:creationId xmlns:a16="http://schemas.microsoft.com/office/drawing/2014/main" id="{CF883900-9FEC-2E26-3225-4B40AFD94890}"/>
              </a:ext>
            </a:extLst>
          </p:cNvPr>
          <p:cNvPicPr>
            <a:picLocks noGrp="1" noChangeAspect="1"/>
          </p:cNvPicPr>
          <p:nvPr>
            <p:ph sz="quarter" idx="14"/>
          </p:nvPr>
        </p:nvPicPr>
        <p:blipFill>
          <a:blip r:embed="rId3">
            <a:extLst>
              <a:ext uri="{28A0092B-C50C-407E-A947-70E740481C1C}">
                <a14:useLocalDpi xmlns:a14="http://schemas.microsoft.com/office/drawing/2010/main" val="0"/>
              </a:ext>
            </a:extLst>
          </a:blip>
          <a:stretch>
            <a:fillRect/>
          </a:stretch>
        </p:blipFill>
        <p:spPr>
          <a:xfrm>
            <a:off x="6101390" y="960949"/>
            <a:ext cx="5962792" cy="4274728"/>
          </a:xfrm>
        </p:spPr>
      </p:pic>
    </p:spTree>
    <p:extLst>
      <p:ext uri="{BB962C8B-B14F-4D97-AF65-F5344CB8AC3E}">
        <p14:creationId xmlns:p14="http://schemas.microsoft.com/office/powerpoint/2010/main" val="23310798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283097-9B8F-BE9C-A42E-B7DA8A16BC1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344933E-2683-8918-C521-683760136180}"/>
              </a:ext>
            </a:extLst>
          </p:cNvPr>
          <p:cNvSpPr>
            <a:spLocks noGrp="1"/>
          </p:cNvSpPr>
          <p:nvPr>
            <p:ph type="title"/>
          </p:nvPr>
        </p:nvSpPr>
        <p:spPr>
          <a:xfrm>
            <a:off x="0" y="1165860"/>
            <a:ext cx="6090613" cy="2103118"/>
          </a:xfrm>
        </p:spPr>
        <p:txBody>
          <a:bodyPr>
            <a:noAutofit/>
          </a:bodyPr>
          <a:lstStyle/>
          <a:p>
            <a:pPr lvl="0"/>
            <a:r>
              <a:rPr lang="en-US" b="1" dirty="0"/>
              <a:t>Family bonding</a:t>
            </a:r>
            <a:endParaRPr lang="en-IN" dirty="0"/>
          </a:p>
        </p:txBody>
      </p:sp>
      <p:pic>
        <p:nvPicPr>
          <p:cNvPr id="7" name="Content Placeholder 6">
            <a:extLst>
              <a:ext uri="{FF2B5EF4-FFF2-40B4-BE49-F238E27FC236}">
                <a16:creationId xmlns:a16="http://schemas.microsoft.com/office/drawing/2014/main" id="{E68D3460-E15E-4EBB-E166-43434D2CE5AE}"/>
              </a:ext>
            </a:extLst>
          </p:cNvPr>
          <p:cNvPicPr>
            <a:picLocks noGrp="1" noChangeAspect="1"/>
          </p:cNvPicPr>
          <p:nvPr>
            <p:ph sz="quarter" idx="14"/>
          </p:nvPr>
        </p:nvPicPr>
        <p:blipFill>
          <a:blip r:embed="rId3">
            <a:extLst>
              <a:ext uri="{28A0092B-C50C-407E-A947-70E740481C1C}">
                <a14:useLocalDpi xmlns:a14="http://schemas.microsoft.com/office/drawing/2010/main" val="0"/>
              </a:ext>
            </a:extLst>
          </a:blip>
          <a:stretch>
            <a:fillRect/>
          </a:stretch>
        </p:blipFill>
        <p:spPr>
          <a:xfrm>
            <a:off x="6090613" y="1510027"/>
            <a:ext cx="6082287" cy="3415933"/>
          </a:xfrm>
        </p:spPr>
      </p:pic>
    </p:spTree>
    <p:extLst>
      <p:ext uri="{BB962C8B-B14F-4D97-AF65-F5344CB8AC3E}">
        <p14:creationId xmlns:p14="http://schemas.microsoft.com/office/powerpoint/2010/main" val="20178582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74AA52-41F0-6348-4EC4-42E454FF135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E118519-27DD-EF1F-AECD-61F74FE745A6}"/>
              </a:ext>
            </a:extLst>
          </p:cNvPr>
          <p:cNvSpPr>
            <a:spLocks noGrp="1"/>
          </p:cNvSpPr>
          <p:nvPr>
            <p:ph type="title"/>
          </p:nvPr>
        </p:nvSpPr>
        <p:spPr>
          <a:xfrm>
            <a:off x="0" y="1165859"/>
            <a:ext cx="6090613" cy="4350037"/>
          </a:xfrm>
        </p:spPr>
        <p:txBody>
          <a:bodyPr>
            <a:noAutofit/>
          </a:bodyPr>
          <a:lstStyle/>
          <a:p>
            <a:pPr lvl="0"/>
            <a:r>
              <a:rPr lang="en-US" b="1" dirty="0"/>
              <a:t>truly extraordinary person: exceptional qualities achievements abilities beyond ordinary </a:t>
            </a:r>
            <a:endParaRPr lang="en-IN" dirty="0"/>
          </a:p>
        </p:txBody>
      </p:sp>
      <p:pic>
        <p:nvPicPr>
          <p:cNvPr id="7" name="Content Placeholder 6">
            <a:extLst>
              <a:ext uri="{FF2B5EF4-FFF2-40B4-BE49-F238E27FC236}">
                <a16:creationId xmlns:a16="http://schemas.microsoft.com/office/drawing/2014/main" id="{51989B7C-32C7-D6A8-A0F8-9063814139B0}"/>
              </a:ext>
            </a:extLst>
          </p:cNvPr>
          <p:cNvPicPr>
            <a:picLocks noGrp="1" noChangeAspect="1"/>
          </p:cNvPicPr>
          <p:nvPr>
            <p:ph sz="quarter" idx="14"/>
          </p:nvPr>
        </p:nvPicPr>
        <p:blipFill>
          <a:blip r:embed="rId3">
            <a:extLst>
              <a:ext uri="{28A0092B-C50C-407E-A947-70E740481C1C}">
                <a14:useLocalDpi xmlns:a14="http://schemas.microsoft.com/office/drawing/2010/main" val="0"/>
              </a:ext>
            </a:extLst>
          </a:blip>
          <a:stretch>
            <a:fillRect/>
          </a:stretch>
        </p:blipFill>
        <p:spPr>
          <a:xfrm rot="5400000">
            <a:off x="7175458" y="1335100"/>
            <a:ext cx="4232052" cy="3893574"/>
          </a:xfrm>
        </p:spPr>
      </p:pic>
    </p:spTree>
    <p:extLst>
      <p:ext uri="{BB962C8B-B14F-4D97-AF65-F5344CB8AC3E}">
        <p14:creationId xmlns:p14="http://schemas.microsoft.com/office/powerpoint/2010/main" val="28601801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DAADE3-C708-DC7A-638F-782956C40DF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B5753D5-E46A-1AA3-3DF3-C6650D09269B}"/>
              </a:ext>
            </a:extLst>
          </p:cNvPr>
          <p:cNvSpPr>
            <a:spLocks noGrp="1"/>
          </p:cNvSpPr>
          <p:nvPr>
            <p:ph type="title"/>
          </p:nvPr>
        </p:nvSpPr>
        <p:spPr>
          <a:xfrm>
            <a:off x="0" y="1165859"/>
            <a:ext cx="6090613" cy="3155417"/>
          </a:xfrm>
        </p:spPr>
        <p:txBody>
          <a:bodyPr>
            <a:noAutofit/>
          </a:bodyPr>
          <a:lstStyle/>
          <a:p>
            <a:pPr lvl="0"/>
            <a:r>
              <a:rPr lang="en-US" b="1" dirty="0"/>
              <a:t>Ambitious: strong desire and determination to achieve success and goals</a:t>
            </a:r>
            <a:endParaRPr lang="en-IN" dirty="0"/>
          </a:p>
        </p:txBody>
      </p:sp>
      <p:pic>
        <p:nvPicPr>
          <p:cNvPr id="7" name="Content Placeholder 6">
            <a:extLst>
              <a:ext uri="{FF2B5EF4-FFF2-40B4-BE49-F238E27FC236}">
                <a16:creationId xmlns:a16="http://schemas.microsoft.com/office/drawing/2014/main" id="{F3387509-26A3-A440-DEBD-F9E283184262}"/>
              </a:ext>
            </a:extLst>
          </p:cNvPr>
          <p:cNvPicPr>
            <a:picLocks noGrp="1" noChangeAspect="1"/>
          </p:cNvPicPr>
          <p:nvPr>
            <p:ph sz="quarter" idx="14"/>
          </p:nvPr>
        </p:nvPicPr>
        <p:blipFill>
          <a:blip r:embed="rId3">
            <a:extLst>
              <a:ext uri="{28A0092B-C50C-407E-A947-70E740481C1C}">
                <a14:useLocalDpi xmlns:a14="http://schemas.microsoft.com/office/drawing/2010/main" val="0"/>
              </a:ext>
            </a:extLst>
          </a:blip>
          <a:stretch>
            <a:fillRect/>
          </a:stretch>
        </p:blipFill>
        <p:spPr>
          <a:xfrm>
            <a:off x="6338860" y="1165860"/>
            <a:ext cx="5572989" cy="4158308"/>
          </a:xfrm>
        </p:spPr>
      </p:pic>
    </p:spTree>
    <p:extLst>
      <p:ext uri="{BB962C8B-B14F-4D97-AF65-F5344CB8AC3E}">
        <p14:creationId xmlns:p14="http://schemas.microsoft.com/office/powerpoint/2010/main" val="8852109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7D5019-F6DB-BDCD-6F80-C90CC138C1A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80E7436-A0AD-1914-72D2-0C1B5EC3C6A6}"/>
              </a:ext>
            </a:extLst>
          </p:cNvPr>
          <p:cNvSpPr>
            <a:spLocks noGrp="1"/>
          </p:cNvSpPr>
          <p:nvPr>
            <p:ph type="title"/>
          </p:nvPr>
        </p:nvSpPr>
        <p:spPr>
          <a:xfrm>
            <a:off x="0" y="1165860"/>
            <a:ext cx="6090613" cy="2103118"/>
          </a:xfrm>
        </p:spPr>
        <p:txBody>
          <a:bodyPr>
            <a:noAutofit/>
          </a:bodyPr>
          <a:lstStyle/>
          <a:p>
            <a:pPr lvl="0"/>
            <a:r>
              <a:rPr lang="en-US" b="1" dirty="0"/>
              <a:t>Honesty and Integrity</a:t>
            </a:r>
            <a:endParaRPr lang="en-IN" dirty="0"/>
          </a:p>
        </p:txBody>
      </p:sp>
      <p:pic>
        <p:nvPicPr>
          <p:cNvPr id="7" name="Content Placeholder 6">
            <a:extLst>
              <a:ext uri="{FF2B5EF4-FFF2-40B4-BE49-F238E27FC236}">
                <a16:creationId xmlns:a16="http://schemas.microsoft.com/office/drawing/2014/main" id="{69AF3692-959E-4F8B-7A4F-E08E2328A653}"/>
              </a:ext>
            </a:extLst>
          </p:cNvPr>
          <p:cNvPicPr>
            <a:picLocks noGrp="1" noChangeAspect="1"/>
          </p:cNvPicPr>
          <p:nvPr>
            <p:ph sz="quarter" idx="14"/>
          </p:nvPr>
        </p:nvPicPr>
        <p:blipFill>
          <a:blip r:embed="rId3">
            <a:extLst>
              <a:ext uri="{28A0092B-C50C-407E-A947-70E740481C1C}">
                <a14:useLocalDpi xmlns:a14="http://schemas.microsoft.com/office/drawing/2010/main" val="0"/>
              </a:ext>
            </a:extLst>
          </a:blip>
          <a:stretch>
            <a:fillRect/>
          </a:stretch>
        </p:blipFill>
        <p:spPr>
          <a:xfrm>
            <a:off x="7109696" y="724976"/>
            <a:ext cx="4158072" cy="4922402"/>
          </a:xfrm>
        </p:spPr>
      </p:pic>
    </p:spTree>
    <p:extLst>
      <p:ext uri="{BB962C8B-B14F-4D97-AF65-F5344CB8AC3E}">
        <p14:creationId xmlns:p14="http://schemas.microsoft.com/office/powerpoint/2010/main" val="31213341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F0EF14-D5A6-6F2B-2943-6FBB7A0AF33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2D8BE6D-0F33-D54A-9298-864F3A1B9A44}"/>
              </a:ext>
            </a:extLst>
          </p:cNvPr>
          <p:cNvSpPr>
            <a:spLocks noGrp="1"/>
          </p:cNvSpPr>
          <p:nvPr>
            <p:ph type="title"/>
          </p:nvPr>
        </p:nvSpPr>
        <p:spPr>
          <a:xfrm>
            <a:off x="0" y="1165860"/>
            <a:ext cx="6090613" cy="2103118"/>
          </a:xfrm>
        </p:spPr>
        <p:txBody>
          <a:bodyPr>
            <a:noAutofit/>
          </a:bodyPr>
          <a:lstStyle/>
          <a:p>
            <a:pPr lvl="0"/>
            <a:r>
              <a:rPr lang="en-US" b="1" dirty="0"/>
              <a:t>Honesty and Integrity</a:t>
            </a:r>
            <a:endParaRPr lang="en-IN" dirty="0"/>
          </a:p>
        </p:txBody>
      </p:sp>
      <p:pic>
        <p:nvPicPr>
          <p:cNvPr id="11" name="Content Placeholder 10">
            <a:extLst>
              <a:ext uri="{FF2B5EF4-FFF2-40B4-BE49-F238E27FC236}">
                <a16:creationId xmlns:a16="http://schemas.microsoft.com/office/drawing/2014/main" id="{E01588B6-5B3E-0AAF-216C-3EC371D8A581}"/>
              </a:ext>
            </a:extLst>
          </p:cNvPr>
          <p:cNvPicPr>
            <a:picLocks noGrp="1" noChangeAspect="1"/>
          </p:cNvPicPr>
          <p:nvPr>
            <p:ph sz="quarter" idx="14"/>
          </p:nvPr>
        </p:nvPicPr>
        <p:blipFill>
          <a:blip r:embed="rId3">
            <a:extLst>
              <a:ext uri="{28A0092B-C50C-407E-A947-70E740481C1C}">
                <a14:useLocalDpi xmlns:a14="http://schemas.microsoft.com/office/drawing/2010/main" val="0"/>
              </a:ext>
            </a:extLst>
          </a:blip>
          <a:stretch>
            <a:fillRect/>
          </a:stretch>
        </p:blipFill>
        <p:spPr>
          <a:xfrm>
            <a:off x="6297302" y="1413770"/>
            <a:ext cx="5636789" cy="3710416"/>
          </a:xfrm>
        </p:spPr>
      </p:pic>
    </p:spTree>
    <p:extLst>
      <p:ext uri="{BB962C8B-B14F-4D97-AF65-F5344CB8AC3E}">
        <p14:creationId xmlns:p14="http://schemas.microsoft.com/office/powerpoint/2010/main" val="5733638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CB636E-D472-8C6E-0451-6908FF6A0A4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F507A03-AE05-E090-5A1D-A83302A6E080}"/>
              </a:ext>
            </a:extLst>
          </p:cNvPr>
          <p:cNvSpPr>
            <a:spLocks noGrp="1"/>
          </p:cNvSpPr>
          <p:nvPr>
            <p:ph type="title"/>
          </p:nvPr>
        </p:nvSpPr>
        <p:spPr>
          <a:xfrm>
            <a:off x="0" y="1165860"/>
            <a:ext cx="6090613" cy="2103118"/>
          </a:xfrm>
        </p:spPr>
        <p:txBody>
          <a:bodyPr>
            <a:noAutofit/>
          </a:bodyPr>
          <a:lstStyle/>
          <a:p>
            <a:r>
              <a:rPr lang="en-IN" b="1" dirty="0"/>
              <a:t>Kindness and Compassion</a:t>
            </a:r>
            <a:endParaRPr lang="en-IN" dirty="0">
              <a:effectLst/>
            </a:endParaRPr>
          </a:p>
        </p:txBody>
      </p:sp>
      <p:pic>
        <p:nvPicPr>
          <p:cNvPr id="7" name="Content Placeholder 6">
            <a:extLst>
              <a:ext uri="{FF2B5EF4-FFF2-40B4-BE49-F238E27FC236}">
                <a16:creationId xmlns:a16="http://schemas.microsoft.com/office/drawing/2014/main" id="{AE5864AC-57B2-2A16-53C1-1B6E75D4EBBA}"/>
              </a:ext>
            </a:extLst>
          </p:cNvPr>
          <p:cNvPicPr>
            <a:picLocks noGrp="1" noChangeAspect="1"/>
          </p:cNvPicPr>
          <p:nvPr>
            <p:ph sz="quarter" idx="14"/>
          </p:nvPr>
        </p:nvPicPr>
        <p:blipFill>
          <a:blip r:embed="rId3">
            <a:extLst>
              <a:ext uri="{28A0092B-C50C-407E-A947-70E740481C1C}">
                <a14:useLocalDpi xmlns:a14="http://schemas.microsoft.com/office/drawing/2010/main" val="0"/>
              </a:ext>
            </a:extLst>
          </a:blip>
          <a:stretch>
            <a:fillRect/>
          </a:stretch>
        </p:blipFill>
        <p:spPr>
          <a:xfrm>
            <a:off x="7434298" y="1092548"/>
            <a:ext cx="3538501" cy="4630632"/>
          </a:xfrm>
        </p:spPr>
      </p:pic>
    </p:spTree>
    <p:extLst>
      <p:ext uri="{BB962C8B-B14F-4D97-AF65-F5344CB8AC3E}">
        <p14:creationId xmlns:p14="http://schemas.microsoft.com/office/powerpoint/2010/main" val="4425898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3C6213-B3E9-60C2-19EB-AFB1C695BDA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E16CD4C-769A-D0E7-A93C-593F0044FBD8}"/>
              </a:ext>
            </a:extLst>
          </p:cNvPr>
          <p:cNvSpPr>
            <a:spLocks noGrp="1"/>
          </p:cNvSpPr>
          <p:nvPr>
            <p:ph type="title"/>
          </p:nvPr>
        </p:nvSpPr>
        <p:spPr>
          <a:xfrm>
            <a:off x="0" y="1165860"/>
            <a:ext cx="6090613" cy="3701108"/>
          </a:xfrm>
        </p:spPr>
        <p:txBody>
          <a:bodyPr>
            <a:noAutofit/>
          </a:bodyPr>
          <a:lstStyle/>
          <a:p>
            <a:r>
              <a:rPr lang="en-US" b="1" dirty="0"/>
              <a:t>Resilience: ability to recover quickly from difficulties and remain strong to face challenge </a:t>
            </a:r>
            <a:endParaRPr lang="en-IN" dirty="0">
              <a:effectLst/>
            </a:endParaRPr>
          </a:p>
        </p:txBody>
      </p:sp>
      <p:pic>
        <p:nvPicPr>
          <p:cNvPr id="7" name="Picture 6">
            <a:extLst>
              <a:ext uri="{FF2B5EF4-FFF2-40B4-BE49-F238E27FC236}">
                <a16:creationId xmlns:a16="http://schemas.microsoft.com/office/drawing/2014/main" id="{37C36146-10B7-5CD8-1661-D5E9C925B5F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07866" y="0"/>
            <a:ext cx="5240547" cy="6858000"/>
          </a:xfrm>
          <a:prstGeom prst="rect">
            <a:avLst/>
          </a:prstGeom>
        </p:spPr>
      </p:pic>
    </p:spTree>
    <p:extLst>
      <p:ext uri="{BB962C8B-B14F-4D97-AF65-F5344CB8AC3E}">
        <p14:creationId xmlns:p14="http://schemas.microsoft.com/office/powerpoint/2010/main" val="21797550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2DF434-28DB-4621-A497-D62C41CE0419}"/>
              </a:ext>
            </a:extLst>
          </p:cNvPr>
          <p:cNvSpPr>
            <a:spLocks noGrp="1"/>
          </p:cNvSpPr>
          <p:nvPr>
            <p:ph type="title"/>
          </p:nvPr>
        </p:nvSpPr>
        <p:spPr>
          <a:xfrm>
            <a:off x="56535" y="0"/>
            <a:ext cx="6096000" cy="891253"/>
          </a:xfrm>
        </p:spPr>
        <p:txBody>
          <a:bodyPr/>
          <a:lstStyle/>
          <a:p>
            <a:r>
              <a:rPr lang="en-US" sz="4400" b="1" dirty="0">
                <a:solidFill>
                  <a:srgbClr val="FFC000"/>
                </a:solidFill>
                <a:latin typeface="Aptos Black" panose="020F0502020204030204" pitchFamily="34" charset="0"/>
              </a:rPr>
              <a:t>FUN Games</a:t>
            </a:r>
          </a:p>
        </p:txBody>
      </p:sp>
      <p:sp>
        <p:nvSpPr>
          <p:cNvPr id="3" name="Content Placeholder 2">
            <a:extLst>
              <a:ext uri="{FF2B5EF4-FFF2-40B4-BE49-F238E27FC236}">
                <a16:creationId xmlns:a16="http://schemas.microsoft.com/office/drawing/2014/main" id="{22788C46-D0BC-4307-AE55-7601A139E7CB}"/>
              </a:ext>
            </a:extLst>
          </p:cNvPr>
          <p:cNvSpPr>
            <a:spLocks noGrp="1"/>
          </p:cNvSpPr>
          <p:nvPr>
            <p:ph idx="1"/>
          </p:nvPr>
        </p:nvSpPr>
        <p:spPr>
          <a:xfrm>
            <a:off x="1" y="1068888"/>
            <a:ext cx="6095999" cy="5789112"/>
          </a:xfrm>
        </p:spPr>
        <p:txBody>
          <a:bodyPr vert="horz" lIns="91440" tIns="45720" rIns="91440" bIns="45720" rtlCol="0" anchor="t">
            <a:normAutofit/>
          </a:bodyPr>
          <a:lstStyle/>
          <a:p>
            <a:r>
              <a:rPr lang="en-US" sz="3200" b="1" u="sng" dirty="0">
                <a:latin typeface="Times New Roman" panose="02020603050405020304" pitchFamily="18" charset="0"/>
                <a:cs typeface="Times New Roman" panose="02020603050405020304" pitchFamily="18" charset="0"/>
              </a:rPr>
              <a:t>Ghuchi Player </a:t>
            </a:r>
            <a:r>
              <a:rPr lang="en-US" sz="2400" b="1" dirty="0">
                <a:latin typeface="Times New Roman" panose="02020603050405020304" pitchFamily="18" charset="0"/>
                <a:cs typeface="Times New Roman" panose="02020603050405020304" pitchFamily="18" charset="0"/>
              </a:rPr>
              <a:t>– </a:t>
            </a:r>
          </a:p>
          <a:p>
            <a:pPr algn="just"/>
            <a:r>
              <a:rPr lang="en-US" sz="2400" b="1" dirty="0">
                <a:latin typeface="Times New Roman" panose="02020603050405020304" pitchFamily="18" charset="0"/>
                <a:cs typeface="Times New Roman" panose="02020603050405020304" pitchFamily="18" charset="0"/>
              </a:rPr>
              <a:t>We would dig small pit in the ground on an unpaved area outside our home. The players stood around it at a distance of ten or fifteen feet, taking turns to throw coins in it. The one who got the most coins in the pit was the winner. </a:t>
            </a:r>
            <a:r>
              <a:rPr lang="en-US" sz="1600" b="1" dirty="0">
                <a:latin typeface="Times New Roman" panose="02020603050405020304" pitchFamily="18" charset="0"/>
                <a:cs typeface="Times New Roman" panose="02020603050405020304" pitchFamily="18" charset="0"/>
              </a:rPr>
              <a:t>(</a:t>
            </a:r>
            <a:r>
              <a:rPr lang="en-US" sz="1600" b="1" i="1" dirty="0">
                <a:latin typeface="Times New Roman" panose="02020603050405020304" pitchFamily="18" charset="0"/>
                <a:cs typeface="Times New Roman" panose="02020603050405020304" pitchFamily="18" charset="0"/>
              </a:rPr>
              <a:t>Courtesy</a:t>
            </a:r>
            <a:r>
              <a:rPr lang="en-US" sz="1600" b="1" dirty="0">
                <a:latin typeface="Times New Roman" panose="02020603050405020304" pitchFamily="18" charset="0"/>
                <a:cs typeface="Times New Roman" panose="02020603050405020304" pitchFamily="18" charset="0"/>
              </a:rPr>
              <a:t> Odyssey Page no. 11)</a:t>
            </a:r>
          </a:p>
          <a:p>
            <a:endParaRPr lang="en-US" dirty="0"/>
          </a:p>
        </p:txBody>
      </p:sp>
      <p:pic>
        <p:nvPicPr>
          <p:cNvPr id="16" name="Picture Placeholder 15" descr="A palm tree with stars and a blue background">
            <a:extLst>
              <a:ext uri="{FF2B5EF4-FFF2-40B4-BE49-F238E27FC236}">
                <a16:creationId xmlns:a16="http://schemas.microsoft.com/office/drawing/2014/main" id="{E19DD59C-F370-2E9A-C3EA-007B712D71A6}"/>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a:stretch/>
        </p:blipFill>
        <p:spPr>
          <a:xfrm>
            <a:off x="7167978" y="623262"/>
            <a:ext cx="3785570" cy="5473362"/>
          </a:xfrm>
        </p:spPr>
      </p:pic>
      <p:pic>
        <p:nvPicPr>
          <p:cNvPr id="7" name="Picture 6">
            <a:extLst>
              <a:ext uri="{FF2B5EF4-FFF2-40B4-BE49-F238E27FC236}">
                <a16:creationId xmlns:a16="http://schemas.microsoft.com/office/drawing/2014/main" id="{26E5F999-DFE2-19A3-8C9C-C6D7FEE7D4F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5806063" y="403007"/>
            <a:ext cx="6788943" cy="5982928"/>
          </a:xfrm>
          <a:prstGeom prst="rect">
            <a:avLst/>
          </a:prstGeom>
        </p:spPr>
      </p:pic>
    </p:spTree>
    <p:extLst>
      <p:ext uri="{BB962C8B-B14F-4D97-AF65-F5344CB8AC3E}">
        <p14:creationId xmlns:p14="http://schemas.microsoft.com/office/powerpoint/2010/main" val="13256085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D6020D-263C-6337-58DA-660743109D3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CD52310-095B-3820-883A-7789D632523A}"/>
              </a:ext>
            </a:extLst>
          </p:cNvPr>
          <p:cNvSpPr>
            <a:spLocks noGrp="1"/>
          </p:cNvSpPr>
          <p:nvPr>
            <p:ph type="title"/>
          </p:nvPr>
        </p:nvSpPr>
        <p:spPr>
          <a:xfrm>
            <a:off x="0" y="1165860"/>
            <a:ext cx="6090613" cy="2103118"/>
          </a:xfrm>
        </p:spPr>
        <p:txBody>
          <a:bodyPr>
            <a:noAutofit/>
          </a:bodyPr>
          <a:lstStyle/>
          <a:p>
            <a:r>
              <a:rPr lang="en-US" b="1" dirty="0"/>
              <a:t>Humility</a:t>
            </a:r>
            <a:endParaRPr lang="en-IN" dirty="0">
              <a:effectLst/>
            </a:endParaRPr>
          </a:p>
        </p:txBody>
      </p:sp>
      <p:pic>
        <p:nvPicPr>
          <p:cNvPr id="7" name="Content Placeholder 6">
            <a:extLst>
              <a:ext uri="{FF2B5EF4-FFF2-40B4-BE49-F238E27FC236}">
                <a16:creationId xmlns:a16="http://schemas.microsoft.com/office/drawing/2014/main" id="{94295707-FDF8-28AC-0762-EFC3C00C3423}"/>
              </a:ext>
            </a:extLst>
          </p:cNvPr>
          <p:cNvPicPr>
            <a:picLocks noGrp="1" noChangeAspect="1"/>
          </p:cNvPicPr>
          <p:nvPr>
            <p:ph sz="quarter" idx="14"/>
          </p:nvPr>
        </p:nvPicPr>
        <p:blipFill>
          <a:blip r:embed="rId3">
            <a:extLst>
              <a:ext uri="{28A0092B-C50C-407E-A947-70E740481C1C}">
                <a14:useLocalDpi xmlns:a14="http://schemas.microsoft.com/office/drawing/2010/main" val="0"/>
              </a:ext>
            </a:extLst>
          </a:blip>
          <a:stretch>
            <a:fillRect/>
          </a:stretch>
        </p:blipFill>
        <p:spPr>
          <a:xfrm>
            <a:off x="6620970" y="1888946"/>
            <a:ext cx="4781775" cy="3080108"/>
          </a:xfrm>
        </p:spPr>
      </p:pic>
    </p:spTree>
    <p:extLst>
      <p:ext uri="{BB962C8B-B14F-4D97-AF65-F5344CB8AC3E}">
        <p14:creationId xmlns:p14="http://schemas.microsoft.com/office/powerpoint/2010/main" val="724110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AD410A-BA12-615B-0B3D-E6ACED159FA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837EA30-F0D2-F676-0B9C-40642521DE78}"/>
              </a:ext>
            </a:extLst>
          </p:cNvPr>
          <p:cNvSpPr>
            <a:spLocks noGrp="1"/>
          </p:cNvSpPr>
          <p:nvPr>
            <p:ph type="title"/>
          </p:nvPr>
        </p:nvSpPr>
        <p:spPr>
          <a:xfrm>
            <a:off x="0" y="1165860"/>
            <a:ext cx="6090613" cy="2103118"/>
          </a:xfrm>
        </p:spPr>
        <p:txBody>
          <a:bodyPr>
            <a:noAutofit/>
          </a:bodyPr>
          <a:lstStyle/>
          <a:p>
            <a:r>
              <a:rPr lang="en-US" b="1" dirty="0"/>
              <a:t>Humility</a:t>
            </a:r>
            <a:endParaRPr lang="en-IN" dirty="0">
              <a:effectLst/>
            </a:endParaRPr>
          </a:p>
        </p:txBody>
      </p:sp>
      <p:sp>
        <p:nvSpPr>
          <p:cNvPr id="4" name="Text Placeholder 3">
            <a:extLst>
              <a:ext uri="{FF2B5EF4-FFF2-40B4-BE49-F238E27FC236}">
                <a16:creationId xmlns:a16="http://schemas.microsoft.com/office/drawing/2014/main" id="{E8664E8D-3A12-4FC5-3D07-481614A1476B}"/>
              </a:ext>
            </a:extLst>
          </p:cNvPr>
          <p:cNvSpPr>
            <a:spLocks noGrp="1"/>
          </p:cNvSpPr>
          <p:nvPr>
            <p:ph sz="quarter" idx="14"/>
          </p:nvPr>
        </p:nvSpPr>
        <p:spPr>
          <a:xfrm>
            <a:off x="0" y="4501111"/>
            <a:ext cx="6090613" cy="1759090"/>
          </a:xfrm>
        </p:spPr>
        <p:txBody>
          <a:bodyPr vert="horz" lIns="91440" tIns="45720" rIns="91440" bIns="45720" rtlCol="0" anchor="t">
            <a:normAutofit/>
          </a:bodyPr>
          <a:lstStyle/>
          <a:p>
            <a:endParaRPr lang="en-US" dirty="0"/>
          </a:p>
        </p:txBody>
      </p:sp>
      <p:pic>
        <p:nvPicPr>
          <p:cNvPr id="17" name="Picture Placeholder 16" descr="A peacock">
            <a:extLst>
              <a:ext uri="{FF2B5EF4-FFF2-40B4-BE49-F238E27FC236}">
                <a16:creationId xmlns:a16="http://schemas.microsoft.com/office/drawing/2014/main" id="{7B7B8FDF-309A-A558-7177-77E5C904AFA6}"/>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a:stretch/>
        </p:blipFill>
        <p:spPr>
          <a:xfrm>
            <a:off x="6705600" y="660400"/>
            <a:ext cx="4857750" cy="5537200"/>
          </a:xfrm>
        </p:spPr>
      </p:pic>
    </p:spTree>
    <p:extLst>
      <p:ext uri="{BB962C8B-B14F-4D97-AF65-F5344CB8AC3E}">
        <p14:creationId xmlns:p14="http://schemas.microsoft.com/office/powerpoint/2010/main" val="15052906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9BA8E8-B428-1F9B-B27D-DAEC6B8D24F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30F84A7-25D7-C407-4C09-61FA41DBC9ED}"/>
              </a:ext>
            </a:extLst>
          </p:cNvPr>
          <p:cNvSpPr>
            <a:spLocks noGrp="1"/>
          </p:cNvSpPr>
          <p:nvPr>
            <p:ph type="title"/>
          </p:nvPr>
        </p:nvSpPr>
        <p:spPr>
          <a:xfrm>
            <a:off x="0" y="1165860"/>
            <a:ext cx="6090613" cy="2103118"/>
          </a:xfrm>
        </p:spPr>
        <p:txBody>
          <a:bodyPr>
            <a:noAutofit/>
          </a:bodyPr>
          <a:lstStyle/>
          <a:p>
            <a:r>
              <a:rPr lang="en-US" b="1" dirty="0"/>
              <a:t>Accountability</a:t>
            </a:r>
            <a:endParaRPr lang="en-IN" dirty="0">
              <a:effectLst/>
            </a:endParaRPr>
          </a:p>
        </p:txBody>
      </p:sp>
      <p:sp>
        <p:nvSpPr>
          <p:cNvPr id="4" name="Text Placeholder 3">
            <a:extLst>
              <a:ext uri="{FF2B5EF4-FFF2-40B4-BE49-F238E27FC236}">
                <a16:creationId xmlns:a16="http://schemas.microsoft.com/office/drawing/2014/main" id="{B7131349-0B75-321D-D9A4-70E4D22E82E0}"/>
              </a:ext>
            </a:extLst>
          </p:cNvPr>
          <p:cNvSpPr>
            <a:spLocks noGrp="1"/>
          </p:cNvSpPr>
          <p:nvPr>
            <p:ph sz="quarter" idx="14"/>
          </p:nvPr>
        </p:nvSpPr>
        <p:spPr>
          <a:xfrm>
            <a:off x="0" y="4501111"/>
            <a:ext cx="6090613" cy="1759090"/>
          </a:xfrm>
        </p:spPr>
        <p:txBody>
          <a:bodyPr vert="horz" lIns="91440" tIns="45720" rIns="91440" bIns="45720" rtlCol="0" anchor="t">
            <a:normAutofit/>
          </a:bodyPr>
          <a:lstStyle/>
          <a:p>
            <a:endParaRPr lang="en-US" dirty="0"/>
          </a:p>
        </p:txBody>
      </p:sp>
      <p:pic>
        <p:nvPicPr>
          <p:cNvPr id="17" name="Picture Placeholder 16" descr="A peacock">
            <a:extLst>
              <a:ext uri="{FF2B5EF4-FFF2-40B4-BE49-F238E27FC236}">
                <a16:creationId xmlns:a16="http://schemas.microsoft.com/office/drawing/2014/main" id="{142EF3C1-1751-A26F-8C20-901FB18DA039}"/>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a:stretch/>
        </p:blipFill>
        <p:spPr>
          <a:xfrm>
            <a:off x="6705600" y="660400"/>
            <a:ext cx="4857750" cy="5537200"/>
          </a:xfrm>
        </p:spPr>
      </p:pic>
    </p:spTree>
    <p:extLst>
      <p:ext uri="{BB962C8B-B14F-4D97-AF65-F5344CB8AC3E}">
        <p14:creationId xmlns:p14="http://schemas.microsoft.com/office/powerpoint/2010/main" val="25899974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0FD7C9-8D22-9DAF-8693-1562A720621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C466630-4D1A-1DE5-C28A-DF90FE7B792C}"/>
              </a:ext>
            </a:extLst>
          </p:cNvPr>
          <p:cNvSpPr>
            <a:spLocks noGrp="1"/>
          </p:cNvSpPr>
          <p:nvPr>
            <p:ph type="title"/>
          </p:nvPr>
        </p:nvSpPr>
        <p:spPr>
          <a:xfrm>
            <a:off x="0" y="1165860"/>
            <a:ext cx="6090613" cy="2103118"/>
          </a:xfrm>
        </p:spPr>
        <p:txBody>
          <a:bodyPr>
            <a:noAutofit/>
          </a:bodyPr>
          <a:lstStyle/>
          <a:p>
            <a:pPr lvl="0"/>
            <a:r>
              <a:rPr lang="en-US" b="1" dirty="0"/>
              <a:t>Social</a:t>
            </a:r>
            <a:endParaRPr lang="en-IN" dirty="0"/>
          </a:p>
        </p:txBody>
      </p:sp>
      <p:sp>
        <p:nvSpPr>
          <p:cNvPr id="4" name="Text Placeholder 3">
            <a:extLst>
              <a:ext uri="{FF2B5EF4-FFF2-40B4-BE49-F238E27FC236}">
                <a16:creationId xmlns:a16="http://schemas.microsoft.com/office/drawing/2014/main" id="{A5637499-641E-F381-405E-A8C041209D75}"/>
              </a:ext>
            </a:extLst>
          </p:cNvPr>
          <p:cNvSpPr>
            <a:spLocks noGrp="1"/>
          </p:cNvSpPr>
          <p:nvPr>
            <p:ph sz="quarter" idx="14"/>
          </p:nvPr>
        </p:nvSpPr>
        <p:spPr>
          <a:xfrm>
            <a:off x="0" y="4501111"/>
            <a:ext cx="6090613" cy="1759090"/>
          </a:xfrm>
        </p:spPr>
        <p:txBody>
          <a:bodyPr vert="horz" lIns="91440" tIns="45720" rIns="91440" bIns="45720" rtlCol="0" anchor="t">
            <a:normAutofit/>
          </a:bodyPr>
          <a:lstStyle/>
          <a:p>
            <a:endParaRPr lang="en-US" dirty="0"/>
          </a:p>
        </p:txBody>
      </p:sp>
      <p:pic>
        <p:nvPicPr>
          <p:cNvPr id="17" name="Picture Placeholder 16" descr="A peacock">
            <a:extLst>
              <a:ext uri="{FF2B5EF4-FFF2-40B4-BE49-F238E27FC236}">
                <a16:creationId xmlns:a16="http://schemas.microsoft.com/office/drawing/2014/main" id="{48AA6F0E-D4C6-D8A7-6349-A18CF3323EA7}"/>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a:stretch/>
        </p:blipFill>
        <p:spPr>
          <a:xfrm>
            <a:off x="6705600" y="660400"/>
            <a:ext cx="4857750" cy="5537200"/>
          </a:xfrm>
        </p:spPr>
      </p:pic>
    </p:spTree>
    <p:extLst>
      <p:ext uri="{BB962C8B-B14F-4D97-AF65-F5344CB8AC3E}">
        <p14:creationId xmlns:p14="http://schemas.microsoft.com/office/powerpoint/2010/main" val="20045130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6E020B-606C-595F-8511-AB553355D59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4B9995E-FEC8-FE40-C3DB-C01860C307D5}"/>
              </a:ext>
            </a:extLst>
          </p:cNvPr>
          <p:cNvSpPr>
            <a:spLocks noGrp="1"/>
          </p:cNvSpPr>
          <p:nvPr>
            <p:ph type="title"/>
          </p:nvPr>
        </p:nvSpPr>
        <p:spPr>
          <a:xfrm>
            <a:off x="0" y="1165860"/>
            <a:ext cx="6090613" cy="2103118"/>
          </a:xfrm>
        </p:spPr>
        <p:txBody>
          <a:bodyPr>
            <a:noAutofit/>
          </a:bodyPr>
          <a:lstStyle/>
          <a:p>
            <a:pPr lvl="0"/>
            <a:r>
              <a:rPr lang="en-US" b="1" dirty="0"/>
              <a:t>Professional</a:t>
            </a:r>
            <a:endParaRPr lang="en-IN" dirty="0"/>
          </a:p>
        </p:txBody>
      </p:sp>
      <p:sp>
        <p:nvSpPr>
          <p:cNvPr id="4" name="Text Placeholder 3">
            <a:extLst>
              <a:ext uri="{FF2B5EF4-FFF2-40B4-BE49-F238E27FC236}">
                <a16:creationId xmlns:a16="http://schemas.microsoft.com/office/drawing/2014/main" id="{8430F930-6933-404C-BE63-0EFB1DB2B15B}"/>
              </a:ext>
            </a:extLst>
          </p:cNvPr>
          <p:cNvSpPr>
            <a:spLocks noGrp="1"/>
          </p:cNvSpPr>
          <p:nvPr>
            <p:ph sz="quarter" idx="14"/>
          </p:nvPr>
        </p:nvSpPr>
        <p:spPr>
          <a:xfrm>
            <a:off x="0" y="4501111"/>
            <a:ext cx="6090613" cy="1759090"/>
          </a:xfrm>
        </p:spPr>
        <p:txBody>
          <a:bodyPr vert="horz" lIns="91440" tIns="45720" rIns="91440" bIns="45720" rtlCol="0" anchor="t">
            <a:normAutofit/>
          </a:bodyPr>
          <a:lstStyle/>
          <a:p>
            <a:endParaRPr lang="en-US" dirty="0"/>
          </a:p>
        </p:txBody>
      </p:sp>
      <p:pic>
        <p:nvPicPr>
          <p:cNvPr id="17" name="Picture Placeholder 16" descr="A peacock">
            <a:extLst>
              <a:ext uri="{FF2B5EF4-FFF2-40B4-BE49-F238E27FC236}">
                <a16:creationId xmlns:a16="http://schemas.microsoft.com/office/drawing/2014/main" id="{276D0108-2058-E216-49AF-6EDC03390F3C}"/>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a:stretch/>
        </p:blipFill>
        <p:spPr>
          <a:xfrm>
            <a:off x="6705600" y="660400"/>
            <a:ext cx="4857750" cy="5537200"/>
          </a:xfrm>
        </p:spPr>
      </p:pic>
    </p:spTree>
    <p:extLst>
      <p:ext uri="{BB962C8B-B14F-4D97-AF65-F5344CB8AC3E}">
        <p14:creationId xmlns:p14="http://schemas.microsoft.com/office/powerpoint/2010/main" val="25905835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825DBA-0965-386C-C3FC-EF717C11F96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B4D92CB-606B-6CE2-D176-47086CE671D4}"/>
              </a:ext>
            </a:extLst>
          </p:cNvPr>
          <p:cNvSpPr>
            <a:spLocks noGrp="1"/>
          </p:cNvSpPr>
          <p:nvPr>
            <p:ph type="title"/>
          </p:nvPr>
        </p:nvSpPr>
        <p:spPr>
          <a:xfrm>
            <a:off x="0" y="1165860"/>
            <a:ext cx="6090613" cy="2103118"/>
          </a:xfrm>
        </p:spPr>
        <p:txBody>
          <a:bodyPr>
            <a:noAutofit/>
          </a:bodyPr>
          <a:lstStyle/>
          <a:p>
            <a:pPr lvl="0"/>
            <a:r>
              <a:rPr lang="en-US" b="1" dirty="0"/>
              <a:t>Couragious</a:t>
            </a:r>
            <a:endParaRPr lang="en-IN" dirty="0"/>
          </a:p>
        </p:txBody>
      </p:sp>
      <p:sp>
        <p:nvSpPr>
          <p:cNvPr id="4" name="Text Placeholder 3">
            <a:extLst>
              <a:ext uri="{FF2B5EF4-FFF2-40B4-BE49-F238E27FC236}">
                <a16:creationId xmlns:a16="http://schemas.microsoft.com/office/drawing/2014/main" id="{F8FC963B-3F78-014C-9839-81508A4710AE}"/>
              </a:ext>
            </a:extLst>
          </p:cNvPr>
          <p:cNvSpPr>
            <a:spLocks noGrp="1"/>
          </p:cNvSpPr>
          <p:nvPr>
            <p:ph sz="quarter" idx="14"/>
          </p:nvPr>
        </p:nvSpPr>
        <p:spPr>
          <a:xfrm>
            <a:off x="0" y="4501111"/>
            <a:ext cx="6090613" cy="1759090"/>
          </a:xfrm>
        </p:spPr>
        <p:txBody>
          <a:bodyPr vert="horz" lIns="91440" tIns="45720" rIns="91440" bIns="45720" rtlCol="0" anchor="t">
            <a:normAutofit/>
          </a:bodyPr>
          <a:lstStyle/>
          <a:p>
            <a:endParaRPr lang="en-US" dirty="0"/>
          </a:p>
        </p:txBody>
      </p:sp>
      <p:pic>
        <p:nvPicPr>
          <p:cNvPr id="17" name="Picture Placeholder 16" descr="A peacock">
            <a:extLst>
              <a:ext uri="{FF2B5EF4-FFF2-40B4-BE49-F238E27FC236}">
                <a16:creationId xmlns:a16="http://schemas.microsoft.com/office/drawing/2014/main" id="{6087DB25-0A71-F79E-2D78-9C62C77C4638}"/>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a:stretch/>
        </p:blipFill>
        <p:spPr>
          <a:xfrm>
            <a:off x="6705600" y="660400"/>
            <a:ext cx="4857750" cy="5537200"/>
          </a:xfrm>
        </p:spPr>
      </p:pic>
    </p:spTree>
    <p:extLst>
      <p:ext uri="{BB962C8B-B14F-4D97-AF65-F5344CB8AC3E}">
        <p14:creationId xmlns:p14="http://schemas.microsoft.com/office/powerpoint/2010/main" val="3484313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55E2E3E-148D-4BE4-88A4-447C4BC35E68}"/>
              </a:ext>
            </a:extLst>
          </p:cNvPr>
          <p:cNvSpPr>
            <a:spLocks noGrp="1"/>
          </p:cNvSpPr>
          <p:nvPr>
            <p:ph type="title"/>
          </p:nvPr>
        </p:nvSpPr>
        <p:spPr>
          <a:xfrm>
            <a:off x="837566" y="1"/>
            <a:ext cx="7842884" cy="1705585"/>
          </a:xfrm>
        </p:spPr>
        <p:txBody>
          <a:bodyPr anchor="ctr"/>
          <a:lstStyle/>
          <a:p>
            <a:r>
              <a:rPr lang="en-US" dirty="0"/>
              <a:t>Product launch</a:t>
            </a:r>
          </a:p>
        </p:txBody>
      </p:sp>
      <p:sp>
        <p:nvSpPr>
          <p:cNvPr id="5" name="Text Placeholder 4">
            <a:extLst>
              <a:ext uri="{FF2B5EF4-FFF2-40B4-BE49-F238E27FC236}">
                <a16:creationId xmlns:a16="http://schemas.microsoft.com/office/drawing/2014/main" id="{4AB8A093-0C1B-E9F3-A21C-3AEF6EDFF49A}"/>
              </a:ext>
            </a:extLst>
          </p:cNvPr>
          <p:cNvSpPr>
            <a:spLocks noGrp="1"/>
          </p:cNvSpPr>
          <p:nvPr>
            <p:ph type="body" sz="quarter" idx="14"/>
          </p:nvPr>
        </p:nvSpPr>
        <p:spPr>
          <a:xfrm>
            <a:off x="837566" y="2721428"/>
            <a:ext cx="5188584" cy="3199151"/>
          </a:xfrm>
        </p:spPr>
        <p:txBody>
          <a:bodyPr/>
          <a:lstStyle/>
          <a:p>
            <a:r>
              <a:rPr lang="en-US" dirty="0"/>
              <a:t>Currently gearing up for a ground-breaking launch </a:t>
            </a:r>
          </a:p>
          <a:p>
            <a:r>
              <a:rPr lang="en-US" dirty="0"/>
              <a:t>Our new offerings will captivate the market</a:t>
            </a:r>
          </a:p>
          <a:p>
            <a:r>
              <a:rPr lang="en-US" dirty="0"/>
              <a:t>Our marketing campaign will generate anticipation</a:t>
            </a:r>
          </a:p>
        </p:txBody>
      </p:sp>
      <p:graphicFrame>
        <p:nvGraphicFramePr>
          <p:cNvPr id="11" name="Chart Placeholder 10" descr="A timeline of the product launch">
            <a:extLst>
              <a:ext uri="{FF2B5EF4-FFF2-40B4-BE49-F238E27FC236}">
                <a16:creationId xmlns:a16="http://schemas.microsoft.com/office/drawing/2014/main" id="{CEC93498-BE1A-0484-72BD-9B8E05C17B4B}"/>
              </a:ext>
            </a:extLst>
          </p:cNvPr>
          <p:cNvGraphicFramePr>
            <a:graphicFrameLocks noGrp="1"/>
          </p:cNvGraphicFramePr>
          <p:nvPr>
            <p:ph type="chart" sz="quarter" idx="13"/>
            <p:extLst>
              <p:ext uri="{D42A27DB-BD31-4B8C-83A1-F6EECF244321}">
                <p14:modId xmlns:p14="http://schemas.microsoft.com/office/powerpoint/2010/main" val="3160421802"/>
              </p:ext>
            </p:extLst>
          </p:nvPr>
        </p:nvGraphicFramePr>
        <p:xfrm>
          <a:off x="6510338" y="2286000"/>
          <a:ext cx="4745037" cy="36337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324984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D1A202-23A3-4F3A-AA92-0172C8D2DA06}"/>
              </a:ext>
            </a:extLst>
          </p:cNvPr>
          <p:cNvSpPr>
            <a:spLocks noGrp="1"/>
          </p:cNvSpPr>
          <p:nvPr>
            <p:ph type="title"/>
          </p:nvPr>
        </p:nvSpPr>
        <p:spPr>
          <a:xfrm>
            <a:off x="6804723" y="427842"/>
            <a:ext cx="4893375" cy="1902608"/>
          </a:xfrm>
        </p:spPr>
        <p:txBody>
          <a:bodyPr>
            <a:normAutofit/>
          </a:bodyPr>
          <a:lstStyle/>
          <a:p>
            <a:r>
              <a:rPr lang="en-US" dirty="0"/>
              <a:t>Marketing strategies</a:t>
            </a:r>
          </a:p>
        </p:txBody>
      </p:sp>
      <p:pic>
        <p:nvPicPr>
          <p:cNvPr id="14" name="Picture Placeholder 13" descr="A bird standing next to a tree">
            <a:extLst>
              <a:ext uri="{FF2B5EF4-FFF2-40B4-BE49-F238E27FC236}">
                <a16:creationId xmlns:a16="http://schemas.microsoft.com/office/drawing/2014/main" id="{160B662C-5B46-59E4-28E5-00C2493AF63A}"/>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a:stretch/>
        </p:blipFill>
        <p:spPr>
          <a:xfrm>
            <a:off x="584200" y="615950"/>
            <a:ext cx="5130800" cy="5740400"/>
          </a:xfrm>
        </p:spPr>
      </p:pic>
      <p:sp>
        <p:nvSpPr>
          <p:cNvPr id="3" name="Content Placeholder 2">
            <a:extLst>
              <a:ext uri="{FF2B5EF4-FFF2-40B4-BE49-F238E27FC236}">
                <a16:creationId xmlns:a16="http://schemas.microsoft.com/office/drawing/2014/main" id="{7B943E7C-A74D-4CB3-844B-51917C88C95F}"/>
              </a:ext>
            </a:extLst>
          </p:cNvPr>
          <p:cNvSpPr>
            <a:spLocks noGrp="1"/>
          </p:cNvSpPr>
          <p:nvPr>
            <p:ph sz="quarter" idx="14"/>
          </p:nvPr>
        </p:nvSpPr>
        <p:spPr>
          <a:xfrm>
            <a:off x="6804722" y="2576302"/>
            <a:ext cx="4893377" cy="3787298"/>
          </a:xfrm>
        </p:spPr>
        <p:txBody>
          <a:bodyPr vert="horz" lIns="91440" tIns="45720" rIns="91440" bIns="45720" rtlCol="0" anchor="t">
            <a:normAutofit/>
          </a:bodyPr>
          <a:lstStyle/>
          <a:p>
            <a:r>
              <a:rPr lang="en-US" dirty="0"/>
              <a:t>Implement personalized engagement strategies</a:t>
            </a:r>
          </a:p>
          <a:p>
            <a:r>
              <a:rPr lang="en-US" dirty="0"/>
              <a:t>Tailor campaigns to resonate with specific demographics, fostering a sense of relevance and connection</a:t>
            </a:r>
          </a:p>
          <a:p>
            <a:r>
              <a:rPr lang="en-US" dirty="0"/>
              <a:t>Collaborate with influencers and thought leaders to amplify our brand message</a:t>
            </a:r>
          </a:p>
        </p:txBody>
      </p:sp>
    </p:spTree>
    <p:extLst>
      <p:ext uri="{BB962C8B-B14F-4D97-AF65-F5344CB8AC3E}">
        <p14:creationId xmlns:p14="http://schemas.microsoft.com/office/powerpoint/2010/main" val="44507069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256B7E-1633-44AB-8584-82DF5B726834}"/>
              </a:ext>
            </a:extLst>
          </p:cNvPr>
          <p:cNvSpPr>
            <a:spLocks noGrp="1"/>
          </p:cNvSpPr>
          <p:nvPr>
            <p:ph type="title"/>
          </p:nvPr>
        </p:nvSpPr>
        <p:spPr>
          <a:xfrm>
            <a:off x="839788" y="0"/>
            <a:ext cx="7694612" cy="1705586"/>
          </a:xfrm>
        </p:spPr>
        <p:txBody>
          <a:bodyPr>
            <a:normAutofit/>
          </a:bodyPr>
          <a:lstStyle/>
          <a:p>
            <a:r>
              <a:rPr lang="en-US" dirty="0"/>
              <a:t>Areas of focus</a:t>
            </a:r>
          </a:p>
        </p:txBody>
      </p:sp>
      <p:sp>
        <p:nvSpPr>
          <p:cNvPr id="4" name="Content Placeholder 3">
            <a:extLst>
              <a:ext uri="{FF2B5EF4-FFF2-40B4-BE49-F238E27FC236}">
                <a16:creationId xmlns:a16="http://schemas.microsoft.com/office/drawing/2014/main" id="{950677C9-3E42-427F-93B8-526692906471}"/>
              </a:ext>
            </a:extLst>
          </p:cNvPr>
          <p:cNvSpPr>
            <a:spLocks noGrp="1"/>
          </p:cNvSpPr>
          <p:nvPr>
            <p:ph sz="half" idx="2"/>
          </p:nvPr>
        </p:nvSpPr>
        <p:spPr>
          <a:xfrm>
            <a:off x="839788" y="2444085"/>
            <a:ext cx="5157787" cy="3609410"/>
          </a:xfrm>
        </p:spPr>
        <p:txBody>
          <a:bodyPr vert="horz" lIns="91440" tIns="45720" rIns="91440" bIns="45720" rtlCol="0" anchor="t">
            <a:normAutofit/>
          </a:bodyPr>
          <a:lstStyle/>
          <a:p>
            <a:r>
              <a:rPr lang="en-US" dirty="0"/>
              <a:t>Our financial overview reflects a robust and resilient fiscal performance.</a:t>
            </a:r>
          </a:p>
          <a:p>
            <a:r>
              <a:rPr lang="en-US" dirty="0"/>
              <a:t>Key indicators show consistent revenue growth over the past quarter, attributed to strategic cost management and successful marketing.</a:t>
            </a:r>
          </a:p>
        </p:txBody>
      </p:sp>
      <p:sp>
        <p:nvSpPr>
          <p:cNvPr id="5" name="Content Placeholder 4">
            <a:extLst>
              <a:ext uri="{FF2B5EF4-FFF2-40B4-BE49-F238E27FC236}">
                <a16:creationId xmlns:a16="http://schemas.microsoft.com/office/drawing/2014/main" id="{BDB9D020-1E25-453D-83DF-1420ACD3968D}"/>
              </a:ext>
            </a:extLst>
          </p:cNvPr>
          <p:cNvSpPr>
            <a:spLocks noGrp="1"/>
          </p:cNvSpPr>
          <p:nvPr>
            <p:ph sz="quarter" idx="4"/>
          </p:nvPr>
        </p:nvSpPr>
        <p:spPr>
          <a:xfrm>
            <a:off x="6172200" y="2444085"/>
            <a:ext cx="5183188" cy="3609410"/>
          </a:xfrm>
        </p:spPr>
        <p:txBody>
          <a:bodyPr vert="horz" lIns="91440" tIns="45720" rIns="91440" bIns="45720" rtlCol="0" anchor="t">
            <a:normAutofit/>
          </a:bodyPr>
          <a:lstStyle/>
          <a:p>
            <a:r>
              <a:rPr lang="en-US" dirty="0"/>
              <a:t>Operating margins have improved, signaling operational efficiency, while strengthening our reserves.</a:t>
            </a:r>
          </a:p>
          <a:p>
            <a:r>
              <a:rPr lang="en-US" dirty="0"/>
              <a:t>This underscores our commitment to financial stability, positioning us for sustained growth. </a:t>
            </a:r>
          </a:p>
        </p:txBody>
      </p:sp>
    </p:spTree>
    <p:extLst>
      <p:ext uri="{BB962C8B-B14F-4D97-AF65-F5344CB8AC3E}">
        <p14:creationId xmlns:p14="http://schemas.microsoft.com/office/powerpoint/2010/main" val="256311961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43047E-FBFD-4F79-BCA5-10E69740F030}"/>
              </a:ext>
            </a:extLst>
          </p:cNvPr>
          <p:cNvSpPr>
            <a:spLocks noGrp="1"/>
          </p:cNvSpPr>
          <p:nvPr>
            <p:ph type="title"/>
          </p:nvPr>
        </p:nvSpPr>
        <p:spPr>
          <a:xfrm>
            <a:off x="837566" y="1"/>
            <a:ext cx="7861934" cy="1705585"/>
          </a:xfrm>
        </p:spPr>
        <p:txBody>
          <a:bodyPr>
            <a:normAutofit/>
          </a:bodyPr>
          <a:lstStyle/>
          <a:p>
            <a:r>
              <a:rPr lang="en-US" dirty="0"/>
              <a:t>Quarterly targets</a:t>
            </a:r>
          </a:p>
        </p:txBody>
      </p:sp>
      <p:sp>
        <p:nvSpPr>
          <p:cNvPr id="3" name="Text Placeholder 2">
            <a:extLst>
              <a:ext uri="{FF2B5EF4-FFF2-40B4-BE49-F238E27FC236}">
                <a16:creationId xmlns:a16="http://schemas.microsoft.com/office/drawing/2014/main" id="{D36D237D-9043-CD52-0AD2-12AE7EAF9E3D}"/>
              </a:ext>
            </a:extLst>
          </p:cNvPr>
          <p:cNvSpPr>
            <a:spLocks noGrp="1"/>
          </p:cNvSpPr>
          <p:nvPr>
            <p:ph type="body" sz="quarter" idx="14"/>
          </p:nvPr>
        </p:nvSpPr>
        <p:spPr>
          <a:xfrm>
            <a:off x="837566" y="2721428"/>
            <a:ext cx="2743834" cy="3199151"/>
          </a:xfrm>
        </p:spPr>
        <p:txBody>
          <a:bodyPr/>
          <a:lstStyle/>
          <a:p>
            <a:r>
              <a:rPr lang="en-US" dirty="0"/>
              <a:t>Market expansion</a:t>
            </a:r>
          </a:p>
          <a:p>
            <a:r>
              <a:rPr lang="en-US" dirty="0"/>
              <a:t>Product innovation</a:t>
            </a:r>
          </a:p>
          <a:p>
            <a:r>
              <a:rPr lang="en-US" dirty="0"/>
              <a:t>Customer retention</a:t>
            </a:r>
          </a:p>
          <a:p>
            <a:r>
              <a:rPr lang="en-US" dirty="0"/>
              <a:t>Operational efficiency</a:t>
            </a:r>
          </a:p>
          <a:p>
            <a:endParaRPr lang="en-US" dirty="0"/>
          </a:p>
        </p:txBody>
      </p:sp>
      <p:graphicFrame>
        <p:nvGraphicFramePr>
          <p:cNvPr id="6" name="Table Placeholder 5">
            <a:extLst>
              <a:ext uri="{FF2B5EF4-FFF2-40B4-BE49-F238E27FC236}">
                <a16:creationId xmlns:a16="http://schemas.microsoft.com/office/drawing/2014/main" id="{E510D105-0668-F121-5F89-8EA57C289484}"/>
              </a:ext>
            </a:extLst>
          </p:cNvPr>
          <p:cNvGraphicFramePr>
            <a:graphicFrameLocks noGrp="1"/>
          </p:cNvGraphicFramePr>
          <p:nvPr>
            <p:ph type="tbl" sz="quarter" idx="15"/>
            <p:extLst>
              <p:ext uri="{D42A27DB-BD31-4B8C-83A1-F6EECF244321}">
                <p14:modId xmlns:p14="http://schemas.microsoft.com/office/powerpoint/2010/main" val="137677326"/>
              </p:ext>
            </p:extLst>
          </p:nvPr>
        </p:nvGraphicFramePr>
        <p:xfrm>
          <a:off x="3879850" y="2720975"/>
          <a:ext cx="7473948" cy="3199149"/>
        </p:xfrm>
        <a:graphic>
          <a:graphicData uri="http://schemas.openxmlformats.org/drawingml/2006/table">
            <a:tbl>
              <a:tblPr firstRow="1" bandRow="1">
                <a:tableStyleId>{69CF1AB2-1976-4502-BF36-3FF5EA218861}</a:tableStyleId>
              </a:tblPr>
              <a:tblGrid>
                <a:gridCol w="1868487">
                  <a:extLst>
                    <a:ext uri="{9D8B030D-6E8A-4147-A177-3AD203B41FA5}">
                      <a16:colId xmlns:a16="http://schemas.microsoft.com/office/drawing/2014/main" val="3506668196"/>
                    </a:ext>
                  </a:extLst>
                </a:gridCol>
                <a:gridCol w="1868487">
                  <a:extLst>
                    <a:ext uri="{9D8B030D-6E8A-4147-A177-3AD203B41FA5}">
                      <a16:colId xmlns:a16="http://schemas.microsoft.com/office/drawing/2014/main" val="3916319319"/>
                    </a:ext>
                  </a:extLst>
                </a:gridCol>
                <a:gridCol w="1868487">
                  <a:extLst>
                    <a:ext uri="{9D8B030D-6E8A-4147-A177-3AD203B41FA5}">
                      <a16:colId xmlns:a16="http://schemas.microsoft.com/office/drawing/2014/main" val="607572830"/>
                    </a:ext>
                  </a:extLst>
                </a:gridCol>
                <a:gridCol w="1868487">
                  <a:extLst>
                    <a:ext uri="{9D8B030D-6E8A-4147-A177-3AD203B41FA5}">
                      <a16:colId xmlns:a16="http://schemas.microsoft.com/office/drawing/2014/main" val="3802179235"/>
                    </a:ext>
                  </a:extLst>
                </a:gridCol>
              </a:tblGrid>
              <a:tr h="964337">
                <a:tc>
                  <a:txBody>
                    <a:bodyPr/>
                    <a:lstStyle/>
                    <a:p>
                      <a:pPr algn="ctr"/>
                      <a:r>
                        <a:rPr lang="en-US" dirty="0"/>
                        <a:t>Quarter</a:t>
                      </a:r>
                    </a:p>
                  </a:txBody>
                  <a:tcPr anchor="ctr"/>
                </a:tc>
                <a:tc>
                  <a:txBody>
                    <a:bodyPr/>
                    <a:lstStyle/>
                    <a:p>
                      <a:pPr algn="ctr"/>
                      <a:r>
                        <a:rPr lang="en-US" dirty="0"/>
                        <a:t>Revenue </a:t>
                      </a:r>
                      <a:br>
                        <a:rPr lang="en-US" dirty="0"/>
                      </a:br>
                      <a:r>
                        <a:rPr lang="en-US" dirty="0"/>
                        <a:t>growth (%)</a:t>
                      </a:r>
                    </a:p>
                  </a:txBody>
                  <a:tcPr anchor="ctr"/>
                </a:tc>
                <a:tc>
                  <a:txBody>
                    <a:bodyPr/>
                    <a:lstStyle/>
                    <a:p>
                      <a:pPr algn="ctr"/>
                      <a:r>
                        <a:rPr lang="en-US" dirty="0"/>
                        <a:t>Market share increase (%)</a:t>
                      </a:r>
                    </a:p>
                  </a:txBody>
                  <a:tcPr anchor="ctr"/>
                </a:tc>
                <a:tc>
                  <a:txBody>
                    <a:bodyPr/>
                    <a:lstStyle/>
                    <a:p>
                      <a:pPr algn="ctr"/>
                      <a:r>
                        <a:rPr lang="en-US" dirty="0"/>
                        <a:t>Customer acquisition</a:t>
                      </a:r>
                    </a:p>
                  </a:txBody>
                  <a:tcPr anchor="ctr"/>
                </a:tc>
                <a:extLst>
                  <a:ext uri="{0D108BD9-81ED-4DB2-BD59-A6C34878D82A}">
                    <a16:rowId xmlns:a16="http://schemas.microsoft.com/office/drawing/2014/main" val="4099064821"/>
                  </a:ext>
                </a:extLst>
              </a:tr>
              <a:tr h="558703">
                <a:tc>
                  <a:txBody>
                    <a:bodyPr/>
                    <a:lstStyle/>
                    <a:p>
                      <a:pPr algn="ctr"/>
                      <a:r>
                        <a:rPr lang="en-US" dirty="0"/>
                        <a:t>Q1</a:t>
                      </a:r>
                    </a:p>
                  </a:txBody>
                  <a:tcPr anchor="ctr"/>
                </a:tc>
                <a:tc>
                  <a:txBody>
                    <a:bodyPr/>
                    <a:lstStyle/>
                    <a:p>
                      <a:pPr algn="ctr"/>
                      <a:r>
                        <a:rPr lang="en-US" dirty="0"/>
                        <a:t>12</a:t>
                      </a:r>
                    </a:p>
                  </a:txBody>
                  <a:tcPr anchor="ctr"/>
                </a:tc>
                <a:tc>
                  <a:txBody>
                    <a:bodyPr/>
                    <a:lstStyle/>
                    <a:p>
                      <a:pPr algn="ctr"/>
                      <a:r>
                        <a:rPr lang="en-US" dirty="0"/>
                        <a:t>2</a:t>
                      </a:r>
                    </a:p>
                  </a:txBody>
                  <a:tcPr anchor="ctr"/>
                </a:tc>
                <a:tc>
                  <a:txBody>
                    <a:bodyPr/>
                    <a:lstStyle/>
                    <a:p>
                      <a:pPr algn="ctr"/>
                      <a:r>
                        <a:rPr lang="en-US" dirty="0"/>
                        <a:t>500</a:t>
                      </a:r>
                    </a:p>
                  </a:txBody>
                  <a:tcPr anchor="ctr"/>
                </a:tc>
                <a:extLst>
                  <a:ext uri="{0D108BD9-81ED-4DB2-BD59-A6C34878D82A}">
                    <a16:rowId xmlns:a16="http://schemas.microsoft.com/office/drawing/2014/main" val="559382589"/>
                  </a:ext>
                </a:extLst>
              </a:tr>
              <a:tr h="558703">
                <a:tc>
                  <a:txBody>
                    <a:bodyPr/>
                    <a:lstStyle/>
                    <a:p>
                      <a:pPr algn="ctr"/>
                      <a:r>
                        <a:rPr lang="en-US" dirty="0"/>
                        <a:t>Q2</a:t>
                      </a:r>
                    </a:p>
                  </a:txBody>
                  <a:tcPr anchor="ctr"/>
                </a:tc>
                <a:tc>
                  <a:txBody>
                    <a:bodyPr/>
                    <a:lstStyle/>
                    <a:p>
                      <a:pPr algn="ctr"/>
                      <a:r>
                        <a:rPr lang="en-US" dirty="0"/>
                        <a:t>15</a:t>
                      </a:r>
                    </a:p>
                  </a:txBody>
                  <a:tcPr anchor="ctr"/>
                </a:tc>
                <a:tc>
                  <a:txBody>
                    <a:bodyPr/>
                    <a:lstStyle/>
                    <a:p>
                      <a:pPr algn="ctr"/>
                      <a:r>
                        <a:rPr lang="en-US" dirty="0"/>
                        <a:t>3</a:t>
                      </a:r>
                    </a:p>
                  </a:txBody>
                  <a:tcPr anchor="ctr"/>
                </a:tc>
                <a:tc>
                  <a:txBody>
                    <a:bodyPr/>
                    <a:lstStyle/>
                    <a:p>
                      <a:pPr algn="ctr"/>
                      <a:r>
                        <a:rPr lang="en-US" dirty="0"/>
                        <a:t>600</a:t>
                      </a:r>
                    </a:p>
                  </a:txBody>
                  <a:tcPr anchor="ctr"/>
                </a:tc>
                <a:extLst>
                  <a:ext uri="{0D108BD9-81ED-4DB2-BD59-A6C34878D82A}">
                    <a16:rowId xmlns:a16="http://schemas.microsoft.com/office/drawing/2014/main" val="1677250944"/>
                  </a:ext>
                </a:extLst>
              </a:tr>
              <a:tr h="558703">
                <a:tc>
                  <a:txBody>
                    <a:bodyPr/>
                    <a:lstStyle/>
                    <a:p>
                      <a:pPr algn="ctr"/>
                      <a:r>
                        <a:rPr lang="en-US" dirty="0"/>
                        <a:t>Q3</a:t>
                      </a:r>
                    </a:p>
                  </a:txBody>
                  <a:tcPr anchor="ctr"/>
                </a:tc>
                <a:tc>
                  <a:txBody>
                    <a:bodyPr/>
                    <a:lstStyle/>
                    <a:p>
                      <a:pPr algn="ctr"/>
                      <a:r>
                        <a:rPr lang="en-US" dirty="0"/>
                        <a:t>18</a:t>
                      </a:r>
                    </a:p>
                  </a:txBody>
                  <a:tcPr anchor="ctr"/>
                </a:tc>
                <a:tc>
                  <a:txBody>
                    <a:bodyPr/>
                    <a:lstStyle/>
                    <a:p>
                      <a:pPr algn="ctr"/>
                      <a:r>
                        <a:rPr lang="en-US" dirty="0"/>
                        <a:t>4</a:t>
                      </a:r>
                    </a:p>
                  </a:txBody>
                  <a:tcPr anchor="ctr"/>
                </a:tc>
                <a:tc>
                  <a:txBody>
                    <a:bodyPr/>
                    <a:lstStyle/>
                    <a:p>
                      <a:pPr algn="ctr"/>
                      <a:r>
                        <a:rPr lang="en-US" dirty="0"/>
                        <a:t>700</a:t>
                      </a:r>
                    </a:p>
                  </a:txBody>
                  <a:tcPr anchor="ctr"/>
                </a:tc>
                <a:extLst>
                  <a:ext uri="{0D108BD9-81ED-4DB2-BD59-A6C34878D82A}">
                    <a16:rowId xmlns:a16="http://schemas.microsoft.com/office/drawing/2014/main" val="2012479512"/>
                  </a:ext>
                </a:extLst>
              </a:tr>
              <a:tr h="558703">
                <a:tc>
                  <a:txBody>
                    <a:bodyPr/>
                    <a:lstStyle/>
                    <a:p>
                      <a:pPr algn="ctr"/>
                      <a:r>
                        <a:rPr lang="en-US" dirty="0"/>
                        <a:t>Q4</a:t>
                      </a:r>
                    </a:p>
                  </a:txBody>
                  <a:tcPr anchor="ctr"/>
                </a:tc>
                <a:tc>
                  <a:txBody>
                    <a:bodyPr/>
                    <a:lstStyle/>
                    <a:p>
                      <a:pPr algn="ctr"/>
                      <a:r>
                        <a:rPr lang="en-US" dirty="0"/>
                        <a:t>20</a:t>
                      </a:r>
                    </a:p>
                  </a:txBody>
                  <a:tcPr anchor="ctr"/>
                </a:tc>
                <a:tc>
                  <a:txBody>
                    <a:bodyPr/>
                    <a:lstStyle/>
                    <a:p>
                      <a:pPr algn="ctr"/>
                      <a:r>
                        <a:rPr lang="en-US" dirty="0"/>
                        <a:t>5</a:t>
                      </a:r>
                    </a:p>
                  </a:txBody>
                  <a:tcPr anchor="ctr"/>
                </a:tc>
                <a:tc>
                  <a:txBody>
                    <a:bodyPr/>
                    <a:lstStyle/>
                    <a:p>
                      <a:pPr algn="ctr"/>
                      <a:r>
                        <a:rPr lang="en-US" dirty="0"/>
                        <a:t>800</a:t>
                      </a:r>
                    </a:p>
                  </a:txBody>
                  <a:tcPr anchor="ctr"/>
                </a:tc>
                <a:extLst>
                  <a:ext uri="{0D108BD9-81ED-4DB2-BD59-A6C34878D82A}">
                    <a16:rowId xmlns:a16="http://schemas.microsoft.com/office/drawing/2014/main" val="2907949173"/>
                  </a:ext>
                </a:extLst>
              </a:tr>
            </a:tbl>
          </a:graphicData>
        </a:graphic>
      </p:graphicFrame>
    </p:spTree>
    <p:extLst>
      <p:ext uri="{BB962C8B-B14F-4D97-AF65-F5344CB8AC3E}">
        <p14:creationId xmlns:p14="http://schemas.microsoft.com/office/powerpoint/2010/main" val="15273869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7572BF-A755-9365-EB4C-692038B4804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FB1C55B-C0D8-0ECD-F226-4B8B17D58895}"/>
              </a:ext>
            </a:extLst>
          </p:cNvPr>
          <p:cNvSpPr>
            <a:spLocks noGrp="1"/>
          </p:cNvSpPr>
          <p:nvPr>
            <p:ph type="title"/>
          </p:nvPr>
        </p:nvSpPr>
        <p:spPr>
          <a:xfrm>
            <a:off x="113071" y="16357"/>
            <a:ext cx="6095999" cy="988143"/>
          </a:xfrm>
        </p:spPr>
        <p:txBody>
          <a:bodyPr/>
          <a:lstStyle/>
          <a:p>
            <a:r>
              <a:rPr lang="en-US" sz="4400" b="1" dirty="0">
                <a:latin typeface="Times New Roman" panose="02020603050405020304" pitchFamily="18" charset="0"/>
                <a:cs typeface="Times New Roman" panose="02020603050405020304" pitchFamily="18" charset="0"/>
              </a:rPr>
              <a:t>Bridge Player</a:t>
            </a:r>
            <a:endParaRPr lang="en-US" sz="4400" b="1" dirty="0">
              <a:solidFill>
                <a:srgbClr val="FFC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287EAAFA-B45E-3429-53C8-BB5EF8B19074}"/>
              </a:ext>
            </a:extLst>
          </p:cNvPr>
          <p:cNvSpPr>
            <a:spLocks noGrp="1"/>
          </p:cNvSpPr>
          <p:nvPr>
            <p:ph idx="1"/>
          </p:nvPr>
        </p:nvSpPr>
        <p:spPr>
          <a:xfrm>
            <a:off x="113072" y="1161646"/>
            <a:ext cx="5982928" cy="5548870"/>
          </a:xfrm>
        </p:spPr>
        <p:txBody>
          <a:bodyPr vert="horz" lIns="91440" tIns="45720" rIns="91440" bIns="45720" rtlCol="0" anchor="t">
            <a:normAutofit/>
          </a:bodyPr>
          <a:lstStyle/>
          <a:p>
            <a:pPr algn="just"/>
            <a:r>
              <a:rPr lang="en-US" sz="2400" dirty="0">
                <a:latin typeface="Times New Roman" panose="02020603050405020304" pitchFamily="18" charset="0"/>
                <a:cs typeface="Times New Roman" panose="02020603050405020304" pitchFamily="18" charset="0"/>
              </a:rPr>
              <a:t>I never played for high stakes. This is because of early experiences taught me that I did not leave a taste for gambling. Dada Gopal was the captain and we won two national trophies, an achievement, Bridge to me has been a lifelong passion. </a:t>
            </a:r>
            <a:r>
              <a:rPr lang="en-US" sz="1600" b="1" dirty="0">
                <a:latin typeface="Times New Roman" panose="02020603050405020304" pitchFamily="18" charset="0"/>
                <a:cs typeface="Times New Roman" panose="02020603050405020304" pitchFamily="18" charset="0"/>
              </a:rPr>
              <a:t>(</a:t>
            </a:r>
            <a:r>
              <a:rPr lang="en-US" sz="1600" b="1" i="1" dirty="0">
                <a:latin typeface="Times New Roman" panose="02020603050405020304" pitchFamily="18" charset="0"/>
                <a:cs typeface="Times New Roman" panose="02020603050405020304" pitchFamily="18" charset="0"/>
              </a:rPr>
              <a:t>Courtesy</a:t>
            </a:r>
            <a:r>
              <a:rPr lang="en-US" sz="1600" b="1" dirty="0">
                <a:latin typeface="Times New Roman" panose="02020603050405020304" pitchFamily="18" charset="0"/>
                <a:cs typeface="Times New Roman" panose="02020603050405020304" pitchFamily="18" charset="0"/>
              </a:rPr>
              <a:t> ‘Odyssey’ Page no. 11, 36)</a:t>
            </a:r>
            <a:endParaRPr lang="en-IN" sz="1600" b="1" dirty="0">
              <a:latin typeface="Times New Roman" panose="02020603050405020304" pitchFamily="18" charset="0"/>
              <a:cs typeface="Times New Roman" panose="02020603050405020304" pitchFamily="18" charset="0"/>
            </a:endParaRPr>
          </a:p>
          <a:p>
            <a:endParaRPr lang="en-US" dirty="0"/>
          </a:p>
        </p:txBody>
      </p:sp>
      <p:pic>
        <p:nvPicPr>
          <p:cNvPr id="1026" name="Picture 2" descr="May be an image of chess and text">
            <a:extLst>
              <a:ext uri="{FF2B5EF4-FFF2-40B4-BE49-F238E27FC236}">
                <a16:creationId xmlns:a16="http://schemas.microsoft.com/office/drawing/2014/main" id="{FFAA4D9B-23B1-45C3-FF64-24189BDED84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09069" y="1161646"/>
            <a:ext cx="5982929" cy="5268838"/>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8DA1FD87-D547-8C54-C19A-C72A209E0114}"/>
              </a:ext>
            </a:extLst>
          </p:cNvPr>
          <p:cNvSpPr txBox="1"/>
          <p:nvPr/>
        </p:nvSpPr>
        <p:spPr>
          <a:xfrm>
            <a:off x="6125496" y="173503"/>
            <a:ext cx="6150076" cy="830997"/>
          </a:xfrm>
          <a:prstGeom prst="rect">
            <a:avLst/>
          </a:prstGeom>
          <a:noFill/>
        </p:spPr>
        <p:txBody>
          <a:bodyPr wrap="square">
            <a:spAutoFit/>
          </a:bodyPr>
          <a:lstStyle/>
          <a:p>
            <a:r>
              <a:rPr lang="en-US" sz="2400" dirty="0">
                <a:latin typeface="Times New Roman" panose="02020603050405020304" pitchFamily="18" charset="0"/>
                <a:cs typeface="Times New Roman" panose="02020603050405020304" pitchFamily="18" charset="0"/>
              </a:rPr>
              <a:t>Tolani National Masters Bridge Championships kicks off at Mumbai from 22-25 January 2026.</a:t>
            </a: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192399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6F75DE-8A44-4EC5-83C6-95BDDF10DFD9}"/>
              </a:ext>
            </a:extLst>
          </p:cNvPr>
          <p:cNvSpPr>
            <a:spLocks noGrp="1"/>
          </p:cNvSpPr>
          <p:nvPr>
            <p:ph type="title"/>
          </p:nvPr>
        </p:nvSpPr>
        <p:spPr>
          <a:xfrm>
            <a:off x="865664" y="0"/>
            <a:ext cx="10460672" cy="1705586"/>
          </a:xfrm>
        </p:spPr>
        <p:txBody>
          <a:bodyPr>
            <a:normAutofit/>
          </a:bodyPr>
          <a:lstStyle/>
          <a:p>
            <a:r>
              <a:rPr lang="en-US" dirty="0"/>
              <a:t>Financial snapshot</a:t>
            </a:r>
          </a:p>
        </p:txBody>
      </p:sp>
      <p:graphicFrame>
        <p:nvGraphicFramePr>
          <p:cNvPr id="10" name="Table 4">
            <a:extLst>
              <a:ext uri="{FF2B5EF4-FFF2-40B4-BE49-F238E27FC236}">
                <a16:creationId xmlns:a16="http://schemas.microsoft.com/office/drawing/2014/main" id="{403CD5FD-27C3-4342-BE41-F411CB8D6931}"/>
              </a:ext>
            </a:extLst>
          </p:cNvPr>
          <p:cNvGraphicFramePr>
            <a:graphicFrameLocks noGrp="1"/>
          </p:cNvGraphicFramePr>
          <p:nvPr>
            <p:ph type="tbl" sz="quarter" idx="12"/>
            <p:extLst>
              <p:ext uri="{D42A27DB-BD31-4B8C-83A1-F6EECF244321}">
                <p14:modId xmlns:p14="http://schemas.microsoft.com/office/powerpoint/2010/main" val="3597340662"/>
              </p:ext>
            </p:extLst>
          </p:nvPr>
        </p:nvGraphicFramePr>
        <p:xfrm>
          <a:off x="2105025" y="2112963"/>
          <a:ext cx="7981952" cy="3740310"/>
        </p:xfrm>
        <a:graphic>
          <a:graphicData uri="http://schemas.openxmlformats.org/drawingml/2006/table">
            <a:tbl>
              <a:tblPr firstRow="1" bandRow="1">
                <a:tableStyleId>{69CF1AB2-1976-4502-BF36-3FF5EA218861}</a:tableStyleId>
              </a:tblPr>
              <a:tblGrid>
                <a:gridCol w="1995488">
                  <a:extLst>
                    <a:ext uri="{9D8B030D-6E8A-4147-A177-3AD203B41FA5}">
                      <a16:colId xmlns:a16="http://schemas.microsoft.com/office/drawing/2014/main" val="1689330750"/>
                    </a:ext>
                  </a:extLst>
                </a:gridCol>
                <a:gridCol w="1995488">
                  <a:extLst>
                    <a:ext uri="{9D8B030D-6E8A-4147-A177-3AD203B41FA5}">
                      <a16:colId xmlns:a16="http://schemas.microsoft.com/office/drawing/2014/main" val="2660631934"/>
                    </a:ext>
                  </a:extLst>
                </a:gridCol>
                <a:gridCol w="1995488">
                  <a:extLst>
                    <a:ext uri="{9D8B030D-6E8A-4147-A177-3AD203B41FA5}">
                      <a16:colId xmlns:a16="http://schemas.microsoft.com/office/drawing/2014/main" val="3909717689"/>
                    </a:ext>
                  </a:extLst>
                </a:gridCol>
                <a:gridCol w="1995488">
                  <a:extLst>
                    <a:ext uri="{9D8B030D-6E8A-4147-A177-3AD203B41FA5}">
                      <a16:colId xmlns:a16="http://schemas.microsoft.com/office/drawing/2014/main" val="1603189107"/>
                    </a:ext>
                  </a:extLst>
                </a:gridCol>
              </a:tblGrid>
              <a:tr h="606690">
                <a:tc>
                  <a:txBody>
                    <a:bodyPr/>
                    <a:lstStyle/>
                    <a:p>
                      <a:pPr algn="ctr"/>
                      <a:r>
                        <a:rPr lang="en-US" dirty="0"/>
                        <a:t>Metric</a:t>
                      </a:r>
                    </a:p>
                  </a:txBody>
                  <a:tcPr anchor="ctr"/>
                </a:tc>
                <a:tc>
                  <a:txBody>
                    <a:bodyPr/>
                    <a:lstStyle/>
                    <a:p>
                      <a:pPr algn="ctr"/>
                      <a:r>
                        <a:rPr lang="en-US" dirty="0"/>
                        <a:t>Current value</a:t>
                      </a:r>
                    </a:p>
                  </a:txBody>
                  <a:tcPr anchor="ctr"/>
                </a:tc>
                <a:tc>
                  <a:txBody>
                    <a:bodyPr/>
                    <a:lstStyle/>
                    <a:p>
                      <a:pPr algn="ctr"/>
                      <a:r>
                        <a:rPr lang="en-US" dirty="0"/>
                        <a:t>Previous quarter</a:t>
                      </a:r>
                    </a:p>
                  </a:txBody>
                  <a:tcPr anchor="ctr"/>
                </a:tc>
                <a:tc>
                  <a:txBody>
                    <a:bodyPr/>
                    <a:lstStyle/>
                    <a:p>
                      <a:pPr algn="ctr"/>
                      <a:r>
                        <a:rPr lang="en-US" dirty="0"/>
                        <a:t>Change (%)</a:t>
                      </a:r>
                    </a:p>
                  </a:txBody>
                  <a:tcPr anchor="ctr"/>
                </a:tc>
                <a:extLst>
                  <a:ext uri="{0D108BD9-81ED-4DB2-BD59-A6C34878D82A}">
                    <a16:rowId xmlns:a16="http://schemas.microsoft.com/office/drawing/2014/main" val="479928716"/>
                  </a:ext>
                </a:extLst>
              </a:tr>
              <a:tr h="606690">
                <a:tc>
                  <a:txBody>
                    <a:bodyPr/>
                    <a:lstStyle/>
                    <a:p>
                      <a:pPr algn="ctr"/>
                      <a:r>
                        <a:rPr lang="en-US" dirty="0"/>
                        <a:t>Revenue</a:t>
                      </a:r>
                    </a:p>
                  </a:txBody>
                  <a:tcPr anchor="ctr"/>
                </a:tc>
                <a:tc>
                  <a:txBody>
                    <a:bodyPr/>
                    <a:lstStyle/>
                    <a:p>
                      <a:pPr algn="ctr"/>
                      <a:r>
                        <a:rPr lang="en-US" dirty="0"/>
                        <a:t>$2,500,000</a:t>
                      </a:r>
                    </a:p>
                  </a:txBody>
                  <a:tcPr anchor="ctr"/>
                </a:tc>
                <a:tc>
                  <a:txBody>
                    <a:bodyPr/>
                    <a:lstStyle/>
                    <a:p>
                      <a:pPr algn="ctr"/>
                      <a:r>
                        <a:rPr lang="en-US" dirty="0"/>
                        <a:t>2,200,000</a:t>
                      </a:r>
                    </a:p>
                  </a:txBody>
                  <a:tcPr anchor="ctr"/>
                </a:tc>
                <a:tc>
                  <a:txBody>
                    <a:bodyPr/>
                    <a:lstStyle/>
                    <a:p>
                      <a:pPr algn="ctr"/>
                      <a:r>
                        <a:rPr lang="en-US" dirty="0"/>
                        <a:t>+14%</a:t>
                      </a:r>
                    </a:p>
                  </a:txBody>
                  <a:tcPr anchor="ctr"/>
                </a:tc>
                <a:extLst>
                  <a:ext uri="{0D108BD9-81ED-4DB2-BD59-A6C34878D82A}">
                    <a16:rowId xmlns:a16="http://schemas.microsoft.com/office/drawing/2014/main" val="1760208656"/>
                  </a:ext>
                </a:extLst>
              </a:tr>
              <a:tr h="606690">
                <a:tc>
                  <a:txBody>
                    <a:bodyPr/>
                    <a:lstStyle/>
                    <a:p>
                      <a:pPr algn="ctr"/>
                      <a:r>
                        <a:rPr lang="en-US" dirty="0"/>
                        <a:t>Operating expenses</a:t>
                      </a:r>
                    </a:p>
                  </a:txBody>
                  <a:tcPr anchor="ctr"/>
                </a:tc>
                <a:tc>
                  <a:txBody>
                    <a:bodyPr/>
                    <a:lstStyle/>
                    <a:p>
                      <a:pPr algn="ctr"/>
                      <a:r>
                        <a:rPr lang="en-US" dirty="0"/>
                        <a:t>$1,200,000	</a:t>
                      </a:r>
                    </a:p>
                  </a:txBody>
                  <a:tcPr anchor="ctr"/>
                </a:tc>
                <a:tc>
                  <a:txBody>
                    <a:bodyPr/>
                    <a:lstStyle/>
                    <a:p>
                      <a:pPr algn="ctr"/>
                      <a:r>
                        <a:rPr lang="en-US" dirty="0"/>
                        <a:t>$1,400,000	</a:t>
                      </a:r>
                    </a:p>
                  </a:txBody>
                  <a:tcPr anchor="ctr"/>
                </a:tc>
                <a:tc>
                  <a:txBody>
                    <a:bodyPr/>
                    <a:lstStyle/>
                    <a:p>
                      <a:pPr algn="ctr"/>
                      <a:r>
                        <a:rPr lang="en-US" dirty="0"/>
                        <a:t>-14%</a:t>
                      </a:r>
                    </a:p>
                  </a:txBody>
                  <a:tcPr anchor="ctr"/>
                </a:tc>
                <a:extLst>
                  <a:ext uri="{0D108BD9-81ED-4DB2-BD59-A6C34878D82A}">
                    <a16:rowId xmlns:a16="http://schemas.microsoft.com/office/drawing/2014/main" val="3634243071"/>
                  </a:ext>
                </a:extLst>
              </a:tr>
              <a:tr h="606690">
                <a:tc>
                  <a:txBody>
                    <a:bodyPr/>
                    <a:lstStyle/>
                    <a:p>
                      <a:pPr algn="ctr"/>
                      <a:r>
                        <a:rPr lang="en-US" dirty="0"/>
                        <a:t>Net profit</a:t>
                      </a:r>
                    </a:p>
                  </a:txBody>
                  <a:tcPr anchor="ctr"/>
                </a:tc>
                <a:tc>
                  <a:txBody>
                    <a:bodyPr/>
                    <a:lstStyle/>
                    <a:p>
                      <a:pPr algn="ctr"/>
                      <a:r>
                        <a:rPr lang="en-US" dirty="0"/>
                        <a:t>$1,000,000	</a:t>
                      </a:r>
                    </a:p>
                  </a:txBody>
                  <a:tcPr anchor="ctr"/>
                </a:tc>
                <a:tc>
                  <a:txBody>
                    <a:bodyPr/>
                    <a:lstStyle/>
                    <a:p>
                      <a:pPr algn="ctr"/>
                      <a:r>
                        <a:rPr lang="en-US" dirty="0"/>
                        <a:t>$800,000	</a:t>
                      </a:r>
                    </a:p>
                  </a:txBody>
                  <a:tcPr anchor="ctr"/>
                </a:tc>
                <a:tc>
                  <a:txBody>
                    <a:bodyPr/>
                    <a:lstStyle/>
                    <a:p>
                      <a:pPr algn="ctr"/>
                      <a:r>
                        <a:rPr lang="en-US" dirty="0"/>
                        <a:t>+25%</a:t>
                      </a:r>
                    </a:p>
                  </a:txBody>
                  <a:tcPr anchor="ctr"/>
                </a:tc>
                <a:extLst>
                  <a:ext uri="{0D108BD9-81ED-4DB2-BD59-A6C34878D82A}">
                    <a16:rowId xmlns:a16="http://schemas.microsoft.com/office/drawing/2014/main" val="415808797"/>
                  </a:ext>
                </a:extLst>
              </a:tr>
              <a:tr h="606690">
                <a:tc>
                  <a:txBody>
                    <a:bodyPr/>
                    <a:lstStyle/>
                    <a:p>
                      <a:pPr algn="ctr"/>
                      <a:r>
                        <a:rPr lang="en-US" dirty="0"/>
                        <a:t>Operating margin</a:t>
                      </a:r>
                    </a:p>
                  </a:txBody>
                  <a:tcPr anchor="ctr"/>
                </a:tc>
                <a:tc>
                  <a:txBody>
                    <a:bodyPr/>
                    <a:lstStyle/>
                    <a:p>
                      <a:pPr algn="ctr"/>
                      <a:r>
                        <a:rPr lang="en-US" dirty="0"/>
                        <a:t>40%</a:t>
                      </a:r>
                    </a:p>
                  </a:txBody>
                  <a:tcPr anchor="ctr"/>
                </a:tc>
                <a:tc>
                  <a:txBody>
                    <a:bodyPr/>
                    <a:lstStyle/>
                    <a:p>
                      <a:pPr algn="ctr"/>
                      <a:r>
                        <a:rPr lang="en-US" dirty="0"/>
                        <a:t>36%</a:t>
                      </a:r>
                    </a:p>
                  </a:txBody>
                  <a:tcPr anchor="ctr"/>
                </a:tc>
                <a:tc>
                  <a:txBody>
                    <a:bodyPr/>
                    <a:lstStyle/>
                    <a:p>
                      <a:pPr algn="ctr"/>
                      <a:r>
                        <a:rPr lang="en-US" dirty="0"/>
                        <a:t>+4%</a:t>
                      </a:r>
                    </a:p>
                  </a:txBody>
                  <a:tcPr anchor="ctr"/>
                </a:tc>
                <a:extLst>
                  <a:ext uri="{0D108BD9-81ED-4DB2-BD59-A6C34878D82A}">
                    <a16:rowId xmlns:a16="http://schemas.microsoft.com/office/drawing/2014/main" val="380950325"/>
                  </a:ext>
                </a:extLst>
              </a:tr>
              <a:tr h="606690">
                <a:tc>
                  <a:txBody>
                    <a:bodyPr/>
                    <a:lstStyle/>
                    <a:p>
                      <a:pPr algn="ctr"/>
                      <a:r>
                        <a:rPr lang="en-US" dirty="0"/>
                        <a:t>Cash reserves</a:t>
                      </a:r>
                    </a:p>
                  </a:txBody>
                  <a:tcPr anchor="ctr"/>
                </a:tc>
                <a:tc>
                  <a:txBody>
                    <a:bodyPr/>
                    <a:lstStyle/>
                    <a:p>
                      <a:pPr algn="ctr"/>
                      <a:r>
                        <a:rPr lang="en-US" dirty="0"/>
                        <a:t>$5,000,000	</a:t>
                      </a:r>
                    </a:p>
                  </a:txBody>
                  <a:tcPr anchor="ctr"/>
                </a:tc>
                <a:tc>
                  <a:txBody>
                    <a:bodyPr/>
                    <a:lstStyle/>
                    <a:p>
                      <a:pPr algn="ctr"/>
                      <a:r>
                        <a:rPr lang="en-US" dirty="0"/>
                        <a:t>$4,500,000	</a:t>
                      </a:r>
                    </a:p>
                  </a:txBody>
                  <a:tcPr anchor="ctr"/>
                </a:tc>
                <a:tc>
                  <a:txBody>
                    <a:bodyPr/>
                    <a:lstStyle/>
                    <a:p>
                      <a:pPr algn="ctr"/>
                      <a:r>
                        <a:rPr lang="en-US" dirty="0"/>
                        <a:t>+11%</a:t>
                      </a:r>
                    </a:p>
                  </a:txBody>
                  <a:tcPr anchor="ctr"/>
                </a:tc>
                <a:extLst>
                  <a:ext uri="{0D108BD9-81ED-4DB2-BD59-A6C34878D82A}">
                    <a16:rowId xmlns:a16="http://schemas.microsoft.com/office/drawing/2014/main" val="3488861153"/>
                  </a:ext>
                </a:extLst>
              </a:tr>
            </a:tbl>
          </a:graphicData>
        </a:graphic>
      </p:graphicFrame>
    </p:spTree>
    <p:extLst>
      <p:ext uri="{BB962C8B-B14F-4D97-AF65-F5344CB8AC3E}">
        <p14:creationId xmlns:p14="http://schemas.microsoft.com/office/powerpoint/2010/main" val="421291746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0FD24B-B7D2-2787-8C06-50028DBA9CD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7D56C9B-1762-327D-CD6A-4A49F82AD93D}"/>
              </a:ext>
            </a:extLst>
          </p:cNvPr>
          <p:cNvSpPr>
            <a:spLocks noGrp="1"/>
          </p:cNvSpPr>
          <p:nvPr>
            <p:ph type="title"/>
          </p:nvPr>
        </p:nvSpPr>
        <p:spPr>
          <a:xfrm>
            <a:off x="6095999" y="2921000"/>
            <a:ext cx="6090613" cy="2628900"/>
          </a:xfrm>
        </p:spPr>
        <p:txBody>
          <a:bodyPr>
            <a:noAutofit/>
          </a:bodyPr>
          <a:lstStyle/>
          <a:p>
            <a:r>
              <a:rPr lang="en-US" dirty="0"/>
              <a:t>Innovative solutions</a:t>
            </a:r>
          </a:p>
        </p:txBody>
      </p:sp>
      <p:pic>
        <p:nvPicPr>
          <p:cNvPr id="21" name="Picture Placeholder 20" descr="A tree with leaves on it">
            <a:extLst>
              <a:ext uri="{FF2B5EF4-FFF2-40B4-BE49-F238E27FC236}">
                <a16:creationId xmlns:a16="http://schemas.microsoft.com/office/drawing/2014/main" id="{77050253-67C5-CCF9-821D-D5CDB1398D2E}"/>
              </a:ext>
            </a:extLst>
          </p:cNvPr>
          <p:cNvPicPr>
            <a:picLocks noGrp="1" noChangeAspect="1"/>
          </p:cNvPicPr>
          <p:nvPr>
            <p:ph type="pic" sz="quarter" idx="13"/>
          </p:nvPr>
        </p:nvPicPr>
        <p:blipFill rotWithShape="1">
          <a:blip r:embed="rId3">
            <a:extLst>
              <a:ext uri="{28A0092B-C50C-407E-A947-70E740481C1C}">
                <a14:useLocalDpi xmlns:a14="http://schemas.microsoft.com/office/drawing/2010/main" val="0"/>
              </a:ext>
            </a:extLst>
          </a:blip>
          <a:srcRect/>
          <a:stretch/>
        </p:blipFill>
        <p:spPr>
          <a:xfrm>
            <a:off x="627314" y="660400"/>
            <a:ext cx="4857750" cy="5537200"/>
          </a:xfrm>
        </p:spPr>
      </p:pic>
    </p:spTree>
    <p:extLst>
      <p:ext uri="{BB962C8B-B14F-4D97-AF65-F5344CB8AC3E}">
        <p14:creationId xmlns:p14="http://schemas.microsoft.com/office/powerpoint/2010/main" val="55061814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FBB707-D9B5-AA9F-1F14-21FE53A6434B}"/>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E42AA797-3FAB-E3C9-0E8C-F06AD0153596}"/>
              </a:ext>
            </a:extLst>
          </p:cNvPr>
          <p:cNvSpPr>
            <a:spLocks noGrp="1"/>
          </p:cNvSpPr>
          <p:nvPr>
            <p:ph type="title"/>
          </p:nvPr>
        </p:nvSpPr>
        <p:spPr>
          <a:xfrm>
            <a:off x="839788" y="0"/>
            <a:ext cx="7770812" cy="1705586"/>
          </a:xfrm>
        </p:spPr>
        <p:txBody>
          <a:bodyPr anchor="ctr"/>
          <a:lstStyle/>
          <a:p>
            <a:r>
              <a:rPr lang="en-US" dirty="0"/>
              <a:t>Future initiatives</a:t>
            </a:r>
          </a:p>
        </p:txBody>
      </p:sp>
      <p:sp>
        <p:nvSpPr>
          <p:cNvPr id="5" name="Text Placeholder 4">
            <a:extLst>
              <a:ext uri="{FF2B5EF4-FFF2-40B4-BE49-F238E27FC236}">
                <a16:creationId xmlns:a16="http://schemas.microsoft.com/office/drawing/2014/main" id="{4B9003EA-0C56-C608-AE27-C56BB8D34743}"/>
              </a:ext>
            </a:extLst>
          </p:cNvPr>
          <p:cNvSpPr>
            <a:spLocks noGrp="1"/>
          </p:cNvSpPr>
          <p:nvPr>
            <p:ph sz="half" idx="1"/>
          </p:nvPr>
        </p:nvSpPr>
        <p:spPr>
          <a:xfrm>
            <a:off x="839786" y="2443049"/>
            <a:ext cx="6856413" cy="3659187"/>
          </a:xfrm>
        </p:spPr>
        <p:txBody>
          <a:bodyPr/>
          <a:lstStyle/>
          <a:p>
            <a:r>
              <a:rPr lang="en-US" dirty="0"/>
              <a:t>Product enhancement. Introduce regular updates and features to enhance product offerings.</a:t>
            </a:r>
          </a:p>
          <a:p>
            <a:r>
              <a:rPr lang="en-US" dirty="0"/>
              <a:t>Technology integration. Explore emerging technologies for potential integration into our operations.</a:t>
            </a:r>
          </a:p>
          <a:p>
            <a:r>
              <a:rPr lang="en-US" dirty="0"/>
              <a:t>Collaborative partnerships. Foster collaborations with tech innovators and industry leaders to drive innovation.</a:t>
            </a:r>
          </a:p>
        </p:txBody>
      </p:sp>
      <p:sp>
        <p:nvSpPr>
          <p:cNvPr id="2" name="Text Placeholder 1">
            <a:extLst>
              <a:ext uri="{FF2B5EF4-FFF2-40B4-BE49-F238E27FC236}">
                <a16:creationId xmlns:a16="http://schemas.microsoft.com/office/drawing/2014/main" id="{925A166D-6E46-9700-1D17-8B9F1A548BCA}"/>
              </a:ext>
            </a:extLst>
          </p:cNvPr>
          <p:cNvSpPr>
            <a:spLocks noGrp="1"/>
          </p:cNvSpPr>
          <p:nvPr>
            <p:ph sz="half" idx="13"/>
          </p:nvPr>
        </p:nvSpPr>
        <p:spPr>
          <a:xfrm>
            <a:off x="8077200" y="2443049"/>
            <a:ext cx="3276600" cy="3659187"/>
          </a:xfrm>
        </p:spPr>
        <p:txBody>
          <a:bodyPr/>
          <a:lstStyle/>
          <a:p>
            <a:r>
              <a:rPr lang="en-US" dirty="0"/>
              <a:t>Green supply chain</a:t>
            </a:r>
          </a:p>
          <a:p>
            <a:r>
              <a:rPr lang="en-US" dirty="0"/>
              <a:t>Reduced carbon footprint</a:t>
            </a:r>
          </a:p>
          <a:p>
            <a:r>
              <a:rPr lang="en-US" dirty="0"/>
              <a:t>Waste reduction</a:t>
            </a:r>
          </a:p>
          <a:p>
            <a:r>
              <a:rPr lang="en-US" dirty="0"/>
              <a:t>Water conservation</a:t>
            </a:r>
          </a:p>
          <a:p>
            <a:endParaRPr lang="en-US" dirty="0"/>
          </a:p>
        </p:txBody>
      </p:sp>
    </p:spTree>
    <p:extLst>
      <p:ext uri="{BB962C8B-B14F-4D97-AF65-F5344CB8AC3E}">
        <p14:creationId xmlns:p14="http://schemas.microsoft.com/office/powerpoint/2010/main" val="387362921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FAE308-3076-43DB-B834-DA0B0AE19AF9}"/>
              </a:ext>
            </a:extLst>
          </p:cNvPr>
          <p:cNvSpPr>
            <a:spLocks noGrp="1"/>
          </p:cNvSpPr>
          <p:nvPr>
            <p:ph type="title"/>
          </p:nvPr>
        </p:nvSpPr>
        <p:spPr>
          <a:xfrm>
            <a:off x="0" y="450850"/>
            <a:ext cx="6096000" cy="1850853"/>
          </a:xfrm>
        </p:spPr>
        <p:txBody>
          <a:bodyPr/>
          <a:lstStyle/>
          <a:p>
            <a:endParaRPr lang="en-US" dirty="0"/>
          </a:p>
        </p:txBody>
      </p:sp>
      <p:sp>
        <p:nvSpPr>
          <p:cNvPr id="3" name="Content Placeholder 2">
            <a:extLst>
              <a:ext uri="{FF2B5EF4-FFF2-40B4-BE49-F238E27FC236}">
                <a16:creationId xmlns:a16="http://schemas.microsoft.com/office/drawing/2014/main" id="{BABC2CE0-8806-4B2A-A10A-32984D317434}"/>
              </a:ext>
            </a:extLst>
          </p:cNvPr>
          <p:cNvSpPr>
            <a:spLocks noGrp="1"/>
          </p:cNvSpPr>
          <p:nvPr>
            <p:ph idx="1"/>
          </p:nvPr>
        </p:nvSpPr>
        <p:spPr>
          <a:xfrm>
            <a:off x="1" y="3002351"/>
            <a:ext cx="6095999" cy="2952134"/>
          </a:xfrm>
        </p:spPr>
        <p:txBody>
          <a:bodyPr/>
          <a:lstStyle/>
          <a:p>
            <a:endParaRPr lang="en-US" dirty="0"/>
          </a:p>
        </p:txBody>
      </p:sp>
      <p:pic>
        <p:nvPicPr>
          <p:cNvPr id="14" name="Picture Placeholder 13" descr="A graphic of a plant">
            <a:extLst>
              <a:ext uri="{FF2B5EF4-FFF2-40B4-BE49-F238E27FC236}">
                <a16:creationId xmlns:a16="http://schemas.microsoft.com/office/drawing/2014/main" id="{67CA1640-299E-D5C1-DA26-1EB2AAC0A923}"/>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a:stretch/>
        </p:blipFill>
        <p:spPr>
          <a:xfrm>
            <a:off x="7441159" y="618310"/>
            <a:ext cx="3405679" cy="5620565"/>
          </a:xfrm>
        </p:spPr>
      </p:pic>
    </p:spTree>
    <p:extLst>
      <p:ext uri="{BB962C8B-B14F-4D97-AF65-F5344CB8AC3E}">
        <p14:creationId xmlns:p14="http://schemas.microsoft.com/office/powerpoint/2010/main" val="31036836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AFC8B1-3A2E-100F-C18C-27DC2F77E08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240BE3A-6B7E-0BC3-6207-76CA6238CE88}"/>
              </a:ext>
            </a:extLst>
          </p:cNvPr>
          <p:cNvSpPr>
            <a:spLocks noGrp="1"/>
          </p:cNvSpPr>
          <p:nvPr>
            <p:ph type="title"/>
          </p:nvPr>
        </p:nvSpPr>
        <p:spPr>
          <a:xfrm>
            <a:off x="575971" y="140248"/>
            <a:ext cx="4893375" cy="951253"/>
          </a:xfrm>
        </p:spPr>
        <p:txBody>
          <a:bodyPr anchor="ctr">
            <a:normAutofit/>
          </a:bodyPr>
          <a:lstStyle/>
          <a:p>
            <a:r>
              <a:rPr lang="en-US" b="1" dirty="0">
                <a:latin typeface="Times New Roman" panose="02020603050405020304" pitchFamily="18" charset="0"/>
                <a:cs typeface="Times New Roman" panose="02020603050405020304" pitchFamily="18" charset="0"/>
              </a:rPr>
              <a:t>My Favorite Rabri</a:t>
            </a:r>
          </a:p>
        </p:txBody>
      </p:sp>
      <p:sp>
        <p:nvSpPr>
          <p:cNvPr id="3" name="Content Placeholder 2">
            <a:extLst>
              <a:ext uri="{FF2B5EF4-FFF2-40B4-BE49-F238E27FC236}">
                <a16:creationId xmlns:a16="http://schemas.microsoft.com/office/drawing/2014/main" id="{11EA0431-701D-F6B8-3369-CB8F10AABC23}"/>
              </a:ext>
            </a:extLst>
          </p:cNvPr>
          <p:cNvSpPr>
            <a:spLocks noGrp="1"/>
          </p:cNvSpPr>
          <p:nvPr>
            <p:ph sz="quarter" idx="13"/>
          </p:nvPr>
        </p:nvSpPr>
        <p:spPr>
          <a:xfrm>
            <a:off x="575971" y="988383"/>
            <a:ext cx="5312664" cy="5465941"/>
          </a:xfrm>
        </p:spPr>
        <p:txBody>
          <a:bodyPr vert="horz" lIns="91440" tIns="45720" rIns="91440" bIns="45720" rtlCol="0">
            <a:noAutofit/>
          </a:bodyPr>
          <a:lstStyle/>
          <a:p>
            <a:pPr algn="just">
              <a:lnSpc>
                <a:spcPct val="150000"/>
              </a:lnSpc>
            </a:pPr>
            <a:r>
              <a:rPr lang="en-US" sz="2800" b="1" dirty="0">
                <a:latin typeface="Times New Roman" panose="02020603050405020304" pitchFamily="18" charset="0"/>
                <a:cs typeface="Times New Roman" panose="02020603050405020304" pitchFamily="18" charset="0"/>
              </a:rPr>
              <a:t>Rabri Eater </a:t>
            </a:r>
            <a:r>
              <a:rPr lang="en-US" sz="2400" dirty="0">
                <a:latin typeface="Times New Roman" panose="02020603050405020304" pitchFamily="18" charset="0"/>
                <a:cs typeface="Times New Roman" panose="02020603050405020304" pitchFamily="18" charset="0"/>
              </a:rPr>
              <a:t>– My Favorite sweet was Rabri, which was pure concentrated milk. When cooked slowly to thicken, it develops a texture, and this I enjoyed very much. Rabri is typically made with sugar. In latter year when I was told that sugar is bad for health, I learnt it unsweetened, with chapati, with just much pleasure. </a:t>
            </a:r>
            <a:r>
              <a:rPr lang="en-US" sz="1600" b="1" dirty="0">
                <a:latin typeface="Times New Roman" panose="02020603050405020304" pitchFamily="18" charset="0"/>
                <a:cs typeface="Times New Roman" panose="02020603050405020304" pitchFamily="18" charset="0"/>
              </a:rPr>
              <a:t>(</a:t>
            </a:r>
            <a:r>
              <a:rPr lang="en-US" sz="1600" b="1" i="1" dirty="0">
                <a:latin typeface="Times New Roman" panose="02020603050405020304" pitchFamily="18" charset="0"/>
                <a:cs typeface="Times New Roman" panose="02020603050405020304" pitchFamily="18" charset="0"/>
              </a:rPr>
              <a:t>Courtesy</a:t>
            </a:r>
            <a:r>
              <a:rPr lang="en-US" sz="1600" b="1" dirty="0">
                <a:latin typeface="Times New Roman" panose="02020603050405020304" pitchFamily="18" charset="0"/>
                <a:cs typeface="Times New Roman" panose="02020603050405020304" pitchFamily="18" charset="0"/>
              </a:rPr>
              <a:t> ‘Odyssey’ Page no. 11, 36)</a:t>
            </a:r>
          </a:p>
        </p:txBody>
      </p:sp>
      <p:pic>
        <p:nvPicPr>
          <p:cNvPr id="2052" name="Picture 4">
            <a:extLst>
              <a:ext uri="{FF2B5EF4-FFF2-40B4-BE49-F238E27FC236}">
                <a16:creationId xmlns:a16="http://schemas.microsoft.com/office/drawing/2014/main" id="{6C5AB27B-034A-C9F4-B8BC-55AD0694AB86}"/>
              </a:ext>
            </a:extLst>
          </p:cNvPr>
          <p:cNvPicPr>
            <a:picLocks noGrp="1" noChangeAspect="1" noChangeArrowheads="1"/>
          </p:cNvPicPr>
          <p:nvPr>
            <p:ph type="pic" sz="quarter" idx="14"/>
          </p:nvPr>
        </p:nvPicPr>
        <p:blipFill>
          <a:blip r:embed="rId3">
            <a:extLst>
              <a:ext uri="{28A0092B-C50C-407E-A947-70E740481C1C}">
                <a14:useLocalDpi xmlns:a14="http://schemas.microsoft.com/office/drawing/2010/main" val="0"/>
              </a:ext>
            </a:extLst>
          </a:blip>
          <a:srcRect l="7599" r="32975"/>
          <a:stretch>
            <a:fillRect/>
          </a:stretch>
        </p:blipFill>
        <p:spPr bwMode="auto">
          <a:xfrm>
            <a:off x="6740930" y="3716594"/>
            <a:ext cx="4685317" cy="2737730"/>
          </a:xfrm>
          <a:prstGeom prst="rect">
            <a:avLst/>
          </a:prstGeom>
          <a:solidFill>
            <a:srgbClr val="FFFFFF"/>
          </a:solidFill>
        </p:spPr>
      </p:pic>
      <p:pic>
        <p:nvPicPr>
          <p:cNvPr id="9" name="Picture 8">
            <a:extLst>
              <a:ext uri="{FF2B5EF4-FFF2-40B4-BE49-F238E27FC236}">
                <a16:creationId xmlns:a16="http://schemas.microsoft.com/office/drawing/2014/main" id="{2623A766-5B9A-E67F-D20A-9D8B084B45BA}"/>
              </a:ext>
            </a:extLst>
          </p:cNvPr>
          <p:cNvPicPr>
            <a:picLocks noChangeAspect="1"/>
          </p:cNvPicPr>
          <p:nvPr/>
        </p:nvPicPr>
        <p:blipFill>
          <a:blip r:embed="rId4"/>
          <a:stretch>
            <a:fillRect/>
          </a:stretch>
        </p:blipFill>
        <p:spPr>
          <a:xfrm>
            <a:off x="6740930" y="403677"/>
            <a:ext cx="4685317" cy="3312918"/>
          </a:xfrm>
          <a:prstGeom prst="rect">
            <a:avLst/>
          </a:prstGeom>
        </p:spPr>
      </p:pic>
    </p:spTree>
    <p:extLst>
      <p:ext uri="{BB962C8B-B14F-4D97-AF65-F5344CB8AC3E}">
        <p14:creationId xmlns:p14="http://schemas.microsoft.com/office/powerpoint/2010/main" val="15724101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60295B-54B9-4937-90E3-BAB9CE69E30B}"/>
              </a:ext>
            </a:extLst>
          </p:cNvPr>
          <p:cNvSpPr>
            <a:spLocks noGrp="1"/>
          </p:cNvSpPr>
          <p:nvPr>
            <p:ph type="title"/>
          </p:nvPr>
        </p:nvSpPr>
        <p:spPr>
          <a:xfrm>
            <a:off x="0" y="0"/>
            <a:ext cx="6090611" cy="1324306"/>
          </a:xfrm>
        </p:spPr>
        <p:txBody>
          <a:bodyPr>
            <a:noAutofit/>
          </a:bodyPr>
          <a:lstStyle/>
          <a:p>
            <a:r>
              <a:rPr lang="en-US" b="1" dirty="0"/>
              <a:t>competitive kite flier</a:t>
            </a:r>
            <a:endParaRPr lang="en-US" dirty="0"/>
          </a:p>
        </p:txBody>
      </p:sp>
      <p:sp>
        <p:nvSpPr>
          <p:cNvPr id="4" name="Text Placeholder 3">
            <a:extLst>
              <a:ext uri="{FF2B5EF4-FFF2-40B4-BE49-F238E27FC236}">
                <a16:creationId xmlns:a16="http://schemas.microsoft.com/office/drawing/2014/main" id="{D51A6D85-3837-435F-A342-5A3F98172B12}"/>
              </a:ext>
            </a:extLst>
          </p:cNvPr>
          <p:cNvSpPr>
            <a:spLocks noGrp="1"/>
          </p:cNvSpPr>
          <p:nvPr>
            <p:ph sz="quarter" idx="14"/>
          </p:nvPr>
        </p:nvSpPr>
        <p:spPr>
          <a:xfrm>
            <a:off x="538314" y="1545878"/>
            <a:ext cx="5397439" cy="4854921"/>
          </a:xfrm>
        </p:spPr>
        <p:txBody>
          <a:bodyPr vert="horz" lIns="91440" tIns="45720" rIns="91440" bIns="45720" rtlCol="0" anchor="t">
            <a:normAutofit lnSpcReduction="10000"/>
          </a:bodyPr>
          <a:lstStyle/>
          <a:p>
            <a:pPr algn="just">
              <a:lnSpc>
                <a:spcPct val="170000"/>
              </a:lnSpc>
            </a:pPr>
            <a:r>
              <a:rPr lang="en-US" b="1" dirty="0">
                <a:latin typeface="Times New Roman" panose="02020603050405020304" pitchFamily="18" charset="0"/>
                <a:cs typeface="Times New Roman" panose="02020603050405020304" pitchFamily="18" charset="0"/>
              </a:rPr>
              <a:t>To be a competitive kite flier and cut down other kites, we would make our </a:t>
            </a:r>
            <a:r>
              <a:rPr lang="en-US" b="1" dirty="0" err="1">
                <a:latin typeface="Times New Roman" panose="02020603050405020304" pitchFamily="18" charset="0"/>
                <a:cs typeface="Times New Roman" panose="02020603050405020304" pitchFamily="18" charset="0"/>
              </a:rPr>
              <a:t>Manjho</a:t>
            </a:r>
            <a:r>
              <a:rPr lang="en-US" b="1" dirty="0">
                <a:latin typeface="Times New Roman" panose="02020603050405020304" pitchFamily="18" charset="0"/>
                <a:cs typeface="Times New Roman" panose="02020603050405020304" pitchFamily="18" charset="0"/>
              </a:rPr>
              <a:t> stronger and sharper by reinforcing it with crushed glass particles. My father always disapproved of this activity, so it has to be done secretly because of my simple pleasure as a child. </a:t>
            </a:r>
            <a:r>
              <a:rPr lang="en-US" sz="1600" b="1" dirty="0">
                <a:latin typeface="Times New Roman" panose="02020603050405020304" pitchFamily="18" charset="0"/>
                <a:cs typeface="Times New Roman" panose="02020603050405020304" pitchFamily="18" charset="0"/>
              </a:rPr>
              <a:t>(</a:t>
            </a:r>
            <a:r>
              <a:rPr lang="en-US" sz="1600" b="1" i="1" dirty="0">
                <a:latin typeface="Times New Roman" panose="02020603050405020304" pitchFamily="18" charset="0"/>
                <a:cs typeface="Times New Roman" panose="02020603050405020304" pitchFamily="18" charset="0"/>
              </a:rPr>
              <a:t>Courtesy</a:t>
            </a:r>
            <a:r>
              <a:rPr lang="en-US" sz="1600" b="1" dirty="0">
                <a:latin typeface="Times New Roman" panose="02020603050405020304" pitchFamily="18" charset="0"/>
                <a:cs typeface="Times New Roman" panose="02020603050405020304" pitchFamily="18" charset="0"/>
              </a:rPr>
              <a:t> Odyssey page no. 10)</a:t>
            </a:r>
            <a:endParaRPr lang="en-IN" sz="1600" b="1"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6A9A97DA-0ABD-9473-9858-08BB77E40E0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9656" y="1139907"/>
            <a:ext cx="5560615" cy="4578186"/>
          </a:xfrm>
          <a:prstGeom prst="rect">
            <a:avLst/>
          </a:prstGeom>
        </p:spPr>
      </p:pic>
    </p:spTree>
    <p:extLst>
      <p:ext uri="{BB962C8B-B14F-4D97-AF65-F5344CB8AC3E}">
        <p14:creationId xmlns:p14="http://schemas.microsoft.com/office/powerpoint/2010/main" val="34467973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543F67-9C70-4748-8C0C-3A7863422F99}"/>
              </a:ext>
            </a:extLst>
          </p:cNvPr>
          <p:cNvSpPr>
            <a:spLocks noGrp="1"/>
          </p:cNvSpPr>
          <p:nvPr>
            <p:ph type="title"/>
          </p:nvPr>
        </p:nvSpPr>
        <p:spPr>
          <a:xfrm>
            <a:off x="364490" y="545687"/>
            <a:ext cx="4984171" cy="1209368"/>
          </a:xfrm>
        </p:spPr>
        <p:txBody>
          <a:bodyPr>
            <a:normAutofit/>
          </a:bodyPr>
          <a:lstStyle/>
          <a:p>
            <a:pPr algn="ctr"/>
            <a:r>
              <a:rPr lang="en-US" sz="3600" b="1" dirty="0">
                <a:latin typeface="Times New Roman" panose="02020603050405020304" pitchFamily="18" charset="0"/>
                <a:cs typeface="Times New Roman" panose="02020603050405020304" pitchFamily="18" charset="0"/>
              </a:rPr>
              <a:t>Businessman: </a:t>
            </a:r>
            <a:br>
              <a:rPr lang="en-US" dirty="0"/>
            </a:br>
            <a:endParaRPr lang="en-US" dirty="0"/>
          </a:p>
        </p:txBody>
      </p:sp>
      <p:sp>
        <p:nvSpPr>
          <p:cNvPr id="3" name="AutoShape 2">
            <a:extLst>
              <a:ext uri="{FF2B5EF4-FFF2-40B4-BE49-F238E27FC236}">
                <a16:creationId xmlns:a16="http://schemas.microsoft.com/office/drawing/2014/main" id="{C4C0C557-7502-5461-E4AB-D8A5D73065AC}"/>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pic>
        <p:nvPicPr>
          <p:cNvPr id="4" name="Picture 3">
            <a:extLst>
              <a:ext uri="{FF2B5EF4-FFF2-40B4-BE49-F238E27FC236}">
                <a16:creationId xmlns:a16="http://schemas.microsoft.com/office/drawing/2014/main" id="{82CF2571-685A-C4B1-0909-747D19718CA0}"/>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0"/>
            <a:ext cx="5731510" cy="6858000"/>
          </a:xfrm>
          <a:prstGeom prst="rect">
            <a:avLst/>
          </a:prstGeom>
          <a:noFill/>
          <a:ln>
            <a:noFill/>
          </a:ln>
        </p:spPr>
      </p:pic>
      <p:sp>
        <p:nvSpPr>
          <p:cNvPr id="9" name="TextBox 8">
            <a:extLst>
              <a:ext uri="{FF2B5EF4-FFF2-40B4-BE49-F238E27FC236}">
                <a16:creationId xmlns:a16="http://schemas.microsoft.com/office/drawing/2014/main" id="{1ED303D5-A815-6104-040F-E26FA87E2B9B}"/>
              </a:ext>
            </a:extLst>
          </p:cNvPr>
          <p:cNvSpPr txBox="1"/>
          <p:nvPr/>
        </p:nvSpPr>
        <p:spPr>
          <a:xfrm>
            <a:off x="364490" y="1950184"/>
            <a:ext cx="5731510" cy="3785652"/>
          </a:xfrm>
          <a:prstGeom prst="rect">
            <a:avLst/>
          </a:prstGeom>
          <a:noFill/>
        </p:spPr>
        <p:txBody>
          <a:bodyPr wrap="square">
            <a:spAutoFit/>
          </a:bodyPr>
          <a:lstStyle/>
          <a:p>
            <a:pPr algn="just"/>
            <a:r>
              <a:rPr lang="en-US" sz="3200" b="1" dirty="0">
                <a:latin typeface="Times New Roman" panose="02020603050405020304" pitchFamily="18" charset="0"/>
                <a:cs typeface="Times New Roman" panose="02020603050405020304" pitchFamily="18" charset="0"/>
              </a:rPr>
              <a:t>I wanted to do good business and have a healthy bottom line, but always within the ambit of the law. While doing so, I wanted others around me to benefit too</a:t>
            </a:r>
          </a:p>
          <a:p>
            <a:pPr algn="r"/>
            <a:r>
              <a:rPr lang="en-US" sz="1400" b="1" dirty="0">
                <a:latin typeface="Times New Roman" panose="02020603050405020304" pitchFamily="18" charset="0"/>
                <a:cs typeface="Times New Roman" panose="02020603050405020304" pitchFamily="18" charset="0"/>
              </a:rPr>
              <a:t> </a:t>
            </a:r>
            <a:r>
              <a:rPr lang="en-US" sz="1600" b="1" dirty="0">
                <a:latin typeface="Times New Roman" panose="02020603050405020304" pitchFamily="18" charset="0"/>
                <a:cs typeface="Times New Roman" panose="02020603050405020304" pitchFamily="18" charset="0"/>
              </a:rPr>
              <a:t>(</a:t>
            </a:r>
            <a:r>
              <a:rPr lang="en-US" sz="1600" b="1" i="1" dirty="0">
                <a:latin typeface="Times New Roman" panose="02020603050405020304" pitchFamily="18" charset="0"/>
                <a:cs typeface="Times New Roman" panose="02020603050405020304" pitchFamily="18" charset="0"/>
              </a:rPr>
              <a:t>Courtesy</a:t>
            </a:r>
            <a:r>
              <a:rPr lang="en-US" sz="1600" b="1" dirty="0">
                <a:latin typeface="Times New Roman" panose="02020603050405020304" pitchFamily="18" charset="0"/>
                <a:cs typeface="Times New Roman" panose="02020603050405020304" pitchFamily="18" charset="0"/>
              </a:rPr>
              <a:t> Odyssey page no. 10)</a:t>
            </a:r>
          </a:p>
          <a:p>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397991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1A78B0-5FCE-7983-A471-05798A7C3B2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9E800E2-A5A1-A776-1A60-6029D5CCAA66}"/>
              </a:ext>
            </a:extLst>
          </p:cNvPr>
          <p:cNvSpPr>
            <a:spLocks noGrp="1"/>
          </p:cNvSpPr>
          <p:nvPr>
            <p:ph type="title"/>
          </p:nvPr>
        </p:nvSpPr>
        <p:spPr>
          <a:xfrm>
            <a:off x="352570" y="434347"/>
            <a:ext cx="4984171" cy="2462381"/>
          </a:xfrm>
        </p:spPr>
        <p:txBody>
          <a:bodyPr>
            <a:normAutofit/>
          </a:bodyPr>
          <a:lstStyle/>
          <a:p>
            <a:pPr algn="ctr"/>
            <a:r>
              <a:rPr lang="en-US" sz="4800" b="1" dirty="0"/>
              <a:t>VISIONARY</a:t>
            </a:r>
            <a:br>
              <a:rPr lang="en-US" sz="4800" b="1" dirty="0"/>
            </a:br>
            <a:r>
              <a:rPr lang="en-US" b="1" dirty="0"/>
              <a:t> THINKS AHEAD OF THE TIME</a:t>
            </a:r>
          </a:p>
        </p:txBody>
      </p:sp>
      <p:pic>
        <p:nvPicPr>
          <p:cNvPr id="7" name="Content Placeholder 6">
            <a:extLst>
              <a:ext uri="{FF2B5EF4-FFF2-40B4-BE49-F238E27FC236}">
                <a16:creationId xmlns:a16="http://schemas.microsoft.com/office/drawing/2014/main" id="{B3C1B8E1-DE6A-0DFE-9C0D-0E8B6F34E3C6}"/>
              </a:ext>
            </a:extLst>
          </p:cNvPr>
          <p:cNvPicPr>
            <a:picLocks noGrp="1" noChangeAspect="1"/>
          </p:cNvPicPr>
          <p:nvPr>
            <p:ph sz="quarter" idx="13"/>
          </p:nvPr>
        </p:nvPicPr>
        <p:blipFill>
          <a:blip r:embed="rId3">
            <a:extLst>
              <a:ext uri="{28A0092B-C50C-407E-A947-70E740481C1C}">
                <a14:useLocalDpi xmlns:a14="http://schemas.microsoft.com/office/drawing/2010/main" val="0"/>
              </a:ext>
            </a:extLst>
          </a:blip>
          <a:stretch>
            <a:fillRect/>
          </a:stretch>
        </p:blipFill>
        <p:spPr>
          <a:xfrm>
            <a:off x="6720350" y="2028328"/>
            <a:ext cx="4892675" cy="3220545"/>
          </a:xfrm>
        </p:spPr>
      </p:pic>
    </p:spTree>
    <p:extLst>
      <p:ext uri="{BB962C8B-B14F-4D97-AF65-F5344CB8AC3E}">
        <p14:creationId xmlns:p14="http://schemas.microsoft.com/office/powerpoint/2010/main" val="39569236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B9558B-80EA-86DC-BD86-8C1C17852F5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77CF51A-BB6E-2ACA-1F7C-CEB88E38B392}"/>
              </a:ext>
            </a:extLst>
          </p:cNvPr>
          <p:cNvSpPr>
            <a:spLocks noGrp="1"/>
          </p:cNvSpPr>
          <p:nvPr>
            <p:ph type="title"/>
          </p:nvPr>
        </p:nvSpPr>
        <p:spPr>
          <a:xfrm>
            <a:off x="247035" y="499284"/>
            <a:ext cx="6090613" cy="628362"/>
          </a:xfrm>
        </p:spPr>
        <p:txBody>
          <a:bodyPr>
            <a:noAutofit/>
          </a:bodyPr>
          <a:lstStyle/>
          <a:p>
            <a:r>
              <a:rPr lang="en-US" b="1" dirty="0"/>
              <a:t>Philanthropist</a:t>
            </a:r>
            <a:endParaRPr lang="en-US" dirty="0"/>
          </a:p>
        </p:txBody>
      </p:sp>
      <p:pic>
        <p:nvPicPr>
          <p:cNvPr id="7" name="Content Placeholder 6">
            <a:extLst>
              <a:ext uri="{FF2B5EF4-FFF2-40B4-BE49-F238E27FC236}">
                <a16:creationId xmlns:a16="http://schemas.microsoft.com/office/drawing/2014/main" id="{F3113755-4F92-CD93-0C73-351FFA1113A8}"/>
              </a:ext>
            </a:extLst>
          </p:cNvPr>
          <p:cNvPicPr>
            <a:picLocks noGrp="1" noChangeAspect="1"/>
          </p:cNvPicPr>
          <p:nvPr>
            <p:ph sz="quarter" idx="14"/>
          </p:nvPr>
        </p:nvPicPr>
        <p:blipFill>
          <a:blip r:embed="rId3">
            <a:extLst>
              <a:ext uri="{28A0092B-C50C-407E-A947-70E740481C1C}">
                <a14:useLocalDpi xmlns:a14="http://schemas.microsoft.com/office/drawing/2010/main" val="0"/>
              </a:ext>
            </a:extLst>
          </a:blip>
          <a:stretch>
            <a:fillRect/>
          </a:stretch>
        </p:blipFill>
        <p:spPr>
          <a:xfrm>
            <a:off x="6997733" y="813465"/>
            <a:ext cx="4493616" cy="4776174"/>
          </a:xfrm>
        </p:spPr>
      </p:pic>
      <p:sp>
        <p:nvSpPr>
          <p:cNvPr id="4" name="TextBox 3">
            <a:extLst>
              <a:ext uri="{FF2B5EF4-FFF2-40B4-BE49-F238E27FC236}">
                <a16:creationId xmlns:a16="http://schemas.microsoft.com/office/drawing/2014/main" id="{BF82DAA5-9988-0A2C-2048-00EE1C108C3D}"/>
              </a:ext>
            </a:extLst>
          </p:cNvPr>
          <p:cNvSpPr txBox="1"/>
          <p:nvPr/>
        </p:nvSpPr>
        <p:spPr>
          <a:xfrm>
            <a:off x="247035" y="1330264"/>
            <a:ext cx="5696565" cy="1569660"/>
          </a:xfrm>
          <a:prstGeom prst="rect">
            <a:avLst/>
          </a:prstGeom>
          <a:noFill/>
        </p:spPr>
        <p:txBody>
          <a:bodyPr wrap="square">
            <a:spAutoFit/>
          </a:bodyPr>
          <a:lstStyle/>
          <a:p>
            <a:pPr algn="just"/>
            <a:r>
              <a:rPr lang="en-US" sz="2400" b="1" dirty="0">
                <a:latin typeface="Times New Roman" panose="02020603050405020304" pitchFamily="18" charset="0"/>
                <a:cs typeface="Times New Roman" panose="02020603050405020304" pitchFamily="18" charset="0"/>
              </a:rPr>
              <a:t>A philanthropist gives of his time, talent or treasure to make positive change happen for humanity, regardless of their wealth or status.</a:t>
            </a:r>
          </a:p>
        </p:txBody>
      </p:sp>
    </p:spTree>
    <p:extLst>
      <p:ext uri="{BB962C8B-B14F-4D97-AF65-F5344CB8AC3E}">
        <p14:creationId xmlns:p14="http://schemas.microsoft.com/office/powerpoint/2010/main" val="30860514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6610CC-D5D9-32D5-E66A-A7269847FD7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CF8B5AB-60E2-F91E-0F29-80D81842F591}"/>
              </a:ext>
            </a:extLst>
          </p:cNvPr>
          <p:cNvSpPr>
            <a:spLocks noGrp="1"/>
          </p:cNvSpPr>
          <p:nvPr>
            <p:ph type="title"/>
          </p:nvPr>
        </p:nvSpPr>
        <p:spPr>
          <a:xfrm>
            <a:off x="250723" y="1165860"/>
            <a:ext cx="5707626" cy="940040"/>
          </a:xfrm>
        </p:spPr>
        <p:txBody>
          <a:bodyPr>
            <a:noAutofit/>
          </a:bodyPr>
          <a:lstStyle/>
          <a:p>
            <a:pPr lvl="0"/>
            <a:r>
              <a:rPr lang="en-US" b="1" dirty="0">
                <a:latin typeface="Times New Roman" panose="02020603050405020304" pitchFamily="18" charset="0"/>
                <a:cs typeface="Times New Roman" panose="02020603050405020304" pitchFamily="18" charset="0"/>
              </a:rPr>
              <a:t>Educationist</a:t>
            </a:r>
            <a:br>
              <a:rPr lang="en-US" b="1" dirty="0"/>
            </a:br>
            <a:br>
              <a:rPr lang="en-US" b="1" dirty="0"/>
            </a:br>
            <a:endParaRPr lang="en-IN" dirty="0"/>
          </a:p>
        </p:txBody>
      </p:sp>
      <p:pic>
        <p:nvPicPr>
          <p:cNvPr id="7" name="Content Placeholder 6">
            <a:extLst>
              <a:ext uri="{FF2B5EF4-FFF2-40B4-BE49-F238E27FC236}">
                <a16:creationId xmlns:a16="http://schemas.microsoft.com/office/drawing/2014/main" id="{2F94286E-686C-E652-2134-691575126748}"/>
              </a:ext>
            </a:extLst>
          </p:cNvPr>
          <p:cNvPicPr>
            <a:picLocks noGrp="1" noChangeAspect="1"/>
          </p:cNvPicPr>
          <p:nvPr>
            <p:ph sz="quarter" idx="14"/>
          </p:nvPr>
        </p:nvPicPr>
        <p:blipFill>
          <a:blip r:embed="rId3">
            <a:extLst>
              <a:ext uri="{28A0092B-C50C-407E-A947-70E740481C1C}">
                <a14:useLocalDpi xmlns:a14="http://schemas.microsoft.com/office/drawing/2010/main" val="0"/>
              </a:ext>
            </a:extLst>
          </a:blip>
          <a:stretch>
            <a:fillRect/>
          </a:stretch>
        </p:blipFill>
        <p:spPr>
          <a:xfrm>
            <a:off x="6379841" y="3429000"/>
            <a:ext cx="4961669" cy="3255614"/>
          </a:xfrm>
        </p:spPr>
      </p:pic>
      <p:pic>
        <p:nvPicPr>
          <p:cNvPr id="9" name="Picture 8">
            <a:extLst>
              <a:ext uri="{FF2B5EF4-FFF2-40B4-BE49-F238E27FC236}">
                <a16:creationId xmlns:a16="http://schemas.microsoft.com/office/drawing/2014/main" id="{E14467E4-A484-3849-2D5C-D75DB7F099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7312092" y="181925"/>
            <a:ext cx="3097164" cy="3080087"/>
          </a:xfrm>
          <a:prstGeom prst="rect">
            <a:avLst/>
          </a:prstGeom>
        </p:spPr>
      </p:pic>
      <p:sp>
        <p:nvSpPr>
          <p:cNvPr id="6" name="TextBox 5">
            <a:extLst>
              <a:ext uri="{FF2B5EF4-FFF2-40B4-BE49-F238E27FC236}">
                <a16:creationId xmlns:a16="http://schemas.microsoft.com/office/drawing/2014/main" id="{FDB1DE71-1054-EA2B-51E5-7725987FBB28}"/>
              </a:ext>
            </a:extLst>
          </p:cNvPr>
          <p:cNvSpPr txBox="1"/>
          <p:nvPr/>
        </p:nvSpPr>
        <p:spPr>
          <a:xfrm>
            <a:off x="250723" y="1721968"/>
            <a:ext cx="5707626" cy="2308324"/>
          </a:xfrm>
          <a:prstGeom prst="rect">
            <a:avLst/>
          </a:prstGeom>
          <a:noFill/>
        </p:spPr>
        <p:txBody>
          <a:bodyPr wrap="square">
            <a:spAutoFit/>
          </a:bodyPr>
          <a:lstStyle/>
          <a:p>
            <a:pPr algn="just"/>
            <a:r>
              <a:rPr lang="en-US" sz="2400" b="1" dirty="0">
                <a:latin typeface="Times New Roman" panose="02020603050405020304" pitchFamily="18" charset="0"/>
                <a:cs typeface="Times New Roman" panose="02020603050405020304" pitchFamily="18" charset="0"/>
              </a:rPr>
              <a:t>I admired Kaka’s work aspirations and had long decided to follow in his footsteps, and established Nandlal Tolani Charitable Trust, a non-profit organisation (</a:t>
            </a:r>
            <a:r>
              <a:rPr lang="en-US" sz="2400" b="1" i="1" dirty="0">
                <a:latin typeface="Times New Roman" panose="02020603050405020304" pitchFamily="18" charset="0"/>
                <a:cs typeface="Times New Roman" panose="02020603050405020304" pitchFamily="18" charset="0"/>
              </a:rPr>
              <a:t>Courtesy</a:t>
            </a:r>
            <a:r>
              <a:rPr lang="en-US" sz="2400" b="1" dirty="0">
                <a:latin typeface="Times New Roman" panose="02020603050405020304" pitchFamily="18" charset="0"/>
                <a:cs typeface="Times New Roman" panose="02020603050405020304" pitchFamily="18" charset="0"/>
              </a:rPr>
              <a:t> Odyssey Page no. 177)</a:t>
            </a:r>
          </a:p>
          <a:p>
            <a:pPr algn="just"/>
            <a:endParaRPr lang="en-US"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47611036"/>
      </p:ext>
    </p:extLst>
  </p:cSld>
  <p:clrMapOvr>
    <a:masterClrMapping/>
  </p:clrMapOvr>
</p:sld>
</file>

<file path=ppt/theme/theme1.xml><?xml version="1.0" encoding="utf-8"?>
<a:theme xmlns:a="http://schemas.openxmlformats.org/drawingml/2006/main" name="Custom">
  <a:themeElements>
    <a:clrScheme name="Custom 171">
      <a:dk1>
        <a:sysClr val="windowText" lastClr="000000"/>
      </a:dk1>
      <a:lt1>
        <a:sysClr val="window" lastClr="FFFFFF"/>
      </a:lt1>
      <a:dk2>
        <a:srgbClr val="A5B592"/>
      </a:dk2>
      <a:lt2>
        <a:srgbClr val="FEFAC9"/>
      </a:lt2>
      <a:accent1>
        <a:srgbClr val="C69E93"/>
      </a:accent1>
      <a:accent2>
        <a:srgbClr val="B7C4C1"/>
      </a:accent2>
      <a:accent3>
        <a:srgbClr val="7C8A8B"/>
      </a:accent3>
      <a:accent4>
        <a:srgbClr val="E2CDBC"/>
      </a:accent4>
      <a:accent5>
        <a:srgbClr val="959E89"/>
      </a:accent5>
      <a:accent6>
        <a:srgbClr val="545C6E"/>
      </a:accent6>
      <a:hlink>
        <a:srgbClr val="8E58B6"/>
      </a:hlink>
      <a:folHlink>
        <a:srgbClr val="7F6F6F"/>
      </a:folHlink>
    </a:clrScheme>
    <a:fontScheme name="Custom 76">
      <a:majorFont>
        <a:latin typeface="Goudy Old Style"/>
        <a:ea typeface=""/>
        <a:cs typeface=""/>
      </a:majorFont>
      <a:minorFont>
        <a:latin typeface="Speak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M11381587_Win32_SL_V13" id="{F20C6250-62BA-457E-B250-03D7EF3FEC8F}" vid="{0DD98A1E-8B19-4FC3-8AFA-E0AC98D219C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1">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C08EC036-81E9-4094-B4EF-A39AC96AA2F5}">
  <we:reference id="wa200007130" version="1.0.0.1" store="en-US" storeType="OMEX"/>
  <we:alternateReferences>
    <we:reference id="WA200007130" version="1.0.0.1" store="WA200007130" storeType="OMEX"/>
  </we:alternateReferences>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8" ma:contentTypeDescription="Create a new document." ma:contentTypeScope="" ma:versionID="60f5a4f2d2b0abadcf532d48ebf9cb71">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7dd78129e6a1811f84807ad11c651531"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Status" minOccurs="0"/>
                <xsd:element ref="ns2:Image" minOccurs="0"/>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1:_ip_UnifiedCompliancePolicyProperties" minOccurs="0"/>
                <xsd:element ref="ns1:_ip_UnifiedCompliancePolicyUIAction" minOccurs="0"/>
                <xsd:element ref="ns4:TaxCatchAll" minOccurs="0"/>
                <xsd:element ref="ns2:ImageTagsTaxHTField" minOccurs="0"/>
                <xsd:element ref="ns2:MediaServiceLocation" minOccurs="0"/>
                <xsd:element ref="ns2:MediaLengthInSeconds" minOccurs="0"/>
                <xsd:element ref="ns2:Background" minOccurs="0"/>
                <xsd:element ref="ns2:MediaServiceSearchProperties" minOccurs="0"/>
                <xsd:element ref="ns2:MediaServiceDocTags" minOccurs="0"/>
                <xsd:element ref="ns2:MediaServiceObjectDetectorVersions" minOccurs="0"/>
                <xsd:element ref="ns2:MediaServiceSystem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ma:readOnly="false">
      <xsd:simpleType>
        <xsd:restriction base="dms:Note"/>
      </xsd:simpleType>
    </xsd:element>
    <xsd:element name="_ip_UnifiedCompliancePolicyUIAction" ma:index="21" nillable="true" ma:displayName="Unified Compliance Policy UI Action" ma:hidden="true" ma:internalName="_ip_UnifiedCompliancePolicyUIAction"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Status" ma:index="2" nillable="true" ma:displayName="Status" ma:default="Not started" ma:format="Dropdown" ma:internalName="Status" ma:readOnly="false">
      <xsd:simpleType>
        <xsd:restriction base="dms:Choice">
          <xsd:enumeration value="Not started"/>
          <xsd:enumeration value="In Progress"/>
          <xsd:enumeration value="Completed"/>
        </xsd:restriction>
      </xsd:simpleType>
    </xsd:element>
    <xsd:element name="Image" ma:index="3" nillable="true" ma:displayName="Image" ma:format="Image" ma:internalName="Image"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hidden="true" ma:internalName="MediaServiceOCR" ma:readOnly="true">
      <xsd:simpleType>
        <xsd:restriction base="dms:Note"/>
      </xsd:simpleType>
    </xsd:element>
    <xsd:element name="MediaServiceAutoTags" ma:index="11" nillable="true" ma:displayName="MediaServiceAutoTags" ma:hidden="true"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hidden="true" ma:internalName="MediaServiceKeyPoints" ma:readOnly="false">
      <xsd:simpleType>
        <xsd:restriction base="dms:Note"/>
      </xsd:simpleType>
    </xsd:element>
    <xsd:element name="MediaServiceDateTaken" ma:index="18" nillable="true" ma:displayName="MediaServiceDateTaken" ma:hidden="true" ma:internalName="MediaServiceDateTaken" ma:readOnly="true">
      <xsd:simpleType>
        <xsd:restriction base="dms:Text"/>
      </xsd:simple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element name="MediaServiceLocation" ma:index="26" nillable="true" ma:displayName="Location" ma:hidden="true" ma:internalName="MediaServiceLocation" ma:readOnly="true">
      <xsd:simpleType>
        <xsd:restriction base="dms:Text"/>
      </xsd:simpleType>
    </xsd:element>
    <xsd:element name="MediaLengthInSeconds" ma:index="27" nillable="true" ma:displayName="MediaLengthInSeconds" ma:hidden="true" ma:internalName="MediaLengthInSeconds" ma:readOnly="true">
      <xsd:simpleType>
        <xsd:restriction base="dms:Unknown"/>
      </xsd:simpleType>
    </xsd:element>
    <xsd:element name="Background" ma:index="28" nillable="true" ma:displayName="Background" ma:default="0" ma:format="Dropdown" ma:internalName="Background">
      <xsd:simpleType>
        <xsd:restriction base="dms:Boolean"/>
      </xsd:simpleType>
    </xsd:element>
    <xsd:element name="MediaServiceSearchProperties" ma:index="29" nillable="true" ma:displayName="MediaServiceSearchProperties" ma:hidden="true" ma:internalName="MediaServiceSearchProperties" ma:readOnly="true">
      <xsd:simpleType>
        <xsd:restriction base="dms:Note"/>
      </xsd:simpleType>
    </xsd:element>
    <xsd:element name="MediaServiceDocTags" ma:index="30" nillable="true" ma:displayName="MediaServiceDocTags" ma:hidden="true" ma:internalName="MediaServiceDocTags" ma:readOnly="true">
      <xsd:simpleType>
        <xsd:restriction base="dms:Note"/>
      </xsd:simpleType>
    </xsd:element>
    <xsd:element name="MediaServiceObjectDetectorVersions" ma:index="31" nillable="true" ma:displayName="MediaServiceObjectDetectorVersions" ma:description="" ma:hidden="true" ma:indexed="true" ma:internalName="MediaServiceObjectDetectorVersions" ma:readOnly="true">
      <xsd:simpleType>
        <xsd:restriction base="dms:Text"/>
      </xsd:simpleType>
    </xsd:element>
    <xsd:element name="MediaServiceSystemTags" ma:index="32" nillable="true" ma:displayName="MediaServiceSystemTags" ma:hidden="true" ma:internalName="MediaServiceSystemTag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hidden="true" ma:internalName="SharedWithDetail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readOnly="false"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Background xmlns="71af3243-3dd4-4a8d-8c0d-dd76da1f02a5">false</Background>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xsi:nil="true"/>
    <MediaServiceKeyPoints xmlns="71af3243-3dd4-4a8d-8c0d-dd76da1f02a5" xsi:nil="true"/>
  </documentManagement>
</p:properties>
</file>

<file path=customXml/itemProps1.xml><?xml version="1.0" encoding="utf-8"?>
<ds:datastoreItem xmlns:ds="http://schemas.openxmlformats.org/officeDocument/2006/customXml" ds:itemID="{14AABA19-8BE1-48A9-BC2D-6C8E69424632}">
  <ds:schemaRefs>
    <ds:schemaRef ds:uri="http://schemas.microsoft.com/sharepoint/v3/contenttype/forms"/>
  </ds:schemaRefs>
</ds:datastoreItem>
</file>

<file path=customXml/itemProps2.xml><?xml version="1.0" encoding="utf-8"?>
<ds:datastoreItem xmlns:ds="http://schemas.openxmlformats.org/officeDocument/2006/customXml" ds:itemID="{360C06F9-3BB9-4443-9C2A-670BA7151FD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5DB8640-6848-42EB-9A54-2F5003E825EA}">
  <ds:schemaRefs>
    <ds:schemaRef ds:uri="http://schemas.microsoft.com/office/2006/metadata/properties"/>
    <ds:schemaRef ds:uri="http://schemas.microsoft.com/office/infopath/2007/PartnerControls"/>
    <ds:schemaRef ds:uri="http://schemas.microsoft.com/sharepoint/v3"/>
    <ds:schemaRef ds:uri="71af3243-3dd4-4a8d-8c0d-dd76da1f02a5"/>
    <ds:schemaRef ds:uri="230e9df3-be65-4c73-a93b-d1236ebd677e"/>
  </ds:schemaRefs>
</ds:datastoreItem>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Pheasant presentation</Template>
  <TotalTime>510</TotalTime>
  <Words>792</Words>
  <Application>Microsoft Office PowerPoint</Application>
  <PresentationFormat>Widescreen</PresentationFormat>
  <Paragraphs>149</Paragraphs>
  <Slides>33</Slides>
  <Notes>33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33</vt:i4>
      </vt:variant>
    </vt:vector>
  </HeadingPairs>
  <TitlesOfParts>
    <vt:vector size="40" baseType="lpstr">
      <vt:lpstr>Aptos</vt:lpstr>
      <vt:lpstr>Aptos Black</vt:lpstr>
      <vt:lpstr>Arial</vt:lpstr>
      <vt:lpstr>Goudy Old Style</vt:lpstr>
      <vt:lpstr>Speak Pro</vt:lpstr>
      <vt:lpstr>Times New Roman</vt:lpstr>
      <vt:lpstr>Custom</vt:lpstr>
      <vt:lpstr>Dr. Nandlal PRIBHDAS TOLANI 1924-2017 </vt:lpstr>
      <vt:lpstr>FUN Games</vt:lpstr>
      <vt:lpstr>Bridge Player</vt:lpstr>
      <vt:lpstr>My Favorite Rabri</vt:lpstr>
      <vt:lpstr>competitive kite flier</vt:lpstr>
      <vt:lpstr>Businessman:  </vt:lpstr>
      <vt:lpstr>VISIONARY  THINKS AHEAD OF THE TIME</vt:lpstr>
      <vt:lpstr>Philanthropist</vt:lpstr>
      <vt:lpstr>Educationist  </vt:lpstr>
      <vt:lpstr>family time </vt:lpstr>
      <vt:lpstr>SWEET Family:  </vt:lpstr>
      <vt:lpstr>Loving and caring Grandpa</vt:lpstr>
      <vt:lpstr>Family bonding</vt:lpstr>
      <vt:lpstr>truly extraordinary person: exceptional qualities achievements abilities beyond ordinary </vt:lpstr>
      <vt:lpstr>Ambitious: strong desire and determination to achieve success and goals</vt:lpstr>
      <vt:lpstr>Honesty and Integrity</vt:lpstr>
      <vt:lpstr>Honesty and Integrity</vt:lpstr>
      <vt:lpstr>Kindness and Compassion</vt:lpstr>
      <vt:lpstr>Resilience: ability to recover quickly from difficulties and remain strong to face challenge </vt:lpstr>
      <vt:lpstr>Humility</vt:lpstr>
      <vt:lpstr>Humility</vt:lpstr>
      <vt:lpstr>Accountability</vt:lpstr>
      <vt:lpstr>Social</vt:lpstr>
      <vt:lpstr>Professional</vt:lpstr>
      <vt:lpstr>Couragious</vt:lpstr>
      <vt:lpstr>Product launch</vt:lpstr>
      <vt:lpstr>Marketing strategies</vt:lpstr>
      <vt:lpstr>Areas of focus</vt:lpstr>
      <vt:lpstr>Quarterly targets</vt:lpstr>
      <vt:lpstr>Financial snapshot</vt:lpstr>
      <vt:lpstr>Innovative solutions</vt:lpstr>
      <vt:lpstr>Future initiatives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TMI Desktop</dc:creator>
  <cp:lastModifiedBy>TMI Desktop</cp:lastModifiedBy>
  <cp:revision>13</cp:revision>
  <dcterms:created xsi:type="dcterms:W3CDTF">2026-02-09T04:16:55Z</dcterms:created>
  <dcterms:modified xsi:type="dcterms:W3CDTF">2026-02-11T05:11:47Z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