
<file path=[Content_Types].xml><?xml version="1.0" encoding="utf-8"?>
<Types xmlns="http://schemas.openxmlformats.org/package/2006/content-types">
  <Override PartName="/ppt/diagrams/drawing2.xml" ContentType="application/vnd.ms-office.drawingml.diagramDrawing+xml"/>
  <Override PartName="/ppt/diagrams/data17.xml" ContentType="application/vnd.openxmlformats-officedocument.drawingml.diagramData+xml"/>
  <Override PartName="/ppt/diagrams/colors22.xml" ContentType="application/vnd.openxmlformats-officedocument.drawingml.diagramColors+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Layouts/slideLayout6.xml" ContentType="application/vnd.openxmlformats-officedocument.presentationml.slideLayout+xml"/>
  <Override PartName="/ppt/diagrams/quickStyle2.xml" ContentType="application/vnd.openxmlformats-officedocument.drawingml.diagramStyle+xml"/>
  <Override PartName="/ppt/diagrams/colors11.xml" ContentType="application/vnd.openxmlformats-officedocument.drawingml.diagramColors+xml"/>
  <Override PartName="/ppt/diagrams/data24.xml" ContentType="application/vnd.openxmlformats-officedocument.drawingml.diagramData+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diagrams/layout9.xml" ContentType="application/vnd.openxmlformats-officedocument.drawingml.diagramLayout+xml"/>
  <Override PartName="/ppt/diagrams/data13.xml" ContentType="application/vnd.openxmlformats-officedocument.drawingml.diagramData+xml"/>
  <Default Extension="xml" ContentType="application/xml"/>
  <Override PartName="/ppt/slides/slide14.xml" ContentType="application/vnd.openxmlformats-officedocument.presentationml.slide+xml"/>
  <Override PartName="/ppt/notesMasters/notesMaster1.xml" ContentType="application/vnd.openxmlformats-officedocument.presentationml.notesMaster+xml"/>
  <Override PartName="/ppt/diagrams/quickStyle17.xml" ContentType="application/vnd.openxmlformats-officedocument.drawingml.diagramStyle+xml"/>
  <Override PartName="/ppt/diagrams/drawing18.xml" ContentType="application/vnd.ms-office.drawingml.diagramDrawing+xml"/>
  <Override PartName="/ppt/diagrams/data20.xml" ContentType="application/vnd.openxmlformats-officedocument.drawingml.diagramData+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diagrams/layout5.xml" ContentType="application/vnd.openxmlformats-officedocument.drawingml.diagramLayout+xml"/>
  <Override PartName="/ppt/diagrams/data6.xml" ContentType="application/vnd.openxmlformats-officedocument.drawingml.diagramData+xml"/>
  <Override PartName="/ppt/diagrams/layout17.xml" ContentType="application/vnd.openxmlformats-officedocument.drawingml.diagramLayout+xml"/>
  <Override PartName="/ppt/diagrams/quickStyle24.xml" ContentType="application/vnd.openxmlformats-officedocument.drawingml.diagramStyle+xml"/>
  <Override PartName="/ppt/diagrams/drawing25.xml" ContentType="application/vnd.ms-office.drawingml.diagramDrawing+xml"/>
  <Override PartName="/ppt/diagrams/colors8.xml" ContentType="application/vnd.openxmlformats-officedocument.drawingml.diagramColors+xml"/>
  <Override PartName="/ppt/diagrams/quickStyle13.xml" ContentType="application/vnd.openxmlformats-officedocument.drawingml.diagramStyle+xml"/>
  <Override PartName="/ppt/diagrams/drawing14.xml" ContentType="application/vnd.ms-office.drawingml.diagramDrawing+xml"/>
  <Override PartName="/ppt/diagrams/layout1.xml" ContentType="application/vnd.openxmlformats-officedocument.drawingml.diagramLayout+xml"/>
  <Override PartName="/ppt/diagrams/data2.xml" ContentType="application/vnd.openxmlformats-officedocument.drawingml.diagramData+xml"/>
  <Override PartName="/ppt/diagrams/drawing7.xml" ContentType="application/vnd.ms-office.drawingml.diagramDrawing+xml"/>
  <Override PartName="/ppt/diagrams/layout13.xml" ContentType="application/vnd.openxmlformats-officedocument.drawingml.diagramLayout+xml"/>
  <Override PartName="/ppt/diagrams/quickStyle20.xml" ContentType="application/vnd.openxmlformats-officedocument.drawingml.diagramStyle+xml"/>
  <Override PartName="/ppt/diagrams/drawing21.xml" ContentType="application/vnd.ms-office.drawingml.diagramDrawing+xml"/>
  <Override PartName="/ppt/diagrams/layout24.xml" ContentType="application/vnd.openxmlformats-officedocument.drawingml.diagramLayout+xml"/>
  <Override PartName="/ppt/slides/slide9.xml" ContentType="application/vnd.openxmlformats-officedocument.presentationml.slide+xml"/>
  <Override PartName="/ppt/viewProps.xml" ContentType="application/vnd.openxmlformats-officedocument.presentationml.viewProps+xml"/>
  <Override PartName="/ppt/diagrams/colors4.xml" ContentType="application/vnd.openxmlformats-officedocument.drawingml.diagramColors+xml"/>
  <Override PartName="/ppt/diagrams/quickStyle7.xml" ContentType="application/vnd.openxmlformats-officedocument.drawingml.diagramStyle+xml"/>
  <Override PartName="/ppt/diagrams/drawing10.xml" ContentType="application/vnd.ms-office.drawingml.diagramDrawing+xml"/>
  <Override PartName="/ppt/diagrams/colors16.xml" ContentType="application/vnd.openxmlformats-officedocument.drawingml.diagramColors+xml"/>
  <Override PartName="/ppt/diagrams/data18.xml" ContentType="application/vnd.openxmlformats-officedocument.drawingml.diagramData+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diagrams/drawing3.xml" ContentType="application/vnd.ms-office.drawingml.diagramDrawing+xml"/>
  <Override PartName="/ppt/diagrams/colors12.xml" ContentType="application/vnd.openxmlformats-officedocument.drawingml.diagramColors+xml"/>
  <Override PartName="/ppt/diagrams/layout20.xml" ContentType="application/vnd.openxmlformats-officedocument.drawingml.diagramLayout+xml"/>
  <Override PartName="/ppt/diagrams/colors23.xml" ContentType="application/vnd.openxmlformats-officedocument.drawingml.diagramColors+xml"/>
  <Override PartName="/ppt/diagrams/data25.xml" ContentType="application/vnd.openxmlformats-officedocument.drawingml.diagramData+xml"/>
  <Override PartName="/ppt/slides/slide26.xml" ContentType="application/vnd.openxmlformats-officedocument.presentationml.slide+xml"/>
  <Override PartName="/ppt/presProps.xml" ContentType="application/vnd.openxmlformats-officedocument.presentationml.presProps+xml"/>
  <Override PartName="/ppt/theme/theme2.xml" ContentType="application/vnd.openxmlformats-officedocument.theme+xml"/>
  <Override PartName="/ppt/diagrams/quickStyle3.xml" ContentType="application/vnd.openxmlformats-officedocument.drawingml.diagramStyle+xml"/>
  <Override PartName="/ppt/diagrams/data14.xml" ContentType="application/vnd.openxmlformats-officedocument.drawingml.diagramData+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Override PartName="/ppt/diagrams/drawing19.xml" ContentType="application/vnd.ms-office.drawingml.diagramDrawing+xml"/>
  <Override PartName="/ppt/diagrams/data21.xml" ContentType="application/vnd.openxmlformats-officedocument.drawingml.diagramData+xml"/>
  <Override PartName="/ppt/presentation.xml" ContentType="application/vnd.openxmlformats-officedocument.presentationml.presentation.main+xml"/>
  <Override PartName="/ppt/slides/slide22.xml" ContentType="application/vnd.openxmlformats-officedocument.presentationml.slide+xml"/>
  <Override PartName="/ppt/diagrams/layout6.xml" ContentType="application/vnd.openxmlformats-officedocument.drawingml.diagramLayout+xml"/>
  <Override PartName="/ppt/diagrams/data10.xml" ContentType="application/vnd.openxmlformats-officedocument.drawingml.diagramData+xml"/>
  <Override PartName="/ppt/diagrams/quickStyle18.xml" ContentType="application/vnd.openxmlformats-officedocument.drawingml.diagramStyle+xml"/>
  <Override PartName="/docProps/app.xml" ContentType="application/vnd.openxmlformats-officedocument.extended-properties+xml"/>
  <Override PartName="/ppt/slides/slide11.xml" ContentType="application/vnd.openxmlformats-officedocument.presentationml.slide+xml"/>
  <Override PartName="/ppt/diagrams/data7.xml" ContentType="application/vnd.openxmlformats-officedocument.drawingml.diagramData+xml"/>
  <Override PartName="/ppt/diagrams/colors9.xml" ContentType="application/vnd.openxmlformats-officedocument.drawingml.diagramColors+xml"/>
  <Override PartName="/ppt/diagrams/quickStyle14.xml" ContentType="application/vnd.openxmlformats-officedocument.drawingml.diagramStyle+xml"/>
  <Override PartName="/ppt/diagrams/drawing15.xml" ContentType="application/vnd.ms-office.drawingml.diagramDrawing+xml"/>
  <Override PartName="/ppt/diagrams/layout18.xml" ContentType="application/vnd.openxmlformats-officedocument.drawingml.diagramLayout+xml"/>
  <Override PartName="/ppt/diagrams/quickStyle25.xml" ContentType="application/vnd.openxmlformats-officedocument.drawingml.diagramStyle+xml"/>
  <Override PartName="/ppt/slideLayouts/slideLayout10.xml" ContentType="application/vnd.openxmlformats-officedocument.presentationml.slideLayout+xml"/>
  <Override PartName="/ppt/diagrams/layout2.xml" ContentType="application/vnd.openxmlformats-officedocument.drawingml.diagramLayout+xml"/>
  <Override PartName="/ppt/diagrams/drawing8.xml" ContentType="application/vnd.ms-office.drawingml.diagramDrawing+xml"/>
  <Override PartName="/ppt/diagrams/layout25.xml" ContentType="application/vnd.openxmlformats-officedocument.drawingml.diagramLayout+xml"/>
  <Override PartName="/ppt/diagrams/data3.xml" ContentType="application/vnd.openxmlformats-officedocument.drawingml.diagramData+xml"/>
  <Override PartName="/ppt/diagrams/colors5.xml" ContentType="application/vnd.openxmlformats-officedocument.drawingml.diagramColors+xml"/>
  <Override PartName="/ppt/diagrams/quickStyle8.xml" ContentType="application/vnd.openxmlformats-officedocument.drawingml.diagramStyle+xml"/>
  <Override PartName="/ppt/diagrams/quickStyle10.xml" ContentType="application/vnd.openxmlformats-officedocument.drawingml.diagramStyle+xml"/>
  <Override PartName="/ppt/diagrams/drawing11.xml" ContentType="application/vnd.ms-office.drawingml.diagramDrawing+xml"/>
  <Override PartName="/ppt/diagrams/layout14.xml" ContentType="application/vnd.openxmlformats-officedocument.drawingml.diagramLayout+xml"/>
  <Override PartName="/ppt/diagrams/colors17.xml" ContentType="application/vnd.openxmlformats-officedocument.drawingml.diagramColors+xml"/>
  <Override PartName="/ppt/diagrams/quickStyle21.xml" ContentType="application/vnd.openxmlformats-officedocument.drawingml.diagramStyle+xml"/>
  <Override PartName="/ppt/diagrams/drawing22.xml" ContentType="application/vnd.ms-office.drawingml.diagramDrawing+xml"/>
  <Override PartName="/ppt/slides/slide8.xml" ContentType="application/vnd.openxmlformats-officedocument.presentationml.slide+xml"/>
  <Override PartName="/ppt/handoutMasters/handoutMaster1.xml" ContentType="application/vnd.openxmlformats-officedocument.presentationml.handoutMaster+xml"/>
  <Override PartName="/ppt/diagrams/data1.xml" ContentType="application/vnd.openxmlformats-officedocument.drawingml.diagramData+xml"/>
  <Override PartName="/ppt/diagrams/colors3.xml" ContentType="application/vnd.openxmlformats-officedocument.drawingml.diagramColors+xml"/>
  <Override PartName="/ppt/diagrams/drawing4.xml" ContentType="application/vnd.ms-office.drawingml.diagramDrawing+xml"/>
  <Override PartName="/ppt/diagrams/quickStyle6.xml" ContentType="application/vnd.openxmlformats-officedocument.drawingml.diagramStyle+xml"/>
  <Override PartName="/ppt/diagrams/layout12.xml" ContentType="application/vnd.openxmlformats-officedocument.drawingml.diagramLayout+xml"/>
  <Override PartName="/ppt/diagrams/colors15.xml" ContentType="application/vnd.openxmlformats-officedocument.drawingml.diagramColors+xml"/>
  <Override PartName="/ppt/diagrams/data19.xml" ContentType="application/vnd.openxmlformats-officedocument.drawingml.diagramData+xml"/>
  <Override PartName="/ppt/diagrams/layout21.xml" ContentType="application/vnd.openxmlformats-officedocument.drawingml.diagramLayout+xml"/>
  <Override PartName="/ppt/diagrams/colors24.xml" ContentType="application/vnd.openxmlformats-officedocument.drawingml.diagramColors+xml"/>
  <Override PartName="/docProps/core.xml" ContentType="application/vnd.openxmlformats-package.core-properties+xml"/>
  <Override PartName="/ppt/slides/slide6.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diagrams/quickStyle4.xml" ContentType="application/vnd.openxmlformats-officedocument.drawingml.diagramStyle+xml"/>
  <Override PartName="/ppt/diagrams/layout10.xml" ContentType="application/vnd.openxmlformats-officedocument.drawingml.diagramLayout+xml"/>
  <Override PartName="/ppt/diagrams/colors13.xml" ContentType="application/vnd.openxmlformats-officedocument.drawingml.diagramColors+xml"/>
  <Override PartName="/ppt/slideMasters/slideMaster1.xml" ContentType="application/vnd.openxmlformats-officedocument.presentationml.slideMaster+xml"/>
  <Override PartName="/ppt/slides/slide27.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diagrams/data15.xml" ContentType="application/vnd.openxmlformats-officedocument.drawingml.diagramData+xml"/>
  <Override PartName="/ppt/diagrams/colors20.xml" ContentType="application/vnd.openxmlformats-officedocument.drawingml.diagramColors+xml"/>
  <Override PartName="/ppt/slides/slide2.xml" ContentType="application/vnd.openxmlformats-officedocument.presentationml.slide+xml"/>
  <Override PartName="/ppt/slides/slide16.xml" ContentType="application/vnd.openxmlformats-officedocument.presentationml.slide+xml"/>
  <Override PartName="/ppt/diagrams/data11.xml" ContentType="application/vnd.openxmlformats-officedocument.drawingml.diagramData+xml"/>
  <Override PartName="/ppt/diagrams/quickStyle19.xml" ContentType="application/vnd.openxmlformats-officedocument.drawingml.diagramStyle+xml"/>
  <Override PartName="/ppt/diagrams/data22.xml" ContentType="application/vnd.openxmlformats-officedocument.drawingml.diagramData+xml"/>
  <Default Extension="rels" ContentType="application/vnd.openxmlformats-package.relationships+xml"/>
  <Override PartName="/ppt/slides/slide23.xml" ContentType="application/vnd.openxmlformats-officedocument.presentationml.slide+xml"/>
  <Override PartName="/ppt/diagrams/layout7.xml" ContentType="application/vnd.openxmlformats-officedocument.drawingml.diagramLayout+xml"/>
  <Override PartName="/ppt/diagrams/data8.xml" ContentType="application/vnd.openxmlformats-officedocument.drawingml.diagramData+xml"/>
  <Override PartName="/ppt/slides/slide12.xml" ContentType="application/vnd.openxmlformats-officedocument.presentationml.slide+xml"/>
  <Override PartName="/ppt/slideLayouts/slideLayout11.xml" ContentType="application/vnd.openxmlformats-officedocument.presentationml.slideLayout+xml"/>
  <Override PartName="/ppt/diagrams/quickStyle15.xml" ContentType="application/vnd.openxmlformats-officedocument.drawingml.diagramStyle+xml"/>
  <Override PartName="/ppt/diagrams/drawing16.xml" ContentType="application/vnd.ms-office.drawingml.diagramDrawing+xml"/>
  <Override PartName="/ppt/diagrams/layout19.xml" ContentType="application/vnd.openxmlformats-officedocument.drawingml.diagramLayout+xml"/>
  <Override PartName="/ppt/diagrams/layout3.xml" ContentType="application/vnd.openxmlformats-officedocument.drawingml.diagramLayout+xml"/>
  <Override PartName="/ppt/diagrams/data4.xml" ContentType="application/vnd.openxmlformats-officedocument.drawingml.diagramData+xml"/>
  <Override PartName="/ppt/diagrams/drawing9.xml" ContentType="application/vnd.ms-office.drawingml.diagramDrawing+xml"/>
  <Override PartName="/ppt/diagrams/layout15.xml" ContentType="application/vnd.openxmlformats-officedocument.drawingml.diagramLayout+xml"/>
  <Override PartName="/ppt/diagrams/quickStyle22.xml" ContentType="application/vnd.openxmlformats-officedocument.drawingml.diagramStyle+xml"/>
  <Override PartName="/ppt/diagrams/drawing23.xml" ContentType="application/vnd.ms-office.drawingml.diagramDrawing+xml"/>
  <Override PartName="/ppt/diagrams/colors6.xml" ContentType="application/vnd.openxmlformats-officedocument.drawingml.diagramColors+xml"/>
  <Override PartName="/ppt/diagrams/quickStyle9.xml" ContentType="application/vnd.openxmlformats-officedocument.drawingml.diagramStyle+xml"/>
  <Override PartName="/ppt/diagrams/quickStyle11.xml" ContentType="application/vnd.openxmlformats-officedocument.drawingml.diagramStyle+xml"/>
  <Override PartName="/ppt/diagrams/drawing12.xml" ContentType="application/vnd.ms-office.drawingml.diagramDrawing+xml"/>
  <Override PartName="/ppt/diagrams/colors18.xml" ContentType="application/vnd.openxmlformats-officedocument.drawingml.diagramColors+xml"/>
  <Override PartName="/ppt/slides/slide7.xml" ContentType="application/vnd.openxmlformats-officedocument.presentationml.slide+xml"/>
  <Override PartName="/ppt/slideLayouts/slideLayout9.xml" ContentType="application/vnd.openxmlformats-officedocument.presentationml.slideLayout+xml"/>
  <Override PartName="/ppt/diagrams/drawing5.xml" ContentType="application/vnd.ms-office.drawingml.diagramDrawing+xml"/>
  <Override PartName="/ppt/diagrams/layout11.xml" ContentType="application/vnd.openxmlformats-officedocument.drawingml.diagramLayout+xml"/>
  <Override PartName="/ppt/diagrams/colors14.xml" ContentType="application/vnd.openxmlformats-officedocument.drawingml.diagramColors+xml"/>
  <Override PartName="/ppt/diagrams/layout22.xml" ContentType="application/vnd.openxmlformats-officedocument.drawingml.diagramLayout+xml"/>
  <Override PartName="/ppt/diagrams/colors25.xml" ContentType="application/vnd.openxmlformats-officedocument.drawingml.diagramColors+xml"/>
  <Override PartName="/ppt/slides/slide28.xml" ContentType="application/vnd.openxmlformats-officedocument.presentationml.slide+xml"/>
  <Override PartName="/ppt/notesSlides/notesSlide1.xml" ContentType="application/vnd.openxmlformats-officedocument.presentationml.notesSlide+xml"/>
  <Override PartName="/ppt/diagrams/colors2.xml" ContentType="application/vnd.openxmlformats-officedocument.drawingml.diagramColors+xml"/>
  <Override PartName="/ppt/diagrams/quickStyle5.xml" ContentType="application/vnd.openxmlformats-officedocument.drawingml.diagramStyle+xml"/>
  <Override PartName="/ppt/diagrams/data16.xml" ContentType="application/vnd.openxmlformats-officedocument.drawingml.diagramData+xml"/>
  <Override PartName="/ppt/slides/slide3.xml" ContentType="application/vnd.openxmlformats-officedocument.presentationml.slide+xml"/>
  <Override PartName="/ppt/slides/slide17.xml" ContentType="application/vnd.openxmlformats-officedocument.presentationml.slide+xml"/>
  <Override PartName="/ppt/slideLayouts/slideLayout5.xml" ContentType="application/vnd.openxmlformats-officedocument.presentationml.slideLayout+xml"/>
  <Override PartName="/ppt/diagrams/drawing1.xml" ContentType="application/vnd.ms-office.drawingml.diagramDrawing+xml"/>
  <Override PartName="/ppt/diagrams/colors10.xml" ContentType="application/vnd.openxmlformats-officedocument.drawingml.diagramColors+xml"/>
  <Override PartName="/ppt/diagrams/colors21.xml" ContentType="application/vnd.openxmlformats-officedocument.drawingml.diagramColors+xml"/>
  <Override PartName="/ppt/diagrams/data23.xml" ContentType="application/vnd.openxmlformats-officedocument.drawingml.diagramData+xml"/>
  <Override PartName="/ppt/slides/slide24.xml" ContentType="application/vnd.openxmlformats-officedocument.presentationml.slide+xml"/>
  <Default Extension="jpeg" ContentType="image/jpeg"/>
  <Override PartName="/ppt/diagrams/quickStyle1.xml" ContentType="application/vnd.openxmlformats-officedocument.drawingml.diagramStyle+xml"/>
  <Override PartName="/ppt/diagrams/layout8.xml" ContentType="application/vnd.openxmlformats-officedocument.drawingml.diagramLayout+xml"/>
  <Override PartName="/ppt/diagrams/data12.xml" ContentType="application/vnd.openxmlformats-officedocument.drawingml.diagramData+xml"/>
  <Override PartName="/ppt/slides/slide13.xml" ContentType="application/vnd.openxmlformats-officedocument.presentationml.slide+xml"/>
  <Override PartName="/ppt/slideLayouts/slideLayout1.xml" ContentType="application/vnd.openxmlformats-officedocument.presentationml.slideLayout+xml"/>
  <Override PartName="/ppt/diagrams/data9.xml" ContentType="application/vnd.openxmlformats-officedocument.drawingml.diagramData+xml"/>
  <Override PartName="/ppt/diagrams/quickStyle16.xml" ContentType="application/vnd.openxmlformats-officedocument.drawingml.diagramStyle+xml"/>
  <Override PartName="/ppt/diagrams/drawing17.xml" ContentType="application/vnd.ms-office.drawingml.diagramDrawing+xml"/>
  <Override PartName="/ppt/slides/slide20.xml" ContentType="application/vnd.openxmlformats-officedocument.presentationml.slide+xml"/>
  <Override PartName="/ppt/diagrams/layout4.xml" ContentType="application/vnd.openxmlformats-officedocument.drawingml.diagramLayout+xml"/>
  <Override PartName="/ppt/diagrams/data5.xml" ContentType="application/vnd.openxmlformats-officedocument.drawingml.diagramData+xml"/>
  <Override PartName="/ppt/diagrams/colors7.xml" ContentType="application/vnd.openxmlformats-officedocument.drawingml.diagramColors+xml"/>
  <Override PartName="/ppt/diagrams/quickStyle12.xml" ContentType="application/vnd.openxmlformats-officedocument.drawingml.diagramStyle+xml"/>
  <Override PartName="/ppt/diagrams/drawing13.xml" ContentType="application/vnd.ms-office.drawingml.diagramDrawing+xml"/>
  <Override PartName="/ppt/diagrams/layout16.xml" ContentType="application/vnd.openxmlformats-officedocument.drawingml.diagramLayout+xml"/>
  <Override PartName="/ppt/diagrams/colors19.xml" ContentType="application/vnd.openxmlformats-officedocument.drawingml.diagramColors+xml"/>
  <Override PartName="/ppt/diagrams/quickStyle23.xml" ContentType="application/vnd.openxmlformats-officedocument.drawingml.diagramStyle+xml"/>
  <Override PartName="/ppt/diagrams/drawing24.xml" ContentType="application/vnd.ms-office.drawingml.diagramDrawing+xml"/>
  <Override PartName="/ppt/diagrams/drawing6.xml" ContentType="application/vnd.ms-office.drawingml.diagramDrawing+xml"/>
  <Override PartName="/ppt/diagrams/drawing20.xml" ContentType="application/vnd.ms-office.drawingml.diagramDrawing+xml"/>
  <Override PartName="/ppt/diagrams/layout23.xml" ContentType="application/vnd.openxmlformats-officedocument.drawingml.diagram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88" r:id="rId1"/>
  </p:sldMasterIdLst>
  <p:notesMasterIdLst>
    <p:notesMasterId r:id="rId30"/>
  </p:notesMasterIdLst>
  <p:handoutMasterIdLst>
    <p:handoutMasterId r:id="rId31"/>
  </p:handoutMasterIdLst>
  <p:sldIdLst>
    <p:sldId id="299" r:id="rId2"/>
    <p:sldId id="301" r:id="rId3"/>
    <p:sldId id="300" r:id="rId4"/>
    <p:sldId id="260" r:id="rId5"/>
    <p:sldId id="302" r:id="rId6"/>
    <p:sldId id="304" r:id="rId7"/>
    <p:sldId id="278" r:id="rId8"/>
    <p:sldId id="264" r:id="rId9"/>
    <p:sldId id="268" r:id="rId10"/>
    <p:sldId id="305" r:id="rId11"/>
    <p:sldId id="297" r:id="rId12"/>
    <p:sldId id="272" r:id="rId13"/>
    <p:sldId id="295" r:id="rId14"/>
    <p:sldId id="271" r:id="rId15"/>
    <p:sldId id="303" r:id="rId16"/>
    <p:sldId id="277" r:id="rId17"/>
    <p:sldId id="282" r:id="rId18"/>
    <p:sldId id="283" r:id="rId19"/>
    <p:sldId id="284" r:id="rId20"/>
    <p:sldId id="280" r:id="rId21"/>
    <p:sldId id="281" r:id="rId22"/>
    <p:sldId id="292" r:id="rId23"/>
    <p:sldId id="288" r:id="rId24"/>
    <p:sldId id="289" r:id="rId25"/>
    <p:sldId id="290" r:id="rId26"/>
    <p:sldId id="286" r:id="rId27"/>
    <p:sldId id="306" r:id="rId28"/>
    <p:sldId id="307" r:id="rId2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FF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327" autoAdjust="0"/>
    <p:restoredTop sz="94660"/>
  </p:normalViewPr>
  <p:slideViewPr>
    <p:cSldViewPr>
      <p:cViewPr>
        <p:scale>
          <a:sx n="69" d="100"/>
          <a:sy n="69" d="100"/>
        </p:scale>
        <p:origin x="-1170" y="-93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 Id="rId35"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2FD44B4-A318-49ED-A3D3-87DDDA4091AC}" type="doc">
      <dgm:prSet loTypeId="urn:microsoft.com/office/officeart/2005/8/layout/vList2" loCatId="list" qsTypeId="urn:microsoft.com/office/officeart/2005/8/quickstyle/3d1" qsCatId="3D" csTypeId="urn:microsoft.com/office/officeart/2005/8/colors/accent1_2" csCatId="accent1" phldr="1"/>
      <dgm:spPr/>
      <dgm:t>
        <a:bodyPr/>
        <a:lstStyle/>
        <a:p>
          <a:endParaRPr lang="en-US"/>
        </a:p>
      </dgm:t>
    </dgm:pt>
    <dgm:pt modelId="{5041AED2-7627-483F-8EEA-44D154B6DBA1}">
      <dgm:prSet custT="1"/>
      <dgm:spPr/>
      <dgm:t>
        <a:bodyPr/>
        <a:lstStyle/>
        <a:p>
          <a:pPr algn="ctr" rtl="0"/>
          <a:r>
            <a:rPr lang="en-IN" sz="4400" b="1" dirty="0" smtClean="0">
              <a:solidFill>
                <a:srgbClr val="FFFF00"/>
              </a:solidFill>
              <a:latin typeface="Times New Roman" pitchFamily="18" charset="0"/>
              <a:cs typeface="Times New Roman" pitchFamily="18" charset="0"/>
            </a:rPr>
            <a:t>Contents</a:t>
          </a:r>
          <a:endParaRPr lang="en-US" sz="2800" b="1" dirty="0">
            <a:solidFill>
              <a:srgbClr val="FFFF00"/>
            </a:solidFill>
            <a:latin typeface="Times New Roman" pitchFamily="18" charset="0"/>
            <a:cs typeface="Times New Roman" pitchFamily="18" charset="0"/>
          </a:endParaRPr>
        </a:p>
      </dgm:t>
    </dgm:pt>
    <dgm:pt modelId="{A8B82A9C-36A7-4632-8156-C7C6F6DF2C0F}" type="parTrans" cxnId="{F688BAC0-4BE1-4B6A-B464-01A1BFF22116}">
      <dgm:prSet/>
      <dgm:spPr/>
      <dgm:t>
        <a:bodyPr/>
        <a:lstStyle/>
        <a:p>
          <a:endParaRPr lang="en-US"/>
        </a:p>
      </dgm:t>
    </dgm:pt>
    <dgm:pt modelId="{85A5ADAF-D557-47F1-ACB8-8103BCEA6B54}" type="sibTrans" cxnId="{F688BAC0-4BE1-4B6A-B464-01A1BFF22116}">
      <dgm:prSet/>
      <dgm:spPr/>
      <dgm:t>
        <a:bodyPr/>
        <a:lstStyle/>
        <a:p>
          <a:endParaRPr lang="en-US"/>
        </a:p>
      </dgm:t>
    </dgm:pt>
    <dgm:pt modelId="{66A68239-9ED6-4F31-8353-80915F89F7BC}" type="pres">
      <dgm:prSet presAssocID="{52FD44B4-A318-49ED-A3D3-87DDDA4091AC}" presName="linear" presStyleCnt="0">
        <dgm:presLayoutVars>
          <dgm:animLvl val="lvl"/>
          <dgm:resizeHandles val="exact"/>
        </dgm:presLayoutVars>
      </dgm:prSet>
      <dgm:spPr/>
      <dgm:t>
        <a:bodyPr/>
        <a:lstStyle/>
        <a:p>
          <a:endParaRPr lang="en-US"/>
        </a:p>
      </dgm:t>
    </dgm:pt>
    <dgm:pt modelId="{37E8EDD7-9B0A-4D17-9B33-69DDA361A98D}" type="pres">
      <dgm:prSet presAssocID="{5041AED2-7627-483F-8EEA-44D154B6DBA1}" presName="parentText" presStyleLbl="node1" presStyleIdx="0" presStyleCnt="1">
        <dgm:presLayoutVars>
          <dgm:chMax val="0"/>
          <dgm:bulletEnabled val="1"/>
        </dgm:presLayoutVars>
      </dgm:prSet>
      <dgm:spPr/>
      <dgm:t>
        <a:bodyPr/>
        <a:lstStyle/>
        <a:p>
          <a:endParaRPr lang="en-US"/>
        </a:p>
      </dgm:t>
    </dgm:pt>
  </dgm:ptLst>
  <dgm:cxnLst>
    <dgm:cxn modelId="{01262878-2C61-4204-B5FD-E9224EDFA73F}" type="presOf" srcId="{5041AED2-7627-483F-8EEA-44D154B6DBA1}" destId="{37E8EDD7-9B0A-4D17-9B33-69DDA361A98D}" srcOrd="0" destOrd="0" presId="urn:microsoft.com/office/officeart/2005/8/layout/vList2"/>
    <dgm:cxn modelId="{F688BAC0-4BE1-4B6A-B464-01A1BFF22116}" srcId="{52FD44B4-A318-49ED-A3D3-87DDDA4091AC}" destId="{5041AED2-7627-483F-8EEA-44D154B6DBA1}" srcOrd="0" destOrd="0" parTransId="{A8B82A9C-36A7-4632-8156-C7C6F6DF2C0F}" sibTransId="{85A5ADAF-D557-47F1-ACB8-8103BCEA6B54}"/>
    <dgm:cxn modelId="{DF568E71-20DC-4751-B776-ABFE3940496D}" type="presOf" srcId="{52FD44B4-A318-49ED-A3D3-87DDDA4091AC}" destId="{66A68239-9ED6-4F31-8353-80915F89F7BC}" srcOrd="0" destOrd="0" presId="urn:microsoft.com/office/officeart/2005/8/layout/vList2"/>
    <dgm:cxn modelId="{201B1EB8-1B65-4DE0-B43C-86F47C21F6ED}" type="presParOf" srcId="{66A68239-9ED6-4F31-8353-80915F89F7BC}" destId="{37E8EDD7-9B0A-4D17-9B33-69DDA361A98D}" srcOrd="0" destOrd="0" presId="urn:microsoft.com/office/officeart/2005/8/layout/vList2"/>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C5310ED6-0135-4B13-BFD4-888D653FB74E}" type="doc">
      <dgm:prSet loTypeId="urn:microsoft.com/office/officeart/2005/8/layout/vList2" loCatId="list" qsTypeId="urn:microsoft.com/office/officeart/2005/8/quickstyle/3d1" qsCatId="3D" csTypeId="urn:microsoft.com/office/officeart/2005/8/colors/accent1_2" csCatId="accent1"/>
      <dgm:spPr/>
      <dgm:t>
        <a:bodyPr/>
        <a:lstStyle/>
        <a:p>
          <a:endParaRPr lang="en-US"/>
        </a:p>
      </dgm:t>
    </dgm:pt>
    <dgm:pt modelId="{7207D77E-EC19-40E9-B753-8EEB2EEF0002}">
      <dgm:prSet custT="1"/>
      <dgm:spPr/>
      <dgm:t>
        <a:bodyPr/>
        <a:lstStyle/>
        <a:p>
          <a:pPr algn="ctr" rtl="0"/>
          <a:r>
            <a:rPr lang="en-IN" sz="4000" b="1" dirty="0" smtClean="0">
              <a:solidFill>
                <a:srgbClr val="FFFF00"/>
              </a:solidFill>
              <a:latin typeface="Times New Roman" pitchFamily="18" charset="0"/>
              <a:cs typeface="Times New Roman" pitchFamily="18" charset="0"/>
            </a:rPr>
            <a:t>Rectifier Circuit</a:t>
          </a:r>
          <a:endParaRPr lang="en-IN" sz="4000" b="1" dirty="0">
            <a:solidFill>
              <a:srgbClr val="FFFF00"/>
            </a:solidFill>
            <a:latin typeface="Times New Roman" pitchFamily="18" charset="0"/>
            <a:cs typeface="Times New Roman" pitchFamily="18" charset="0"/>
          </a:endParaRPr>
        </a:p>
      </dgm:t>
    </dgm:pt>
    <dgm:pt modelId="{28098723-70CD-4ACD-83E8-E7CC8C1AEA87}" type="parTrans" cxnId="{C5A0FFF5-CA39-4599-9916-81C9FE94DFBF}">
      <dgm:prSet/>
      <dgm:spPr/>
      <dgm:t>
        <a:bodyPr/>
        <a:lstStyle/>
        <a:p>
          <a:endParaRPr lang="en-US"/>
        </a:p>
      </dgm:t>
    </dgm:pt>
    <dgm:pt modelId="{DE7E4D7D-C15C-4E7C-8979-DB28C1E4CB8A}" type="sibTrans" cxnId="{C5A0FFF5-CA39-4599-9916-81C9FE94DFBF}">
      <dgm:prSet/>
      <dgm:spPr/>
      <dgm:t>
        <a:bodyPr/>
        <a:lstStyle/>
        <a:p>
          <a:endParaRPr lang="en-US"/>
        </a:p>
      </dgm:t>
    </dgm:pt>
    <dgm:pt modelId="{FFC6EC3D-8C24-408E-8E81-D04C5712CC20}" type="pres">
      <dgm:prSet presAssocID="{C5310ED6-0135-4B13-BFD4-888D653FB74E}" presName="linear" presStyleCnt="0">
        <dgm:presLayoutVars>
          <dgm:animLvl val="lvl"/>
          <dgm:resizeHandles val="exact"/>
        </dgm:presLayoutVars>
      </dgm:prSet>
      <dgm:spPr/>
      <dgm:t>
        <a:bodyPr/>
        <a:lstStyle/>
        <a:p>
          <a:endParaRPr lang="en-US"/>
        </a:p>
      </dgm:t>
    </dgm:pt>
    <dgm:pt modelId="{EFB673F8-0DFE-45FF-B8A2-D93101DB1937}" type="pres">
      <dgm:prSet presAssocID="{7207D77E-EC19-40E9-B753-8EEB2EEF0002}" presName="parentText" presStyleLbl="node1" presStyleIdx="0" presStyleCnt="1">
        <dgm:presLayoutVars>
          <dgm:chMax val="0"/>
          <dgm:bulletEnabled val="1"/>
        </dgm:presLayoutVars>
      </dgm:prSet>
      <dgm:spPr/>
      <dgm:t>
        <a:bodyPr/>
        <a:lstStyle/>
        <a:p>
          <a:endParaRPr lang="en-US"/>
        </a:p>
      </dgm:t>
    </dgm:pt>
  </dgm:ptLst>
  <dgm:cxnLst>
    <dgm:cxn modelId="{D34E4E02-CEB3-4AC4-93DE-B25815DD8D2D}" type="presOf" srcId="{7207D77E-EC19-40E9-B753-8EEB2EEF0002}" destId="{EFB673F8-0DFE-45FF-B8A2-D93101DB1937}" srcOrd="0" destOrd="0" presId="urn:microsoft.com/office/officeart/2005/8/layout/vList2"/>
    <dgm:cxn modelId="{C5A0FFF5-CA39-4599-9916-81C9FE94DFBF}" srcId="{C5310ED6-0135-4B13-BFD4-888D653FB74E}" destId="{7207D77E-EC19-40E9-B753-8EEB2EEF0002}" srcOrd="0" destOrd="0" parTransId="{28098723-70CD-4ACD-83E8-E7CC8C1AEA87}" sibTransId="{DE7E4D7D-C15C-4E7C-8979-DB28C1E4CB8A}"/>
    <dgm:cxn modelId="{C35DC0EB-6C1B-4B18-B3A6-7027D10D4F70}" type="presOf" srcId="{C5310ED6-0135-4B13-BFD4-888D653FB74E}" destId="{FFC6EC3D-8C24-408E-8E81-D04C5712CC20}" srcOrd="0" destOrd="0" presId="urn:microsoft.com/office/officeart/2005/8/layout/vList2"/>
    <dgm:cxn modelId="{0A2AAF0A-2D02-49DF-85F4-74A3264DAF84}" type="presParOf" srcId="{FFC6EC3D-8C24-408E-8E81-D04C5712CC20}" destId="{EFB673F8-0DFE-45FF-B8A2-D93101DB1937}" srcOrd="0" destOrd="0" presId="urn:microsoft.com/office/officeart/2005/8/layout/vList2"/>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85BF355D-6A56-4924-A775-102C751A7EDC}" type="doc">
      <dgm:prSet loTypeId="urn:microsoft.com/office/officeart/2005/8/layout/vList2" loCatId="list" qsTypeId="urn:microsoft.com/office/officeart/2005/8/quickstyle/3d1" qsCatId="3D" csTypeId="urn:microsoft.com/office/officeart/2005/8/colors/accent1_2" csCatId="accent1"/>
      <dgm:spPr/>
      <dgm:t>
        <a:bodyPr/>
        <a:lstStyle/>
        <a:p>
          <a:endParaRPr lang="en-US"/>
        </a:p>
      </dgm:t>
    </dgm:pt>
    <dgm:pt modelId="{A65B1ACC-82EB-4B04-B3D6-369034A5D1BD}">
      <dgm:prSet custT="1"/>
      <dgm:spPr/>
      <dgm:t>
        <a:bodyPr/>
        <a:lstStyle/>
        <a:p>
          <a:pPr rtl="0"/>
          <a:r>
            <a:rPr lang="en-IN" sz="3600" b="1" dirty="0" err="1" smtClean="0">
              <a:solidFill>
                <a:srgbClr val="FFFF00"/>
              </a:solidFill>
              <a:latin typeface="Times New Roman" pitchFamily="18" charset="0"/>
              <a:cs typeface="Times New Roman" pitchFamily="18" charset="0"/>
            </a:rPr>
            <a:t>Center</a:t>
          </a:r>
          <a:r>
            <a:rPr lang="en-IN" sz="3600" b="1" dirty="0" smtClean="0">
              <a:solidFill>
                <a:srgbClr val="FFFF00"/>
              </a:solidFill>
              <a:latin typeface="Times New Roman" pitchFamily="18" charset="0"/>
              <a:cs typeface="Times New Roman" pitchFamily="18" charset="0"/>
            </a:rPr>
            <a:t> Tapped Step-down Transformer</a:t>
          </a:r>
          <a:endParaRPr lang="en-IN" sz="3600" b="1" dirty="0">
            <a:solidFill>
              <a:srgbClr val="FFFF00"/>
            </a:solidFill>
            <a:latin typeface="Times New Roman" pitchFamily="18" charset="0"/>
            <a:cs typeface="Times New Roman" pitchFamily="18" charset="0"/>
          </a:endParaRPr>
        </a:p>
      </dgm:t>
    </dgm:pt>
    <dgm:pt modelId="{DCB66223-DA29-4F47-B96B-BAA36A87F36F}" type="parTrans" cxnId="{83CC7969-8592-4D8E-9059-23AF27E4680F}">
      <dgm:prSet/>
      <dgm:spPr/>
      <dgm:t>
        <a:bodyPr/>
        <a:lstStyle/>
        <a:p>
          <a:endParaRPr lang="en-US"/>
        </a:p>
      </dgm:t>
    </dgm:pt>
    <dgm:pt modelId="{527EA86B-6AFF-438A-BE97-4B612AC87A27}" type="sibTrans" cxnId="{83CC7969-8592-4D8E-9059-23AF27E4680F}">
      <dgm:prSet/>
      <dgm:spPr/>
      <dgm:t>
        <a:bodyPr/>
        <a:lstStyle/>
        <a:p>
          <a:endParaRPr lang="en-US"/>
        </a:p>
      </dgm:t>
    </dgm:pt>
    <dgm:pt modelId="{9D564449-2CC7-4FDB-91D3-F54576FD1BC0}" type="pres">
      <dgm:prSet presAssocID="{85BF355D-6A56-4924-A775-102C751A7EDC}" presName="linear" presStyleCnt="0">
        <dgm:presLayoutVars>
          <dgm:animLvl val="lvl"/>
          <dgm:resizeHandles val="exact"/>
        </dgm:presLayoutVars>
      </dgm:prSet>
      <dgm:spPr/>
      <dgm:t>
        <a:bodyPr/>
        <a:lstStyle/>
        <a:p>
          <a:endParaRPr lang="en-US"/>
        </a:p>
      </dgm:t>
    </dgm:pt>
    <dgm:pt modelId="{2F16722E-F9A1-408E-8932-A48A8971FB3A}" type="pres">
      <dgm:prSet presAssocID="{A65B1ACC-82EB-4B04-B3D6-369034A5D1BD}" presName="parentText" presStyleLbl="node1" presStyleIdx="0" presStyleCnt="1">
        <dgm:presLayoutVars>
          <dgm:chMax val="0"/>
          <dgm:bulletEnabled val="1"/>
        </dgm:presLayoutVars>
      </dgm:prSet>
      <dgm:spPr/>
      <dgm:t>
        <a:bodyPr/>
        <a:lstStyle/>
        <a:p>
          <a:endParaRPr lang="en-US"/>
        </a:p>
      </dgm:t>
    </dgm:pt>
  </dgm:ptLst>
  <dgm:cxnLst>
    <dgm:cxn modelId="{83CC7969-8592-4D8E-9059-23AF27E4680F}" srcId="{85BF355D-6A56-4924-A775-102C751A7EDC}" destId="{A65B1ACC-82EB-4B04-B3D6-369034A5D1BD}" srcOrd="0" destOrd="0" parTransId="{DCB66223-DA29-4F47-B96B-BAA36A87F36F}" sibTransId="{527EA86B-6AFF-438A-BE97-4B612AC87A27}"/>
    <dgm:cxn modelId="{551B8507-5C00-4F62-801A-1518818264FA}" type="presOf" srcId="{A65B1ACC-82EB-4B04-B3D6-369034A5D1BD}" destId="{2F16722E-F9A1-408E-8932-A48A8971FB3A}" srcOrd="0" destOrd="0" presId="urn:microsoft.com/office/officeart/2005/8/layout/vList2"/>
    <dgm:cxn modelId="{4DEC484F-AE3F-4C21-B201-F7AF5E23781A}" type="presOf" srcId="{85BF355D-6A56-4924-A775-102C751A7EDC}" destId="{9D564449-2CC7-4FDB-91D3-F54576FD1BC0}" srcOrd="0" destOrd="0" presId="urn:microsoft.com/office/officeart/2005/8/layout/vList2"/>
    <dgm:cxn modelId="{89F7BCA9-6260-46E5-8A53-DC86F6A82A2F}" type="presParOf" srcId="{9D564449-2CC7-4FDB-91D3-F54576FD1BC0}" destId="{2F16722E-F9A1-408E-8932-A48A8971FB3A}" srcOrd="0" destOrd="0" presId="urn:microsoft.com/office/officeart/2005/8/layout/vList2"/>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3BF9B0B9-D0BE-4031-988E-F6AE68CE4E43}" type="doc">
      <dgm:prSet loTypeId="urn:microsoft.com/office/officeart/2005/8/layout/vList2" loCatId="list" qsTypeId="urn:microsoft.com/office/officeart/2005/8/quickstyle/3d1" qsCatId="3D" csTypeId="urn:microsoft.com/office/officeart/2005/8/colors/accent1_2" csCatId="accent1"/>
      <dgm:spPr/>
      <dgm:t>
        <a:bodyPr/>
        <a:lstStyle/>
        <a:p>
          <a:endParaRPr lang="en-US"/>
        </a:p>
      </dgm:t>
    </dgm:pt>
    <dgm:pt modelId="{502D9ED7-EF18-4E0E-B9F8-291F6A8718B8}">
      <dgm:prSet custT="1"/>
      <dgm:spPr/>
      <dgm:t>
        <a:bodyPr/>
        <a:lstStyle/>
        <a:p>
          <a:pPr algn="ctr" rtl="0"/>
          <a:r>
            <a:rPr lang="en-IN" sz="4000" b="1" dirty="0" smtClean="0">
              <a:solidFill>
                <a:srgbClr val="FFFF00"/>
              </a:solidFill>
              <a:latin typeface="Times New Roman" pitchFamily="18" charset="0"/>
              <a:cs typeface="Times New Roman" pitchFamily="18" charset="0"/>
            </a:rPr>
            <a:t>Relay</a:t>
          </a:r>
          <a:endParaRPr lang="en-IN" sz="4000" b="1" dirty="0">
            <a:solidFill>
              <a:srgbClr val="FFFF00"/>
            </a:solidFill>
            <a:latin typeface="Times New Roman" pitchFamily="18" charset="0"/>
            <a:cs typeface="Times New Roman" pitchFamily="18" charset="0"/>
          </a:endParaRPr>
        </a:p>
      </dgm:t>
    </dgm:pt>
    <dgm:pt modelId="{0CF47F7F-1F21-4E36-9870-E83D3FD22AC2}" type="parTrans" cxnId="{E4841087-63B1-4FFA-81C2-1DA8EF03A474}">
      <dgm:prSet/>
      <dgm:spPr/>
      <dgm:t>
        <a:bodyPr/>
        <a:lstStyle/>
        <a:p>
          <a:endParaRPr lang="en-US"/>
        </a:p>
      </dgm:t>
    </dgm:pt>
    <dgm:pt modelId="{B9C0EA17-7777-4A0D-9178-DB2EECC5C74B}" type="sibTrans" cxnId="{E4841087-63B1-4FFA-81C2-1DA8EF03A474}">
      <dgm:prSet/>
      <dgm:spPr/>
      <dgm:t>
        <a:bodyPr/>
        <a:lstStyle/>
        <a:p>
          <a:endParaRPr lang="en-US"/>
        </a:p>
      </dgm:t>
    </dgm:pt>
    <dgm:pt modelId="{F27625D8-B6AB-4A66-BC50-DE41BF95C4D1}" type="pres">
      <dgm:prSet presAssocID="{3BF9B0B9-D0BE-4031-988E-F6AE68CE4E43}" presName="linear" presStyleCnt="0">
        <dgm:presLayoutVars>
          <dgm:animLvl val="lvl"/>
          <dgm:resizeHandles val="exact"/>
        </dgm:presLayoutVars>
      </dgm:prSet>
      <dgm:spPr/>
      <dgm:t>
        <a:bodyPr/>
        <a:lstStyle/>
        <a:p>
          <a:endParaRPr lang="en-US"/>
        </a:p>
      </dgm:t>
    </dgm:pt>
    <dgm:pt modelId="{4B5F80A5-E4D0-43E0-9CA4-0931135B9702}" type="pres">
      <dgm:prSet presAssocID="{502D9ED7-EF18-4E0E-B9F8-291F6A8718B8}" presName="parentText" presStyleLbl="node1" presStyleIdx="0" presStyleCnt="1">
        <dgm:presLayoutVars>
          <dgm:chMax val="0"/>
          <dgm:bulletEnabled val="1"/>
        </dgm:presLayoutVars>
      </dgm:prSet>
      <dgm:spPr/>
      <dgm:t>
        <a:bodyPr/>
        <a:lstStyle/>
        <a:p>
          <a:endParaRPr lang="en-US"/>
        </a:p>
      </dgm:t>
    </dgm:pt>
  </dgm:ptLst>
  <dgm:cxnLst>
    <dgm:cxn modelId="{E4841087-63B1-4FFA-81C2-1DA8EF03A474}" srcId="{3BF9B0B9-D0BE-4031-988E-F6AE68CE4E43}" destId="{502D9ED7-EF18-4E0E-B9F8-291F6A8718B8}" srcOrd="0" destOrd="0" parTransId="{0CF47F7F-1F21-4E36-9870-E83D3FD22AC2}" sibTransId="{B9C0EA17-7777-4A0D-9178-DB2EECC5C74B}"/>
    <dgm:cxn modelId="{F32D304B-B252-450C-8639-46AEC8A14E87}" type="presOf" srcId="{502D9ED7-EF18-4E0E-B9F8-291F6A8718B8}" destId="{4B5F80A5-E4D0-43E0-9CA4-0931135B9702}" srcOrd="0" destOrd="0" presId="urn:microsoft.com/office/officeart/2005/8/layout/vList2"/>
    <dgm:cxn modelId="{CCFD87A9-C49D-4C9B-B6C0-9B883FA08FA6}" type="presOf" srcId="{3BF9B0B9-D0BE-4031-988E-F6AE68CE4E43}" destId="{F27625D8-B6AB-4A66-BC50-DE41BF95C4D1}" srcOrd="0" destOrd="0" presId="urn:microsoft.com/office/officeart/2005/8/layout/vList2"/>
    <dgm:cxn modelId="{AED0FDB8-A766-46F7-84D3-2E8F256670F3}" type="presParOf" srcId="{F27625D8-B6AB-4A66-BC50-DE41BF95C4D1}" destId="{4B5F80A5-E4D0-43E0-9CA4-0931135B9702}" srcOrd="0" destOrd="0" presId="urn:microsoft.com/office/officeart/2005/8/layout/vList2"/>
  </dgm:cxnLst>
  <dgm:bg/>
  <dgm:whole/>
  <dgm:extLst>
    <a:ext uri="http://schemas.microsoft.com/office/drawing/2008/diagram">
      <dsp:dataModelExt xmlns:dsp="http://schemas.microsoft.com/office/drawing/2008/diagram" xmlns="" relId="rId9"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5D312813-D77A-4C59-9924-AC59FA3F04BF}" type="doc">
      <dgm:prSet loTypeId="urn:microsoft.com/office/officeart/2005/8/layout/vList2" loCatId="list" qsTypeId="urn:microsoft.com/office/officeart/2005/8/quickstyle/3d1" qsCatId="3D" csTypeId="urn:microsoft.com/office/officeart/2005/8/colors/accent1_2" csCatId="accent1"/>
      <dgm:spPr/>
      <dgm:t>
        <a:bodyPr/>
        <a:lstStyle/>
        <a:p>
          <a:endParaRPr lang="en-US"/>
        </a:p>
      </dgm:t>
    </dgm:pt>
    <dgm:pt modelId="{356F8913-D636-45C3-9AD4-9373E1A31EF2}">
      <dgm:prSet custT="1"/>
      <dgm:spPr/>
      <dgm:t>
        <a:bodyPr/>
        <a:lstStyle/>
        <a:p>
          <a:pPr algn="ctr" rtl="0"/>
          <a:r>
            <a:rPr lang="en-IN" sz="4000" b="1" dirty="0" smtClean="0">
              <a:solidFill>
                <a:srgbClr val="FFFF00"/>
              </a:solidFill>
              <a:latin typeface="Times New Roman" pitchFamily="18" charset="0"/>
              <a:cs typeface="Times New Roman" pitchFamily="18" charset="0"/>
            </a:rPr>
            <a:t>PLC Supply Panel</a:t>
          </a:r>
          <a:endParaRPr lang="en-IN" sz="4000" b="1" dirty="0">
            <a:solidFill>
              <a:srgbClr val="FFFF00"/>
            </a:solidFill>
            <a:latin typeface="Times New Roman" pitchFamily="18" charset="0"/>
            <a:cs typeface="Times New Roman" pitchFamily="18" charset="0"/>
          </a:endParaRPr>
        </a:p>
      </dgm:t>
    </dgm:pt>
    <dgm:pt modelId="{29A30B39-457A-467D-A9DE-19D8F5E9FB52}" type="parTrans" cxnId="{8A9C2D70-2740-42A3-A97D-793A7CF92544}">
      <dgm:prSet/>
      <dgm:spPr/>
      <dgm:t>
        <a:bodyPr/>
        <a:lstStyle/>
        <a:p>
          <a:pPr algn="ctr"/>
          <a:endParaRPr lang="en-US"/>
        </a:p>
      </dgm:t>
    </dgm:pt>
    <dgm:pt modelId="{EED42BBB-A9B0-4372-BE15-BDB144B0CACA}" type="sibTrans" cxnId="{8A9C2D70-2740-42A3-A97D-793A7CF92544}">
      <dgm:prSet/>
      <dgm:spPr/>
      <dgm:t>
        <a:bodyPr/>
        <a:lstStyle/>
        <a:p>
          <a:pPr algn="ctr"/>
          <a:endParaRPr lang="en-US"/>
        </a:p>
      </dgm:t>
    </dgm:pt>
    <dgm:pt modelId="{EA152DED-EFA8-4FDF-BC11-2E78931BD854}" type="pres">
      <dgm:prSet presAssocID="{5D312813-D77A-4C59-9924-AC59FA3F04BF}" presName="linear" presStyleCnt="0">
        <dgm:presLayoutVars>
          <dgm:animLvl val="lvl"/>
          <dgm:resizeHandles val="exact"/>
        </dgm:presLayoutVars>
      </dgm:prSet>
      <dgm:spPr/>
      <dgm:t>
        <a:bodyPr/>
        <a:lstStyle/>
        <a:p>
          <a:endParaRPr lang="en-US"/>
        </a:p>
      </dgm:t>
    </dgm:pt>
    <dgm:pt modelId="{41549A5B-9DED-4B8E-8BFE-DDB0E2E25089}" type="pres">
      <dgm:prSet presAssocID="{356F8913-D636-45C3-9AD4-9373E1A31EF2}" presName="parentText" presStyleLbl="node1" presStyleIdx="0" presStyleCnt="1">
        <dgm:presLayoutVars>
          <dgm:chMax val="0"/>
          <dgm:bulletEnabled val="1"/>
        </dgm:presLayoutVars>
      </dgm:prSet>
      <dgm:spPr/>
      <dgm:t>
        <a:bodyPr/>
        <a:lstStyle/>
        <a:p>
          <a:endParaRPr lang="en-US"/>
        </a:p>
      </dgm:t>
    </dgm:pt>
  </dgm:ptLst>
  <dgm:cxnLst>
    <dgm:cxn modelId="{8A9C2D70-2740-42A3-A97D-793A7CF92544}" srcId="{5D312813-D77A-4C59-9924-AC59FA3F04BF}" destId="{356F8913-D636-45C3-9AD4-9373E1A31EF2}" srcOrd="0" destOrd="0" parTransId="{29A30B39-457A-467D-A9DE-19D8F5E9FB52}" sibTransId="{EED42BBB-A9B0-4372-BE15-BDB144B0CACA}"/>
    <dgm:cxn modelId="{304EE83A-226A-4D24-90AA-BEE0910AF5DB}" type="presOf" srcId="{356F8913-D636-45C3-9AD4-9373E1A31EF2}" destId="{41549A5B-9DED-4B8E-8BFE-DDB0E2E25089}" srcOrd="0" destOrd="0" presId="urn:microsoft.com/office/officeart/2005/8/layout/vList2"/>
    <dgm:cxn modelId="{3DCDE469-9674-490B-A622-37F549F2B143}" type="presOf" srcId="{5D312813-D77A-4C59-9924-AC59FA3F04BF}" destId="{EA152DED-EFA8-4FDF-BC11-2E78931BD854}" srcOrd="0" destOrd="0" presId="urn:microsoft.com/office/officeart/2005/8/layout/vList2"/>
    <dgm:cxn modelId="{064B5AC8-5E80-4DEF-86F1-2C623C72FD46}" type="presParOf" srcId="{EA152DED-EFA8-4FDF-BC11-2E78931BD854}" destId="{41549A5B-9DED-4B8E-8BFE-DDB0E2E25089}" srcOrd="0" destOrd="0" presId="urn:microsoft.com/office/officeart/2005/8/layout/vList2"/>
  </dgm:cxnLst>
  <dgm:bg/>
  <dgm:whole/>
  <dgm:extLst>
    <a:ext uri="http://schemas.microsoft.com/office/drawing/2008/diagram">
      <dsp:dataModelExt xmlns:dsp="http://schemas.microsoft.com/office/drawing/2008/diagram" xmlns="" relId="rId9"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ED24C193-497B-4A39-81FD-2547A665AD76}" type="doc">
      <dgm:prSet loTypeId="urn:microsoft.com/office/officeart/2005/8/layout/vList2" loCatId="list" qsTypeId="urn:microsoft.com/office/officeart/2005/8/quickstyle/3d1" qsCatId="3D" csTypeId="urn:microsoft.com/office/officeart/2005/8/colors/accent1_2" csCatId="accent1" phldr="1"/>
      <dgm:spPr/>
      <dgm:t>
        <a:bodyPr/>
        <a:lstStyle/>
        <a:p>
          <a:endParaRPr lang="en-US"/>
        </a:p>
      </dgm:t>
    </dgm:pt>
    <dgm:pt modelId="{A1D5A050-D76B-41D9-AE72-0598FCCB09D2}">
      <dgm:prSet custT="1"/>
      <dgm:spPr/>
      <dgm:t>
        <a:bodyPr/>
        <a:lstStyle/>
        <a:p>
          <a:pPr algn="ctr" rtl="0"/>
          <a:r>
            <a:rPr lang="en-IN" sz="4000" b="1" dirty="0" smtClean="0">
              <a:solidFill>
                <a:srgbClr val="FFFF00"/>
              </a:solidFill>
              <a:latin typeface="Times New Roman" pitchFamily="18" charset="0"/>
              <a:cs typeface="Times New Roman" pitchFamily="18" charset="0"/>
            </a:rPr>
            <a:t>Control Panel</a:t>
          </a:r>
          <a:endParaRPr lang="en-IN" sz="4000" b="1" dirty="0">
            <a:solidFill>
              <a:srgbClr val="FFFF00"/>
            </a:solidFill>
            <a:latin typeface="Times New Roman" pitchFamily="18" charset="0"/>
            <a:cs typeface="Times New Roman" pitchFamily="18" charset="0"/>
          </a:endParaRPr>
        </a:p>
      </dgm:t>
    </dgm:pt>
    <dgm:pt modelId="{DE827CE7-4A06-4994-BD5E-CC68AE6551C1}" type="parTrans" cxnId="{2C18B652-6379-4072-96C9-03383BE284E5}">
      <dgm:prSet/>
      <dgm:spPr/>
      <dgm:t>
        <a:bodyPr/>
        <a:lstStyle/>
        <a:p>
          <a:endParaRPr lang="en-US"/>
        </a:p>
      </dgm:t>
    </dgm:pt>
    <dgm:pt modelId="{035B4F8B-9733-4F8B-807D-EAE92D1EF64F}" type="sibTrans" cxnId="{2C18B652-6379-4072-96C9-03383BE284E5}">
      <dgm:prSet/>
      <dgm:spPr/>
      <dgm:t>
        <a:bodyPr/>
        <a:lstStyle/>
        <a:p>
          <a:endParaRPr lang="en-US"/>
        </a:p>
      </dgm:t>
    </dgm:pt>
    <dgm:pt modelId="{2300CEEE-6F95-4EDD-B5D8-6B9F37B325E9}" type="pres">
      <dgm:prSet presAssocID="{ED24C193-497B-4A39-81FD-2547A665AD76}" presName="linear" presStyleCnt="0">
        <dgm:presLayoutVars>
          <dgm:animLvl val="lvl"/>
          <dgm:resizeHandles val="exact"/>
        </dgm:presLayoutVars>
      </dgm:prSet>
      <dgm:spPr/>
      <dgm:t>
        <a:bodyPr/>
        <a:lstStyle/>
        <a:p>
          <a:endParaRPr lang="en-US"/>
        </a:p>
      </dgm:t>
    </dgm:pt>
    <dgm:pt modelId="{54747AE2-C0EC-442F-8374-1091C93E0C21}" type="pres">
      <dgm:prSet presAssocID="{A1D5A050-D76B-41D9-AE72-0598FCCB09D2}" presName="parentText" presStyleLbl="node1" presStyleIdx="0" presStyleCnt="1" custScaleY="117817" custLinFactNeighborX="-6657" custLinFactNeighborY="-6721">
        <dgm:presLayoutVars>
          <dgm:chMax val="0"/>
          <dgm:bulletEnabled val="1"/>
        </dgm:presLayoutVars>
      </dgm:prSet>
      <dgm:spPr/>
      <dgm:t>
        <a:bodyPr/>
        <a:lstStyle/>
        <a:p>
          <a:endParaRPr lang="en-US"/>
        </a:p>
      </dgm:t>
    </dgm:pt>
  </dgm:ptLst>
  <dgm:cxnLst>
    <dgm:cxn modelId="{4EE01B89-4CF7-4264-A3F0-B264D280EF88}" type="presOf" srcId="{ED24C193-497B-4A39-81FD-2547A665AD76}" destId="{2300CEEE-6F95-4EDD-B5D8-6B9F37B325E9}" srcOrd="0" destOrd="0" presId="urn:microsoft.com/office/officeart/2005/8/layout/vList2"/>
    <dgm:cxn modelId="{A32EDBB6-612C-470F-9EC5-7A29702ABFB9}" type="presOf" srcId="{A1D5A050-D76B-41D9-AE72-0598FCCB09D2}" destId="{54747AE2-C0EC-442F-8374-1091C93E0C21}" srcOrd="0" destOrd="0" presId="urn:microsoft.com/office/officeart/2005/8/layout/vList2"/>
    <dgm:cxn modelId="{2C18B652-6379-4072-96C9-03383BE284E5}" srcId="{ED24C193-497B-4A39-81FD-2547A665AD76}" destId="{A1D5A050-D76B-41D9-AE72-0598FCCB09D2}" srcOrd="0" destOrd="0" parTransId="{DE827CE7-4A06-4994-BD5E-CC68AE6551C1}" sibTransId="{035B4F8B-9733-4F8B-807D-EAE92D1EF64F}"/>
    <dgm:cxn modelId="{3ADF657D-3501-4BF9-80E9-59A762014F66}" type="presParOf" srcId="{2300CEEE-6F95-4EDD-B5D8-6B9F37B325E9}" destId="{54747AE2-C0EC-442F-8374-1091C93E0C21}" srcOrd="0" destOrd="0" presId="urn:microsoft.com/office/officeart/2005/8/layout/vList2"/>
  </dgm:cxnLst>
  <dgm:bg/>
  <dgm:whole/>
  <dgm:extLst>
    <a:ext uri="http://schemas.microsoft.com/office/drawing/2008/diagram">
      <dsp:dataModelExt xmlns:dsp="http://schemas.microsoft.com/office/drawing/2008/diagram" xmlns="" relId="rId8" minVer="http://schemas.openxmlformats.org/drawingml/2006/diagram"/>
    </a:ext>
  </dgm:extLst>
</dgm:dataModel>
</file>

<file path=ppt/diagrams/data15.xml><?xml version="1.0" encoding="utf-8"?>
<dgm:dataModel xmlns:dgm="http://schemas.openxmlformats.org/drawingml/2006/diagram" xmlns:a="http://schemas.openxmlformats.org/drawingml/2006/main">
  <dgm:ptLst>
    <dgm:pt modelId="{5E5E5956-255D-4660-89DE-35F76916A4E3}" type="doc">
      <dgm:prSet loTypeId="urn:microsoft.com/office/officeart/2005/8/layout/vList2" loCatId="list" qsTypeId="urn:microsoft.com/office/officeart/2005/8/quickstyle/3d1" qsCatId="3D" csTypeId="urn:microsoft.com/office/officeart/2005/8/colors/accent1_2" csCatId="accent1"/>
      <dgm:spPr/>
      <dgm:t>
        <a:bodyPr/>
        <a:lstStyle/>
        <a:p>
          <a:endParaRPr lang="en-US"/>
        </a:p>
      </dgm:t>
    </dgm:pt>
    <dgm:pt modelId="{6DFD7C01-9D98-4926-B1E2-3529A16916E8}">
      <dgm:prSet custT="1"/>
      <dgm:spPr/>
      <dgm:t>
        <a:bodyPr/>
        <a:lstStyle/>
        <a:p>
          <a:pPr algn="ctr" rtl="0"/>
          <a:r>
            <a:rPr lang="en-IN" sz="4000" b="1" dirty="0" smtClean="0">
              <a:solidFill>
                <a:srgbClr val="FFFF00"/>
              </a:solidFill>
              <a:latin typeface="Times New Roman" pitchFamily="18" charset="0"/>
              <a:cs typeface="Times New Roman" pitchFamily="18" charset="0"/>
            </a:rPr>
            <a:t>Software Requirements</a:t>
          </a:r>
          <a:endParaRPr lang="en-IN" sz="4000" b="1" dirty="0">
            <a:solidFill>
              <a:srgbClr val="FFFF00"/>
            </a:solidFill>
            <a:latin typeface="Times New Roman" pitchFamily="18" charset="0"/>
            <a:cs typeface="Times New Roman" pitchFamily="18" charset="0"/>
          </a:endParaRPr>
        </a:p>
      </dgm:t>
    </dgm:pt>
    <dgm:pt modelId="{4AE30024-FDF7-4175-A6A4-6B3CA5B74C90}" type="parTrans" cxnId="{CFE463C5-7F05-4CD2-83B2-806B49D7E81D}">
      <dgm:prSet/>
      <dgm:spPr/>
      <dgm:t>
        <a:bodyPr/>
        <a:lstStyle/>
        <a:p>
          <a:endParaRPr lang="en-US"/>
        </a:p>
      </dgm:t>
    </dgm:pt>
    <dgm:pt modelId="{7C9B7067-3C0C-4354-A513-65F7A400F63C}" type="sibTrans" cxnId="{CFE463C5-7F05-4CD2-83B2-806B49D7E81D}">
      <dgm:prSet/>
      <dgm:spPr/>
      <dgm:t>
        <a:bodyPr/>
        <a:lstStyle/>
        <a:p>
          <a:endParaRPr lang="en-US"/>
        </a:p>
      </dgm:t>
    </dgm:pt>
    <dgm:pt modelId="{9D834740-9523-4D7B-BAF4-873C807DE765}" type="pres">
      <dgm:prSet presAssocID="{5E5E5956-255D-4660-89DE-35F76916A4E3}" presName="linear" presStyleCnt="0">
        <dgm:presLayoutVars>
          <dgm:animLvl val="lvl"/>
          <dgm:resizeHandles val="exact"/>
        </dgm:presLayoutVars>
      </dgm:prSet>
      <dgm:spPr/>
      <dgm:t>
        <a:bodyPr/>
        <a:lstStyle/>
        <a:p>
          <a:endParaRPr lang="en-US"/>
        </a:p>
      </dgm:t>
    </dgm:pt>
    <dgm:pt modelId="{7416DA0D-8FC0-4CDF-9C7B-234817369518}" type="pres">
      <dgm:prSet presAssocID="{6DFD7C01-9D98-4926-B1E2-3529A16916E8}" presName="parentText" presStyleLbl="node1" presStyleIdx="0" presStyleCnt="1">
        <dgm:presLayoutVars>
          <dgm:chMax val="0"/>
          <dgm:bulletEnabled val="1"/>
        </dgm:presLayoutVars>
      </dgm:prSet>
      <dgm:spPr/>
      <dgm:t>
        <a:bodyPr/>
        <a:lstStyle/>
        <a:p>
          <a:endParaRPr lang="en-US"/>
        </a:p>
      </dgm:t>
    </dgm:pt>
  </dgm:ptLst>
  <dgm:cxnLst>
    <dgm:cxn modelId="{CFE463C5-7F05-4CD2-83B2-806B49D7E81D}" srcId="{5E5E5956-255D-4660-89DE-35F76916A4E3}" destId="{6DFD7C01-9D98-4926-B1E2-3529A16916E8}" srcOrd="0" destOrd="0" parTransId="{4AE30024-FDF7-4175-A6A4-6B3CA5B74C90}" sibTransId="{7C9B7067-3C0C-4354-A513-65F7A400F63C}"/>
    <dgm:cxn modelId="{6A4F48AC-87AD-426C-835A-3E15AB157EB0}" type="presOf" srcId="{6DFD7C01-9D98-4926-B1E2-3529A16916E8}" destId="{7416DA0D-8FC0-4CDF-9C7B-234817369518}" srcOrd="0" destOrd="0" presId="urn:microsoft.com/office/officeart/2005/8/layout/vList2"/>
    <dgm:cxn modelId="{BF06FD29-3C8C-474E-9A3B-CE56BF51F8C2}" type="presOf" srcId="{5E5E5956-255D-4660-89DE-35F76916A4E3}" destId="{9D834740-9523-4D7B-BAF4-873C807DE765}" srcOrd="0" destOrd="0" presId="urn:microsoft.com/office/officeart/2005/8/layout/vList2"/>
    <dgm:cxn modelId="{C3FADEDA-D936-439A-BA38-FB9981527268}" type="presParOf" srcId="{9D834740-9523-4D7B-BAF4-873C807DE765}" destId="{7416DA0D-8FC0-4CDF-9C7B-234817369518}" srcOrd="0" destOrd="0" presId="urn:microsoft.com/office/officeart/2005/8/layout/vList2"/>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16.xml><?xml version="1.0" encoding="utf-8"?>
<dgm:dataModel xmlns:dgm="http://schemas.openxmlformats.org/drawingml/2006/diagram" xmlns:a="http://schemas.openxmlformats.org/drawingml/2006/main">
  <dgm:ptLst>
    <dgm:pt modelId="{EEC75477-EDA9-4129-A3DE-A4521D908908}" type="doc">
      <dgm:prSet loTypeId="urn:microsoft.com/office/officeart/2005/8/layout/vList2" loCatId="list" qsTypeId="urn:microsoft.com/office/officeart/2005/8/quickstyle/3d1" qsCatId="3D" csTypeId="urn:microsoft.com/office/officeart/2005/8/colors/accent1_2" csCatId="accent1"/>
      <dgm:spPr/>
      <dgm:t>
        <a:bodyPr/>
        <a:lstStyle/>
        <a:p>
          <a:endParaRPr lang="en-US"/>
        </a:p>
      </dgm:t>
    </dgm:pt>
    <dgm:pt modelId="{453E0398-6441-44AA-BBFC-C838F274F7DF}">
      <dgm:prSet custT="1"/>
      <dgm:spPr/>
      <dgm:t>
        <a:bodyPr/>
        <a:lstStyle/>
        <a:p>
          <a:pPr algn="ctr" rtl="0"/>
          <a:r>
            <a:rPr lang="en-IN" sz="4400" b="1" dirty="0" smtClean="0">
              <a:solidFill>
                <a:srgbClr val="FFFF00"/>
              </a:solidFill>
              <a:latin typeface="Times New Roman" pitchFamily="18" charset="0"/>
              <a:cs typeface="Times New Roman" pitchFamily="18" charset="0"/>
            </a:rPr>
            <a:t>PLC  Software- WPL</a:t>
          </a:r>
          <a:endParaRPr lang="en-US" sz="4400" dirty="0">
            <a:solidFill>
              <a:srgbClr val="FFFF00"/>
            </a:solidFill>
            <a:latin typeface="Times New Roman" pitchFamily="18" charset="0"/>
            <a:cs typeface="Times New Roman" pitchFamily="18" charset="0"/>
          </a:endParaRPr>
        </a:p>
      </dgm:t>
    </dgm:pt>
    <dgm:pt modelId="{259226DB-3379-4EE2-B231-0A2131447AE7}" type="parTrans" cxnId="{91AFCD67-EE3C-4C20-BACA-36F5B00494BA}">
      <dgm:prSet/>
      <dgm:spPr/>
      <dgm:t>
        <a:bodyPr/>
        <a:lstStyle/>
        <a:p>
          <a:endParaRPr lang="en-US"/>
        </a:p>
      </dgm:t>
    </dgm:pt>
    <dgm:pt modelId="{AE79AFFB-92A5-4D13-9D4F-6DA3FCDD0A3A}" type="sibTrans" cxnId="{91AFCD67-EE3C-4C20-BACA-36F5B00494BA}">
      <dgm:prSet/>
      <dgm:spPr/>
      <dgm:t>
        <a:bodyPr/>
        <a:lstStyle/>
        <a:p>
          <a:endParaRPr lang="en-US"/>
        </a:p>
      </dgm:t>
    </dgm:pt>
    <dgm:pt modelId="{6FC9D7C2-72A5-4B09-BF27-718C25BAAFA9}" type="pres">
      <dgm:prSet presAssocID="{EEC75477-EDA9-4129-A3DE-A4521D908908}" presName="linear" presStyleCnt="0">
        <dgm:presLayoutVars>
          <dgm:animLvl val="lvl"/>
          <dgm:resizeHandles val="exact"/>
        </dgm:presLayoutVars>
      </dgm:prSet>
      <dgm:spPr/>
      <dgm:t>
        <a:bodyPr/>
        <a:lstStyle/>
        <a:p>
          <a:endParaRPr lang="en-US"/>
        </a:p>
      </dgm:t>
    </dgm:pt>
    <dgm:pt modelId="{D7CB7D39-F8B8-45F3-9A0B-AB54834669B2}" type="pres">
      <dgm:prSet presAssocID="{453E0398-6441-44AA-BBFC-C838F274F7DF}" presName="parentText" presStyleLbl="node1" presStyleIdx="0" presStyleCnt="1" custLinFactNeighborX="877" custLinFactNeighborY="-6">
        <dgm:presLayoutVars>
          <dgm:chMax val="0"/>
          <dgm:bulletEnabled val="1"/>
        </dgm:presLayoutVars>
      </dgm:prSet>
      <dgm:spPr/>
      <dgm:t>
        <a:bodyPr/>
        <a:lstStyle/>
        <a:p>
          <a:endParaRPr lang="en-US"/>
        </a:p>
      </dgm:t>
    </dgm:pt>
  </dgm:ptLst>
  <dgm:cxnLst>
    <dgm:cxn modelId="{0D8CBDE8-BEEE-438E-AF82-78D5BB8ED4F9}" type="presOf" srcId="{453E0398-6441-44AA-BBFC-C838F274F7DF}" destId="{D7CB7D39-F8B8-45F3-9A0B-AB54834669B2}" srcOrd="0" destOrd="0" presId="urn:microsoft.com/office/officeart/2005/8/layout/vList2"/>
    <dgm:cxn modelId="{5CD87114-53C9-47E7-BE5D-2F934A1F07C9}" type="presOf" srcId="{EEC75477-EDA9-4129-A3DE-A4521D908908}" destId="{6FC9D7C2-72A5-4B09-BF27-718C25BAAFA9}" srcOrd="0" destOrd="0" presId="urn:microsoft.com/office/officeart/2005/8/layout/vList2"/>
    <dgm:cxn modelId="{91AFCD67-EE3C-4C20-BACA-36F5B00494BA}" srcId="{EEC75477-EDA9-4129-A3DE-A4521D908908}" destId="{453E0398-6441-44AA-BBFC-C838F274F7DF}" srcOrd="0" destOrd="0" parTransId="{259226DB-3379-4EE2-B231-0A2131447AE7}" sibTransId="{AE79AFFB-92A5-4D13-9D4F-6DA3FCDD0A3A}"/>
    <dgm:cxn modelId="{7C243861-123D-4E6D-8434-D86AD39DC92F}" type="presParOf" srcId="{6FC9D7C2-72A5-4B09-BF27-718C25BAAFA9}" destId="{D7CB7D39-F8B8-45F3-9A0B-AB54834669B2}" srcOrd="0" destOrd="0" presId="urn:microsoft.com/office/officeart/2005/8/layout/vList2"/>
  </dgm:cxnLst>
  <dgm:bg/>
  <dgm:whole/>
  <dgm:extLst>
    <a:ext uri="http://schemas.microsoft.com/office/drawing/2008/diagram">
      <dsp:dataModelExt xmlns:dsp="http://schemas.microsoft.com/office/drawing/2008/diagram" xmlns="" relId="rId8" minVer="http://schemas.openxmlformats.org/drawingml/2006/diagram"/>
    </a:ext>
  </dgm:extLst>
</dgm:dataModel>
</file>

<file path=ppt/diagrams/data17.xml><?xml version="1.0" encoding="utf-8"?>
<dgm:dataModel xmlns:dgm="http://schemas.openxmlformats.org/drawingml/2006/diagram" xmlns:a="http://schemas.openxmlformats.org/drawingml/2006/main">
  <dgm:ptLst>
    <dgm:pt modelId="{B0B395AD-4A2C-4BA7-9474-1FA0EC210576}" type="doc">
      <dgm:prSet loTypeId="urn:microsoft.com/office/officeart/2005/8/layout/vList2" loCatId="list" qsTypeId="urn:microsoft.com/office/officeart/2005/8/quickstyle/3d1" qsCatId="3D" csTypeId="urn:microsoft.com/office/officeart/2005/8/colors/accent1_2" csCatId="accent1" phldr="1"/>
      <dgm:spPr/>
      <dgm:t>
        <a:bodyPr/>
        <a:lstStyle/>
        <a:p>
          <a:endParaRPr lang="en-US"/>
        </a:p>
      </dgm:t>
    </dgm:pt>
    <dgm:pt modelId="{941E6605-D542-4989-90AE-30E276E6B7F5}">
      <dgm:prSet custT="1"/>
      <dgm:spPr/>
      <dgm:t>
        <a:bodyPr/>
        <a:lstStyle/>
        <a:p>
          <a:pPr algn="ctr" rtl="0"/>
          <a:r>
            <a:rPr lang="en-US" sz="4000" b="1" dirty="0" smtClean="0">
              <a:solidFill>
                <a:srgbClr val="FFFF00"/>
              </a:solidFill>
              <a:latin typeface="Times New Roman" pitchFamily="18" charset="0"/>
              <a:cs typeface="Times New Roman" pitchFamily="18" charset="0"/>
            </a:rPr>
            <a:t>WINLOG SCADA</a:t>
          </a:r>
          <a:endParaRPr lang="en-US" sz="4000" dirty="0">
            <a:solidFill>
              <a:srgbClr val="FFFF00"/>
            </a:solidFill>
            <a:latin typeface="Times New Roman" pitchFamily="18" charset="0"/>
            <a:cs typeface="Times New Roman" pitchFamily="18" charset="0"/>
          </a:endParaRPr>
        </a:p>
      </dgm:t>
    </dgm:pt>
    <dgm:pt modelId="{FBC19706-83A6-49B4-8EB1-8A67E97D1ADD}" type="parTrans" cxnId="{78AD71FD-7EF8-4383-88D3-D4B71ED131A6}">
      <dgm:prSet/>
      <dgm:spPr/>
      <dgm:t>
        <a:bodyPr/>
        <a:lstStyle/>
        <a:p>
          <a:endParaRPr lang="en-US"/>
        </a:p>
      </dgm:t>
    </dgm:pt>
    <dgm:pt modelId="{7C2CBF4A-8CF3-419B-9AEA-385952475FB6}" type="sibTrans" cxnId="{78AD71FD-7EF8-4383-88D3-D4B71ED131A6}">
      <dgm:prSet/>
      <dgm:spPr/>
      <dgm:t>
        <a:bodyPr/>
        <a:lstStyle/>
        <a:p>
          <a:endParaRPr lang="en-US"/>
        </a:p>
      </dgm:t>
    </dgm:pt>
    <dgm:pt modelId="{6C895D8D-9E58-4216-9343-BBC1A4D18C49}" type="pres">
      <dgm:prSet presAssocID="{B0B395AD-4A2C-4BA7-9474-1FA0EC210576}" presName="linear" presStyleCnt="0">
        <dgm:presLayoutVars>
          <dgm:animLvl val="lvl"/>
          <dgm:resizeHandles val="exact"/>
        </dgm:presLayoutVars>
      </dgm:prSet>
      <dgm:spPr/>
      <dgm:t>
        <a:bodyPr/>
        <a:lstStyle/>
        <a:p>
          <a:endParaRPr lang="en-US"/>
        </a:p>
      </dgm:t>
    </dgm:pt>
    <dgm:pt modelId="{AE49AA09-1A70-4A18-86A5-0963FD65150F}" type="pres">
      <dgm:prSet presAssocID="{941E6605-D542-4989-90AE-30E276E6B7F5}" presName="parentText" presStyleLbl="node1" presStyleIdx="0" presStyleCnt="1">
        <dgm:presLayoutVars>
          <dgm:chMax val="0"/>
          <dgm:bulletEnabled val="1"/>
        </dgm:presLayoutVars>
      </dgm:prSet>
      <dgm:spPr/>
      <dgm:t>
        <a:bodyPr/>
        <a:lstStyle/>
        <a:p>
          <a:endParaRPr lang="en-US"/>
        </a:p>
      </dgm:t>
    </dgm:pt>
  </dgm:ptLst>
  <dgm:cxnLst>
    <dgm:cxn modelId="{5A736DF5-6B64-45DC-8277-79753A5E986D}" type="presOf" srcId="{941E6605-D542-4989-90AE-30E276E6B7F5}" destId="{AE49AA09-1A70-4A18-86A5-0963FD65150F}" srcOrd="0" destOrd="0" presId="urn:microsoft.com/office/officeart/2005/8/layout/vList2"/>
    <dgm:cxn modelId="{78AD71FD-7EF8-4383-88D3-D4B71ED131A6}" srcId="{B0B395AD-4A2C-4BA7-9474-1FA0EC210576}" destId="{941E6605-D542-4989-90AE-30E276E6B7F5}" srcOrd="0" destOrd="0" parTransId="{FBC19706-83A6-49B4-8EB1-8A67E97D1ADD}" sibTransId="{7C2CBF4A-8CF3-419B-9AEA-385952475FB6}"/>
    <dgm:cxn modelId="{DB6FCB64-F79B-4B9A-9984-A1F432429FF1}" type="presOf" srcId="{B0B395AD-4A2C-4BA7-9474-1FA0EC210576}" destId="{6C895D8D-9E58-4216-9343-BBC1A4D18C49}" srcOrd="0" destOrd="0" presId="urn:microsoft.com/office/officeart/2005/8/layout/vList2"/>
    <dgm:cxn modelId="{C2770913-BFA1-4FEF-BE78-D5520E2FAB49}" type="presParOf" srcId="{6C895D8D-9E58-4216-9343-BBC1A4D18C49}" destId="{AE49AA09-1A70-4A18-86A5-0963FD65150F}" srcOrd="0" destOrd="0" presId="urn:microsoft.com/office/officeart/2005/8/layout/vList2"/>
  </dgm:cxnLst>
  <dgm:bg/>
  <dgm:whole/>
  <dgm:extLst>
    <a:ext uri="http://schemas.microsoft.com/office/drawing/2008/diagram">
      <dsp:dataModelExt xmlns:dsp="http://schemas.microsoft.com/office/drawing/2008/diagram" xmlns="" relId="rId8" minVer="http://schemas.openxmlformats.org/drawingml/2006/diagram"/>
    </a:ext>
  </dgm:extLst>
</dgm:dataModel>
</file>

<file path=ppt/diagrams/data18.xml><?xml version="1.0" encoding="utf-8"?>
<dgm:dataModel xmlns:dgm="http://schemas.openxmlformats.org/drawingml/2006/diagram" xmlns:a="http://schemas.openxmlformats.org/drawingml/2006/main">
  <dgm:ptLst>
    <dgm:pt modelId="{4A76F14A-A5CA-4AA1-9E4E-C22FCABE3761}" type="doc">
      <dgm:prSet loTypeId="urn:microsoft.com/office/officeart/2005/8/layout/vList2" loCatId="list" qsTypeId="urn:microsoft.com/office/officeart/2005/8/quickstyle/3d1" qsCatId="3D" csTypeId="urn:microsoft.com/office/officeart/2005/8/colors/accent1_2" csCatId="accent1"/>
      <dgm:spPr/>
      <dgm:t>
        <a:bodyPr/>
        <a:lstStyle/>
        <a:p>
          <a:endParaRPr lang="en-US"/>
        </a:p>
      </dgm:t>
    </dgm:pt>
    <dgm:pt modelId="{0F0AC8FD-DE4E-46C2-A50A-461C8713AFB4}">
      <dgm:prSet custT="1"/>
      <dgm:spPr/>
      <dgm:t>
        <a:bodyPr/>
        <a:lstStyle/>
        <a:p>
          <a:pPr algn="ctr" rtl="0"/>
          <a:r>
            <a:rPr lang="en-IN" sz="3600" b="1" dirty="0" smtClean="0">
              <a:solidFill>
                <a:srgbClr val="FFFF00"/>
              </a:solidFill>
              <a:latin typeface="Times New Roman" pitchFamily="18" charset="0"/>
              <a:cs typeface="Times New Roman" pitchFamily="18" charset="0"/>
            </a:rPr>
            <a:t>Communication Protocol-  KEP OPC </a:t>
          </a:r>
          <a:endParaRPr lang="en-US" sz="3600" dirty="0">
            <a:solidFill>
              <a:srgbClr val="FFFF00"/>
            </a:solidFill>
            <a:latin typeface="Times New Roman" pitchFamily="18" charset="0"/>
            <a:cs typeface="Times New Roman" pitchFamily="18" charset="0"/>
          </a:endParaRPr>
        </a:p>
      </dgm:t>
    </dgm:pt>
    <dgm:pt modelId="{5C74644D-EE6F-46C4-B836-D9573110A4F8}" type="parTrans" cxnId="{B7A92458-DB4A-4D64-BF47-9E36A0AF8D01}">
      <dgm:prSet/>
      <dgm:spPr/>
      <dgm:t>
        <a:bodyPr/>
        <a:lstStyle/>
        <a:p>
          <a:endParaRPr lang="en-US"/>
        </a:p>
      </dgm:t>
    </dgm:pt>
    <dgm:pt modelId="{7832FA93-11B7-44EF-867E-D763CC46739D}" type="sibTrans" cxnId="{B7A92458-DB4A-4D64-BF47-9E36A0AF8D01}">
      <dgm:prSet/>
      <dgm:spPr/>
      <dgm:t>
        <a:bodyPr/>
        <a:lstStyle/>
        <a:p>
          <a:endParaRPr lang="en-US"/>
        </a:p>
      </dgm:t>
    </dgm:pt>
    <dgm:pt modelId="{98C0006B-F7B8-4182-AD00-BB652DAB9F2A}" type="pres">
      <dgm:prSet presAssocID="{4A76F14A-A5CA-4AA1-9E4E-C22FCABE3761}" presName="linear" presStyleCnt="0">
        <dgm:presLayoutVars>
          <dgm:animLvl val="lvl"/>
          <dgm:resizeHandles val="exact"/>
        </dgm:presLayoutVars>
      </dgm:prSet>
      <dgm:spPr/>
      <dgm:t>
        <a:bodyPr/>
        <a:lstStyle/>
        <a:p>
          <a:endParaRPr lang="en-US"/>
        </a:p>
      </dgm:t>
    </dgm:pt>
    <dgm:pt modelId="{7368AA72-2431-4AFD-AD84-48B1DC0AEF58}" type="pres">
      <dgm:prSet presAssocID="{0F0AC8FD-DE4E-46C2-A50A-461C8713AFB4}" presName="parentText" presStyleLbl="node1" presStyleIdx="0" presStyleCnt="1" custLinFactNeighborX="15601" custLinFactNeighborY="-91524">
        <dgm:presLayoutVars>
          <dgm:chMax val="0"/>
          <dgm:bulletEnabled val="1"/>
        </dgm:presLayoutVars>
      </dgm:prSet>
      <dgm:spPr/>
      <dgm:t>
        <a:bodyPr/>
        <a:lstStyle/>
        <a:p>
          <a:endParaRPr lang="en-US"/>
        </a:p>
      </dgm:t>
    </dgm:pt>
  </dgm:ptLst>
  <dgm:cxnLst>
    <dgm:cxn modelId="{B7A92458-DB4A-4D64-BF47-9E36A0AF8D01}" srcId="{4A76F14A-A5CA-4AA1-9E4E-C22FCABE3761}" destId="{0F0AC8FD-DE4E-46C2-A50A-461C8713AFB4}" srcOrd="0" destOrd="0" parTransId="{5C74644D-EE6F-46C4-B836-D9573110A4F8}" sibTransId="{7832FA93-11B7-44EF-867E-D763CC46739D}"/>
    <dgm:cxn modelId="{3B41C5FC-89CA-4553-B836-DF978C39C03B}" type="presOf" srcId="{4A76F14A-A5CA-4AA1-9E4E-C22FCABE3761}" destId="{98C0006B-F7B8-4182-AD00-BB652DAB9F2A}" srcOrd="0" destOrd="0" presId="urn:microsoft.com/office/officeart/2005/8/layout/vList2"/>
    <dgm:cxn modelId="{46840658-499B-4F09-A001-A13D9CACFF23}" type="presOf" srcId="{0F0AC8FD-DE4E-46C2-A50A-461C8713AFB4}" destId="{7368AA72-2431-4AFD-AD84-48B1DC0AEF58}" srcOrd="0" destOrd="0" presId="urn:microsoft.com/office/officeart/2005/8/layout/vList2"/>
    <dgm:cxn modelId="{9FCBC6A8-1A5D-40BE-9EB4-C12CA7AA255B}" type="presParOf" srcId="{98C0006B-F7B8-4182-AD00-BB652DAB9F2A}" destId="{7368AA72-2431-4AFD-AD84-48B1DC0AEF58}" srcOrd="0" destOrd="0" presId="urn:microsoft.com/office/officeart/2005/8/layout/vList2"/>
  </dgm:cxnLst>
  <dgm:bg/>
  <dgm:whole/>
  <dgm:extLst>
    <a:ext uri="http://schemas.microsoft.com/office/drawing/2008/diagram">
      <dsp:dataModelExt xmlns:dsp="http://schemas.microsoft.com/office/drawing/2008/diagram" xmlns="" relId="rId8" minVer="http://schemas.openxmlformats.org/drawingml/2006/diagram"/>
    </a:ext>
  </dgm:extLst>
</dgm:dataModel>
</file>

<file path=ppt/diagrams/data19.xml><?xml version="1.0" encoding="utf-8"?>
<dgm:dataModel xmlns:dgm="http://schemas.openxmlformats.org/drawingml/2006/diagram" xmlns:a="http://schemas.openxmlformats.org/drawingml/2006/main">
  <dgm:ptLst>
    <dgm:pt modelId="{0E7470B6-FAF8-4124-AAE8-01D5F0E60021}" type="doc">
      <dgm:prSet loTypeId="urn:microsoft.com/office/officeart/2005/8/layout/vList2" loCatId="list" qsTypeId="urn:microsoft.com/office/officeart/2005/8/quickstyle/3d1" qsCatId="3D" csTypeId="urn:microsoft.com/office/officeart/2005/8/colors/accent1_2" csCatId="accent1"/>
      <dgm:spPr/>
      <dgm:t>
        <a:bodyPr/>
        <a:lstStyle/>
        <a:p>
          <a:endParaRPr lang="en-US"/>
        </a:p>
      </dgm:t>
    </dgm:pt>
    <dgm:pt modelId="{476369DD-2650-4580-9BA9-22249CCB087C}">
      <dgm:prSet custT="1"/>
      <dgm:spPr/>
      <dgm:t>
        <a:bodyPr/>
        <a:lstStyle/>
        <a:p>
          <a:pPr algn="ctr" rtl="0"/>
          <a:r>
            <a:rPr lang="en-IN" sz="4000" b="1" dirty="0" smtClean="0">
              <a:solidFill>
                <a:srgbClr val="FFFF00"/>
              </a:solidFill>
              <a:latin typeface="Times New Roman" pitchFamily="18" charset="0"/>
              <a:cs typeface="Times New Roman" pitchFamily="18" charset="0"/>
            </a:rPr>
            <a:t>Ladder Diagram</a:t>
          </a:r>
          <a:endParaRPr lang="en-IN" sz="4000" b="1" dirty="0">
            <a:solidFill>
              <a:srgbClr val="FFFF00"/>
            </a:solidFill>
            <a:latin typeface="Times New Roman" pitchFamily="18" charset="0"/>
            <a:cs typeface="Times New Roman" pitchFamily="18" charset="0"/>
          </a:endParaRPr>
        </a:p>
      </dgm:t>
    </dgm:pt>
    <dgm:pt modelId="{381C03D0-E0D0-4691-804A-869B53BA89E0}" type="parTrans" cxnId="{E8313F88-D002-4B5E-8643-4EA6EC879ED6}">
      <dgm:prSet/>
      <dgm:spPr/>
      <dgm:t>
        <a:bodyPr/>
        <a:lstStyle/>
        <a:p>
          <a:pPr algn="ctr"/>
          <a:endParaRPr lang="en-US" b="1"/>
        </a:p>
      </dgm:t>
    </dgm:pt>
    <dgm:pt modelId="{0BD8BF09-9DF6-4ED4-9726-8371441FB13F}" type="sibTrans" cxnId="{E8313F88-D002-4B5E-8643-4EA6EC879ED6}">
      <dgm:prSet/>
      <dgm:spPr/>
      <dgm:t>
        <a:bodyPr/>
        <a:lstStyle/>
        <a:p>
          <a:pPr algn="ctr"/>
          <a:endParaRPr lang="en-US" b="1"/>
        </a:p>
      </dgm:t>
    </dgm:pt>
    <dgm:pt modelId="{FE7200F5-447A-426C-9696-1D17D39A302C}" type="pres">
      <dgm:prSet presAssocID="{0E7470B6-FAF8-4124-AAE8-01D5F0E60021}" presName="linear" presStyleCnt="0">
        <dgm:presLayoutVars>
          <dgm:animLvl val="lvl"/>
          <dgm:resizeHandles val="exact"/>
        </dgm:presLayoutVars>
      </dgm:prSet>
      <dgm:spPr/>
      <dgm:t>
        <a:bodyPr/>
        <a:lstStyle/>
        <a:p>
          <a:endParaRPr lang="en-US"/>
        </a:p>
      </dgm:t>
    </dgm:pt>
    <dgm:pt modelId="{4C255FBB-5463-419B-A70D-690197293319}" type="pres">
      <dgm:prSet presAssocID="{476369DD-2650-4580-9BA9-22249CCB087C}" presName="parentText" presStyleLbl="node1" presStyleIdx="0" presStyleCnt="1" custLinFactY="-33925" custLinFactNeighborX="37828" custLinFactNeighborY="-100000">
        <dgm:presLayoutVars>
          <dgm:chMax val="0"/>
          <dgm:bulletEnabled val="1"/>
        </dgm:presLayoutVars>
      </dgm:prSet>
      <dgm:spPr/>
      <dgm:t>
        <a:bodyPr/>
        <a:lstStyle/>
        <a:p>
          <a:endParaRPr lang="en-US"/>
        </a:p>
      </dgm:t>
    </dgm:pt>
  </dgm:ptLst>
  <dgm:cxnLst>
    <dgm:cxn modelId="{83029783-685A-4B59-BBA1-C6106E68303D}" type="presOf" srcId="{476369DD-2650-4580-9BA9-22249CCB087C}" destId="{4C255FBB-5463-419B-A70D-690197293319}" srcOrd="0" destOrd="0" presId="urn:microsoft.com/office/officeart/2005/8/layout/vList2"/>
    <dgm:cxn modelId="{D89EF1C1-FD0E-4C19-A5FB-FE529C3E9485}" type="presOf" srcId="{0E7470B6-FAF8-4124-AAE8-01D5F0E60021}" destId="{FE7200F5-447A-426C-9696-1D17D39A302C}" srcOrd="0" destOrd="0" presId="urn:microsoft.com/office/officeart/2005/8/layout/vList2"/>
    <dgm:cxn modelId="{E8313F88-D002-4B5E-8643-4EA6EC879ED6}" srcId="{0E7470B6-FAF8-4124-AAE8-01D5F0E60021}" destId="{476369DD-2650-4580-9BA9-22249CCB087C}" srcOrd="0" destOrd="0" parTransId="{381C03D0-E0D0-4691-804A-869B53BA89E0}" sibTransId="{0BD8BF09-9DF6-4ED4-9726-8371441FB13F}"/>
    <dgm:cxn modelId="{F3657972-813A-49F9-8E52-61FDC515ABB1}" type="presParOf" srcId="{FE7200F5-447A-426C-9696-1D17D39A302C}" destId="{4C255FBB-5463-419B-A70D-690197293319}" srcOrd="0" destOrd="0" presId="urn:microsoft.com/office/officeart/2005/8/layout/vList2"/>
  </dgm:cxnLst>
  <dgm:bg/>
  <dgm:whole/>
  <dgm:extLst>
    <a:ext uri="http://schemas.microsoft.com/office/drawing/2008/diagram">
      <dsp:dataModelExt xmlns:dsp="http://schemas.microsoft.com/office/drawing/2008/diagram" xmlns="" relId="rId8"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326D25FB-E4EF-4360-9ECE-1F0C4D347357}" type="doc">
      <dgm:prSet loTypeId="urn:microsoft.com/office/officeart/2005/8/layout/vList2" loCatId="list" qsTypeId="urn:microsoft.com/office/officeart/2005/8/quickstyle/3d1" qsCatId="3D" csTypeId="urn:microsoft.com/office/officeart/2005/8/colors/accent1_2" csCatId="accent1" phldr="1"/>
      <dgm:spPr/>
      <dgm:t>
        <a:bodyPr/>
        <a:lstStyle/>
        <a:p>
          <a:endParaRPr lang="en-US"/>
        </a:p>
      </dgm:t>
    </dgm:pt>
    <dgm:pt modelId="{05A20117-AA36-4AB7-B9BB-6DC7AFD58E64}">
      <dgm:prSet custT="1"/>
      <dgm:spPr/>
      <dgm:t>
        <a:bodyPr/>
        <a:lstStyle/>
        <a:p>
          <a:pPr algn="ctr" rtl="0"/>
          <a:r>
            <a:rPr lang="en-US" sz="4000" b="1" dirty="0" smtClean="0">
              <a:solidFill>
                <a:srgbClr val="FFFF00"/>
              </a:solidFill>
              <a:latin typeface="Times New Roman" pitchFamily="18" charset="0"/>
              <a:cs typeface="Times New Roman" pitchFamily="18" charset="0"/>
            </a:rPr>
            <a:t>Introduction</a:t>
          </a:r>
          <a:endParaRPr lang="en-US" sz="4000" b="1" dirty="0">
            <a:solidFill>
              <a:srgbClr val="FFFF00"/>
            </a:solidFill>
            <a:latin typeface="Times New Roman" pitchFamily="18" charset="0"/>
            <a:cs typeface="Times New Roman" pitchFamily="18" charset="0"/>
          </a:endParaRPr>
        </a:p>
      </dgm:t>
    </dgm:pt>
    <dgm:pt modelId="{8700267D-972E-4044-9ECF-FC875732BC50}" type="parTrans" cxnId="{CECB433C-3453-46AE-9A2C-002CBD757B83}">
      <dgm:prSet/>
      <dgm:spPr/>
      <dgm:t>
        <a:bodyPr/>
        <a:lstStyle/>
        <a:p>
          <a:endParaRPr lang="en-US"/>
        </a:p>
      </dgm:t>
    </dgm:pt>
    <dgm:pt modelId="{F20046B0-F11D-4D55-970D-54A3E919C900}" type="sibTrans" cxnId="{CECB433C-3453-46AE-9A2C-002CBD757B83}">
      <dgm:prSet/>
      <dgm:spPr/>
      <dgm:t>
        <a:bodyPr/>
        <a:lstStyle/>
        <a:p>
          <a:endParaRPr lang="en-US"/>
        </a:p>
      </dgm:t>
    </dgm:pt>
    <dgm:pt modelId="{63F17F1E-AF85-47D4-8360-7139AA32466E}" type="pres">
      <dgm:prSet presAssocID="{326D25FB-E4EF-4360-9ECE-1F0C4D347357}" presName="linear" presStyleCnt="0">
        <dgm:presLayoutVars>
          <dgm:animLvl val="lvl"/>
          <dgm:resizeHandles val="exact"/>
        </dgm:presLayoutVars>
      </dgm:prSet>
      <dgm:spPr/>
      <dgm:t>
        <a:bodyPr/>
        <a:lstStyle/>
        <a:p>
          <a:endParaRPr lang="en-US"/>
        </a:p>
      </dgm:t>
    </dgm:pt>
    <dgm:pt modelId="{154F4ABB-7323-4B58-9513-C75E421A8260}" type="pres">
      <dgm:prSet presAssocID="{05A20117-AA36-4AB7-B9BB-6DC7AFD58E64}" presName="parentText" presStyleLbl="node1" presStyleIdx="0" presStyleCnt="1">
        <dgm:presLayoutVars>
          <dgm:chMax val="0"/>
          <dgm:bulletEnabled val="1"/>
        </dgm:presLayoutVars>
      </dgm:prSet>
      <dgm:spPr/>
      <dgm:t>
        <a:bodyPr/>
        <a:lstStyle/>
        <a:p>
          <a:endParaRPr lang="en-US"/>
        </a:p>
      </dgm:t>
    </dgm:pt>
  </dgm:ptLst>
  <dgm:cxnLst>
    <dgm:cxn modelId="{CECB433C-3453-46AE-9A2C-002CBD757B83}" srcId="{326D25FB-E4EF-4360-9ECE-1F0C4D347357}" destId="{05A20117-AA36-4AB7-B9BB-6DC7AFD58E64}" srcOrd="0" destOrd="0" parTransId="{8700267D-972E-4044-9ECF-FC875732BC50}" sibTransId="{F20046B0-F11D-4D55-970D-54A3E919C900}"/>
    <dgm:cxn modelId="{DC94F5D2-384C-4797-8F15-E75DEF012C1A}" type="presOf" srcId="{326D25FB-E4EF-4360-9ECE-1F0C4D347357}" destId="{63F17F1E-AF85-47D4-8360-7139AA32466E}" srcOrd="0" destOrd="0" presId="urn:microsoft.com/office/officeart/2005/8/layout/vList2"/>
    <dgm:cxn modelId="{4E1BCAE4-2CAA-4832-98E8-49F17614A4DA}" type="presOf" srcId="{05A20117-AA36-4AB7-B9BB-6DC7AFD58E64}" destId="{154F4ABB-7323-4B58-9513-C75E421A8260}" srcOrd="0" destOrd="0" presId="urn:microsoft.com/office/officeart/2005/8/layout/vList2"/>
    <dgm:cxn modelId="{F423FE4E-561A-488D-A38C-44E0923023CE}" type="presParOf" srcId="{63F17F1E-AF85-47D4-8360-7139AA32466E}" destId="{154F4ABB-7323-4B58-9513-C75E421A8260}" srcOrd="0" destOrd="0" presId="urn:microsoft.com/office/officeart/2005/8/layout/vList2"/>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20.xml><?xml version="1.0" encoding="utf-8"?>
<dgm:dataModel xmlns:dgm="http://schemas.openxmlformats.org/drawingml/2006/diagram" xmlns:a="http://schemas.openxmlformats.org/drawingml/2006/main">
  <dgm:ptLst>
    <dgm:pt modelId="{44F2399F-943D-4B61-9CC7-D9D0389D7D3E}" type="doc">
      <dgm:prSet loTypeId="urn:microsoft.com/office/officeart/2005/8/layout/vList2" loCatId="list" qsTypeId="urn:microsoft.com/office/officeart/2005/8/quickstyle/3d1" qsCatId="3D" csTypeId="urn:microsoft.com/office/officeart/2005/8/colors/accent1_2" csCatId="accent1" phldr="1"/>
      <dgm:spPr/>
      <dgm:t>
        <a:bodyPr/>
        <a:lstStyle/>
        <a:p>
          <a:endParaRPr lang="en-US"/>
        </a:p>
      </dgm:t>
    </dgm:pt>
    <dgm:pt modelId="{2B4B2B9C-5F00-448B-BC66-FEEA1F1634D2}">
      <dgm:prSet custT="1"/>
      <dgm:spPr/>
      <dgm:t>
        <a:bodyPr/>
        <a:lstStyle/>
        <a:p>
          <a:pPr algn="ctr" rtl="0"/>
          <a:r>
            <a:rPr lang="en-US" sz="3600" b="1" dirty="0" smtClean="0">
              <a:solidFill>
                <a:srgbClr val="FFFF00"/>
              </a:solidFill>
              <a:latin typeface="Times New Roman" pitchFamily="18" charset="0"/>
              <a:cs typeface="Times New Roman" pitchFamily="18" charset="0"/>
            </a:rPr>
            <a:t>SCADA FOR  CONTROLLING</a:t>
          </a:r>
          <a:endParaRPr lang="en-US" sz="3600" dirty="0">
            <a:solidFill>
              <a:srgbClr val="FFFF00"/>
            </a:solidFill>
            <a:latin typeface="Times New Roman" pitchFamily="18" charset="0"/>
            <a:cs typeface="Times New Roman" pitchFamily="18" charset="0"/>
          </a:endParaRPr>
        </a:p>
      </dgm:t>
    </dgm:pt>
    <dgm:pt modelId="{99F530AB-D512-4686-9C00-95B840885D50}" type="parTrans" cxnId="{539685F0-A2A6-40AF-A055-9207B7813503}">
      <dgm:prSet/>
      <dgm:spPr/>
      <dgm:t>
        <a:bodyPr/>
        <a:lstStyle/>
        <a:p>
          <a:endParaRPr lang="en-US"/>
        </a:p>
      </dgm:t>
    </dgm:pt>
    <dgm:pt modelId="{0CB9E990-250E-4343-B677-9C9EEED55AE1}" type="sibTrans" cxnId="{539685F0-A2A6-40AF-A055-9207B7813503}">
      <dgm:prSet/>
      <dgm:spPr/>
      <dgm:t>
        <a:bodyPr/>
        <a:lstStyle/>
        <a:p>
          <a:endParaRPr lang="en-US"/>
        </a:p>
      </dgm:t>
    </dgm:pt>
    <dgm:pt modelId="{7B4A1150-7F12-4643-99DD-558BF9C676E7}" type="pres">
      <dgm:prSet presAssocID="{44F2399F-943D-4B61-9CC7-D9D0389D7D3E}" presName="linear" presStyleCnt="0">
        <dgm:presLayoutVars>
          <dgm:animLvl val="lvl"/>
          <dgm:resizeHandles val="exact"/>
        </dgm:presLayoutVars>
      </dgm:prSet>
      <dgm:spPr/>
      <dgm:t>
        <a:bodyPr/>
        <a:lstStyle/>
        <a:p>
          <a:endParaRPr lang="en-US"/>
        </a:p>
      </dgm:t>
    </dgm:pt>
    <dgm:pt modelId="{F138DAE0-A90F-46C3-B740-C50DB5FF9367}" type="pres">
      <dgm:prSet presAssocID="{2B4B2B9C-5F00-448B-BC66-FEEA1F1634D2}" presName="parentText" presStyleLbl="node1" presStyleIdx="0" presStyleCnt="1" custScaleY="100036">
        <dgm:presLayoutVars>
          <dgm:chMax val="0"/>
          <dgm:bulletEnabled val="1"/>
        </dgm:presLayoutVars>
      </dgm:prSet>
      <dgm:spPr/>
      <dgm:t>
        <a:bodyPr/>
        <a:lstStyle/>
        <a:p>
          <a:endParaRPr lang="en-US"/>
        </a:p>
      </dgm:t>
    </dgm:pt>
  </dgm:ptLst>
  <dgm:cxnLst>
    <dgm:cxn modelId="{539685F0-A2A6-40AF-A055-9207B7813503}" srcId="{44F2399F-943D-4B61-9CC7-D9D0389D7D3E}" destId="{2B4B2B9C-5F00-448B-BC66-FEEA1F1634D2}" srcOrd="0" destOrd="0" parTransId="{99F530AB-D512-4686-9C00-95B840885D50}" sibTransId="{0CB9E990-250E-4343-B677-9C9EEED55AE1}"/>
    <dgm:cxn modelId="{8F36AC48-384E-4460-BB27-FE7E166816FD}" type="presOf" srcId="{44F2399F-943D-4B61-9CC7-D9D0389D7D3E}" destId="{7B4A1150-7F12-4643-99DD-558BF9C676E7}" srcOrd="0" destOrd="0" presId="urn:microsoft.com/office/officeart/2005/8/layout/vList2"/>
    <dgm:cxn modelId="{439F5FDD-174A-42EA-87D6-03AF362F6EE4}" type="presOf" srcId="{2B4B2B9C-5F00-448B-BC66-FEEA1F1634D2}" destId="{F138DAE0-A90F-46C3-B740-C50DB5FF9367}" srcOrd="0" destOrd="0" presId="urn:microsoft.com/office/officeart/2005/8/layout/vList2"/>
    <dgm:cxn modelId="{6FD0D752-BBCD-4AB0-A078-A15AAE7FAA3E}" type="presParOf" srcId="{7B4A1150-7F12-4643-99DD-558BF9C676E7}" destId="{F138DAE0-A90F-46C3-B740-C50DB5FF9367}" srcOrd="0" destOrd="0" presId="urn:microsoft.com/office/officeart/2005/8/layout/vList2"/>
  </dgm:cxnLst>
  <dgm:bg/>
  <dgm:whole/>
  <dgm:extLst>
    <a:ext uri="http://schemas.microsoft.com/office/drawing/2008/diagram">
      <dsp:dataModelExt xmlns:dsp="http://schemas.microsoft.com/office/drawing/2008/diagram" xmlns="" relId="rId8" minVer="http://schemas.openxmlformats.org/drawingml/2006/diagram"/>
    </a:ext>
  </dgm:extLst>
</dgm:dataModel>
</file>

<file path=ppt/diagrams/data21.xml><?xml version="1.0" encoding="utf-8"?>
<dgm:dataModel xmlns:dgm="http://schemas.openxmlformats.org/drawingml/2006/diagram" xmlns:a="http://schemas.openxmlformats.org/drawingml/2006/main">
  <dgm:ptLst>
    <dgm:pt modelId="{E607C9F0-215A-4F98-B609-BF58C9BBC487}" type="doc">
      <dgm:prSet loTypeId="urn:microsoft.com/office/officeart/2005/8/layout/vList2" loCatId="list" qsTypeId="urn:microsoft.com/office/officeart/2005/8/quickstyle/3d1" qsCatId="3D" csTypeId="urn:microsoft.com/office/officeart/2005/8/colors/accent1_2" csCatId="accent1"/>
      <dgm:spPr/>
      <dgm:t>
        <a:bodyPr/>
        <a:lstStyle/>
        <a:p>
          <a:endParaRPr lang="en-US"/>
        </a:p>
      </dgm:t>
    </dgm:pt>
    <dgm:pt modelId="{3E24C57A-C18B-4AC3-958D-82419174F3E5}">
      <dgm:prSet custT="1"/>
      <dgm:spPr/>
      <dgm:t>
        <a:bodyPr/>
        <a:lstStyle/>
        <a:p>
          <a:pPr algn="ctr" rtl="0"/>
          <a:r>
            <a:rPr lang="en-IN" sz="4400" b="1" dirty="0" smtClean="0">
              <a:solidFill>
                <a:srgbClr val="FFFF00"/>
              </a:solidFill>
              <a:latin typeface="Times New Roman" pitchFamily="18" charset="0"/>
              <a:cs typeface="Times New Roman" pitchFamily="18" charset="0"/>
            </a:rPr>
            <a:t>Advantages</a:t>
          </a:r>
          <a:endParaRPr lang="en-IN" sz="4400" b="1" dirty="0">
            <a:solidFill>
              <a:srgbClr val="FFFF00"/>
            </a:solidFill>
            <a:latin typeface="Times New Roman" pitchFamily="18" charset="0"/>
            <a:cs typeface="Times New Roman" pitchFamily="18" charset="0"/>
          </a:endParaRPr>
        </a:p>
      </dgm:t>
    </dgm:pt>
    <dgm:pt modelId="{76064149-55DD-48AE-8DB9-F4B4E00A9735}" type="parTrans" cxnId="{C626B116-6947-40D3-8B5A-4501F3FB1184}">
      <dgm:prSet/>
      <dgm:spPr/>
      <dgm:t>
        <a:bodyPr/>
        <a:lstStyle/>
        <a:p>
          <a:endParaRPr lang="en-US"/>
        </a:p>
      </dgm:t>
    </dgm:pt>
    <dgm:pt modelId="{F001C106-A90F-4B9D-927D-B2364065D4BF}" type="sibTrans" cxnId="{C626B116-6947-40D3-8B5A-4501F3FB1184}">
      <dgm:prSet/>
      <dgm:spPr/>
      <dgm:t>
        <a:bodyPr/>
        <a:lstStyle/>
        <a:p>
          <a:endParaRPr lang="en-US"/>
        </a:p>
      </dgm:t>
    </dgm:pt>
    <dgm:pt modelId="{372B437B-6481-4F77-A11F-22075D923227}" type="pres">
      <dgm:prSet presAssocID="{E607C9F0-215A-4F98-B609-BF58C9BBC487}" presName="linear" presStyleCnt="0">
        <dgm:presLayoutVars>
          <dgm:animLvl val="lvl"/>
          <dgm:resizeHandles val="exact"/>
        </dgm:presLayoutVars>
      </dgm:prSet>
      <dgm:spPr/>
      <dgm:t>
        <a:bodyPr/>
        <a:lstStyle/>
        <a:p>
          <a:endParaRPr lang="en-US"/>
        </a:p>
      </dgm:t>
    </dgm:pt>
    <dgm:pt modelId="{7E7B6E25-BBE2-41C6-8EDE-10FF8927B88D}" type="pres">
      <dgm:prSet presAssocID="{3E24C57A-C18B-4AC3-958D-82419174F3E5}" presName="parentText" presStyleLbl="node1" presStyleIdx="0" presStyleCnt="1">
        <dgm:presLayoutVars>
          <dgm:chMax val="0"/>
          <dgm:bulletEnabled val="1"/>
        </dgm:presLayoutVars>
      </dgm:prSet>
      <dgm:spPr/>
      <dgm:t>
        <a:bodyPr/>
        <a:lstStyle/>
        <a:p>
          <a:endParaRPr lang="en-US"/>
        </a:p>
      </dgm:t>
    </dgm:pt>
  </dgm:ptLst>
  <dgm:cxnLst>
    <dgm:cxn modelId="{9BF66ACB-E280-410A-9762-8572290BD657}" type="presOf" srcId="{E607C9F0-215A-4F98-B609-BF58C9BBC487}" destId="{372B437B-6481-4F77-A11F-22075D923227}" srcOrd="0" destOrd="0" presId="urn:microsoft.com/office/officeart/2005/8/layout/vList2"/>
    <dgm:cxn modelId="{C626B116-6947-40D3-8B5A-4501F3FB1184}" srcId="{E607C9F0-215A-4F98-B609-BF58C9BBC487}" destId="{3E24C57A-C18B-4AC3-958D-82419174F3E5}" srcOrd="0" destOrd="0" parTransId="{76064149-55DD-48AE-8DB9-F4B4E00A9735}" sibTransId="{F001C106-A90F-4B9D-927D-B2364065D4BF}"/>
    <dgm:cxn modelId="{CD1F1BD9-AF9E-45BD-A08D-4CC2BA7F5978}" type="presOf" srcId="{3E24C57A-C18B-4AC3-958D-82419174F3E5}" destId="{7E7B6E25-BBE2-41C6-8EDE-10FF8927B88D}" srcOrd="0" destOrd="0" presId="urn:microsoft.com/office/officeart/2005/8/layout/vList2"/>
    <dgm:cxn modelId="{DF5CEBAB-A515-442D-9443-DC39E14CC6FF}" type="presParOf" srcId="{372B437B-6481-4F77-A11F-22075D923227}" destId="{7E7B6E25-BBE2-41C6-8EDE-10FF8927B88D}" srcOrd="0" destOrd="0" presId="urn:microsoft.com/office/officeart/2005/8/layout/vList2"/>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22.xml><?xml version="1.0" encoding="utf-8"?>
<dgm:dataModel xmlns:dgm="http://schemas.openxmlformats.org/drawingml/2006/diagram" xmlns:a="http://schemas.openxmlformats.org/drawingml/2006/main">
  <dgm:ptLst>
    <dgm:pt modelId="{232E4BE5-D2F8-452B-9089-5E91C92F872C}" type="doc">
      <dgm:prSet loTypeId="urn:microsoft.com/office/officeart/2005/8/layout/vList2" loCatId="list" qsTypeId="urn:microsoft.com/office/officeart/2005/8/quickstyle/3d1" qsCatId="3D" csTypeId="urn:microsoft.com/office/officeart/2005/8/colors/accent1_2" csCatId="accent1"/>
      <dgm:spPr/>
      <dgm:t>
        <a:bodyPr/>
        <a:lstStyle/>
        <a:p>
          <a:endParaRPr lang="en-US"/>
        </a:p>
      </dgm:t>
    </dgm:pt>
    <dgm:pt modelId="{A5D589F2-7266-4D24-BAE5-6F7F6FD2D5EE}">
      <dgm:prSet custT="1"/>
      <dgm:spPr/>
      <dgm:t>
        <a:bodyPr/>
        <a:lstStyle/>
        <a:p>
          <a:pPr algn="ctr" rtl="0"/>
          <a:r>
            <a:rPr lang="en-IN" sz="4000" b="1" dirty="0" smtClean="0">
              <a:solidFill>
                <a:srgbClr val="FFFF00"/>
              </a:solidFill>
              <a:latin typeface="Times New Roman" pitchFamily="18" charset="0"/>
              <a:cs typeface="Times New Roman" pitchFamily="18" charset="0"/>
            </a:rPr>
            <a:t>Future Scope</a:t>
          </a:r>
          <a:endParaRPr lang="en-US" sz="4000" dirty="0">
            <a:solidFill>
              <a:srgbClr val="FFFF00"/>
            </a:solidFill>
            <a:latin typeface="Times New Roman" pitchFamily="18" charset="0"/>
            <a:cs typeface="Times New Roman" pitchFamily="18" charset="0"/>
          </a:endParaRPr>
        </a:p>
      </dgm:t>
    </dgm:pt>
    <dgm:pt modelId="{1ACAC684-8A41-42A0-B24D-3A9BC1BED1DD}" type="parTrans" cxnId="{EA5AB649-160C-4296-A830-38EFA4A55F85}">
      <dgm:prSet/>
      <dgm:spPr/>
      <dgm:t>
        <a:bodyPr/>
        <a:lstStyle/>
        <a:p>
          <a:endParaRPr lang="en-US"/>
        </a:p>
      </dgm:t>
    </dgm:pt>
    <dgm:pt modelId="{BF4457A4-87ED-4DEF-8262-2AB3099BF110}" type="sibTrans" cxnId="{EA5AB649-160C-4296-A830-38EFA4A55F85}">
      <dgm:prSet/>
      <dgm:spPr/>
      <dgm:t>
        <a:bodyPr/>
        <a:lstStyle/>
        <a:p>
          <a:endParaRPr lang="en-US"/>
        </a:p>
      </dgm:t>
    </dgm:pt>
    <dgm:pt modelId="{1C407E56-F9EA-470A-805D-B8BE32198FD3}" type="pres">
      <dgm:prSet presAssocID="{232E4BE5-D2F8-452B-9089-5E91C92F872C}" presName="linear" presStyleCnt="0">
        <dgm:presLayoutVars>
          <dgm:animLvl val="lvl"/>
          <dgm:resizeHandles val="exact"/>
        </dgm:presLayoutVars>
      </dgm:prSet>
      <dgm:spPr/>
      <dgm:t>
        <a:bodyPr/>
        <a:lstStyle/>
        <a:p>
          <a:endParaRPr lang="en-US"/>
        </a:p>
      </dgm:t>
    </dgm:pt>
    <dgm:pt modelId="{1A7DDB7A-3C3C-4396-9EF1-06EFFC9A2D45}" type="pres">
      <dgm:prSet presAssocID="{A5D589F2-7266-4D24-BAE5-6F7F6FD2D5EE}" presName="parentText" presStyleLbl="node1" presStyleIdx="0" presStyleCnt="1">
        <dgm:presLayoutVars>
          <dgm:chMax val="0"/>
          <dgm:bulletEnabled val="1"/>
        </dgm:presLayoutVars>
      </dgm:prSet>
      <dgm:spPr/>
      <dgm:t>
        <a:bodyPr/>
        <a:lstStyle/>
        <a:p>
          <a:endParaRPr lang="en-US"/>
        </a:p>
      </dgm:t>
    </dgm:pt>
  </dgm:ptLst>
  <dgm:cxnLst>
    <dgm:cxn modelId="{EA5AB649-160C-4296-A830-38EFA4A55F85}" srcId="{232E4BE5-D2F8-452B-9089-5E91C92F872C}" destId="{A5D589F2-7266-4D24-BAE5-6F7F6FD2D5EE}" srcOrd="0" destOrd="0" parTransId="{1ACAC684-8A41-42A0-B24D-3A9BC1BED1DD}" sibTransId="{BF4457A4-87ED-4DEF-8262-2AB3099BF110}"/>
    <dgm:cxn modelId="{F590C9C3-707E-4F82-B08B-8E2785411D61}" type="presOf" srcId="{232E4BE5-D2F8-452B-9089-5E91C92F872C}" destId="{1C407E56-F9EA-470A-805D-B8BE32198FD3}" srcOrd="0" destOrd="0" presId="urn:microsoft.com/office/officeart/2005/8/layout/vList2"/>
    <dgm:cxn modelId="{7810A1DA-F00D-4086-928C-773E69220CAC}" type="presOf" srcId="{A5D589F2-7266-4D24-BAE5-6F7F6FD2D5EE}" destId="{1A7DDB7A-3C3C-4396-9EF1-06EFFC9A2D45}" srcOrd="0" destOrd="0" presId="urn:microsoft.com/office/officeart/2005/8/layout/vList2"/>
    <dgm:cxn modelId="{577B3AB0-46A9-4CDC-97B6-62885F8EF3A9}" type="presParOf" srcId="{1C407E56-F9EA-470A-805D-B8BE32198FD3}" destId="{1A7DDB7A-3C3C-4396-9EF1-06EFFC9A2D45}" srcOrd="0" destOrd="0" presId="urn:microsoft.com/office/officeart/2005/8/layout/vList2"/>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23.xml><?xml version="1.0" encoding="utf-8"?>
<dgm:dataModel xmlns:dgm="http://schemas.openxmlformats.org/drawingml/2006/diagram" xmlns:a="http://schemas.openxmlformats.org/drawingml/2006/main">
  <dgm:ptLst>
    <dgm:pt modelId="{B8760F4C-D711-4D5D-B6AA-0C2F0AFC0A1B}" type="doc">
      <dgm:prSet loTypeId="urn:microsoft.com/office/officeart/2005/8/layout/vList2" loCatId="list" qsTypeId="urn:microsoft.com/office/officeart/2005/8/quickstyle/3d1" qsCatId="3D" csTypeId="urn:microsoft.com/office/officeart/2005/8/colors/accent1_2" csCatId="accent1"/>
      <dgm:spPr/>
      <dgm:t>
        <a:bodyPr/>
        <a:lstStyle/>
        <a:p>
          <a:endParaRPr lang="en-US"/>
        </a:p>
      </dgm:t>
    </dgm:pt>
    <dgm:pt modelId="{AB048C25-A624-4C85-B348-DD3BD381D26B}">
      <dgm:prSet custT="1"/>
      <dgm:spPr/>
      <dgm:t>
        <a:bodyPr/>
        <a:lstStyle/>
        <a:p>
          <a:pPr algn="ctr" rtl="0"/>
          <a:r>
            <a:rPr lang="en-IN" sz="4000" b="1" dirty="0" smtClean="0">
              <a:solidFill>
                <a:srgbClr val="FFFF00"/>
              </a:solidFill>
              <a:latin typeface="Times New Roman" pitchFamily="18" charset="0"/>
              <a:cs typeface="Times New Roman" pitchFamily="18" charset="0"/>
            </a:rPr>
            <a:t>Applications</a:t>
          </a:r>
          <a:endParaRPr lang="en-US" sz="4000" dirty="0">
            <a:solidFill>
              <a:srgbClr val="FFFF00"/>
            </a:solidFill>
            <a:latin typeface="Times New Roman" pitchFamily="18" charset="0"/>
            <a:cs typeface="Times New Roman" pitchFamily="18" charset="0"/>
          </a:endParaRPr>
        </a:p>
      </dgm:t>
    </dgm:pt>
    <dgm:pt modelId="{6908678F-DE2D-4A2E-8A91-80C1F88BC5F4}" type="parTrans" cxnId="{ED0EE09D-DCD7-4DF9-BC5E-92AE935AB00C}">
      <dgm:prSet/>
      <dgm:spPr/>
      <dgm:t>
        <a:bodyPr/>
        <a:lstStyle/>
        <a:p>
          <a:endParaRPr lang="en-US"/>
        </a:p>
      </dgm:t>
    </dgm:pt>
    <dgm:pt modelId="{D3BB8F3E-049D-4D61-8ED8-91FBA283E4A1}" type="sibTrans" cxnId="{ED0EE09D-DCD7-4DF9-BC5E-92AE935AB00C}">
      <dgm:prSet/>
      <dgm:spPr/>
      <dgm:t>
        <a:bodyPr/>
        <a:lstStyle/>
        <a:p>
          <a:endParaRPr lang="en-US"/>
        </a:p>
      </dgm:t>
    </dgm:pt>
    <dgm:pt modelId="{314719FD-5B02-4275-B925-929A6EFCE2A1}" type="pres">
      <dgm:prSet presAssocID="{B8760F4C-D711-4D5D-B6AA-0C2F0AFC0A1B}" presName="linear" presStyleCnt="0">
        <dgm:presLayoutVars>
          <dgm:animLvl val="lvl"/>
          <dgm:resizeHandles val="exact"/>
        </dgm:presLayoutVars>
      </dgm:prSet>
      <dgm:spPr/>
      <dgm:t>
        <a:bodyPr/>
        <a:lstStyle/>
        <a:p>
          <a:endParaRPr lang="en-US"/>
        </a:p>
      </dgm:t>
    </dgm:pt>
    <dgm:pt modelId="{F12CC394-AEA4-4FAF-8F70-8049674B90BC}" type="pres">
      <dgm:prSet presAssocID="{AB048C25-A624-4C85-B348-DD3BD381D26B}" presName="parentText" presStyleLbl="node1" presStyleIdx="0" presStyleCnt="1" custLinFactNeighborX="926" custLinFactNeighborY="7260">
        <dgm:presLayoutVars>
          <dgm:chMax val="0"/>
          <dgm:bulletEnabled val="1"/>
        </dgm:presLayoutVars>
      </dgm:prSet>
      <dgm:spPr/>
      <dgm:t>
        <a:bodyPr/>
        <a:lstStyle/>
        <a:p>
          <a:endParaRPr lang="en-US"/>
        </a:p>
      </dgm:t>
    </dgm:pt>
  </dgm:ptLst>
  <dgm:cxnLst>
    <dgm:cxn modelId="{ED0EE09D-DCD7-4DF9-BC5E-92AE935AB00C}" srcId="{B8760F4C-D711-4D5D-B6AA-0C2F0AFC0A1B}" destId="{AB048C25-A624-4C85-B348-DD3BD381D26B}" srcOrd="0" destOrd="0" parTransId="{6908678F-DE2D-4A2E-8A91-80C1F88BC5F4}" sibTransId="{D3BB8F3E-049D-4D61-8ED8-91FBA283E4A1}"/>
    <dgm:cxn modelId="{8B1021A5-0C28-40C3-B7E1-FD0560761B17}" type="presOf" srcId="{AB048C25-A624-4C85-B348-DD3BD381D26B}" destId="{F12CC394-AEA4-4FAF-8F70-8049674B90BC}" srcOrd="0" destOrd="0" presId="urn:microsoft.com/office/officeart/2005/8/layout/vList2"/>
    <dgm:cxn modelId="{ABE77892-1EDE-419D-B76F-533A796A37B3}" type="presOf" srcId="{B8760F4C-D711-4D5D-B6AA-0C2F0AFC0A1B}" destId="{314719FD-5B02-4275-B925-929A6EFCE2A1}" srcOrd="0" destOrd="0" presId="urn:microsoft.com/office/officeart/2005/8/layout/vList2"/>
    <dgm:cxn modelId="{B3AA8106-2CCE-49C7-B101-91BAFF097AC8}" type="presParOf" srcId="{314719FD-5B02-4275-B925-929A6EFCE2A1}" destId="{F12CC394-AEA4-4FAF-8F70-8049674B90BC}" srcOrd="0" destOrd="0" presId="urn:microsoft.com/office/officeart/2005/8/layout/vList2"/>
  </dgm:cxnLst>
  <dgm:bg/>
  <dgm:whole/>
  <dgm:extLst>
    <a:ext uri="http://schemas.microsoft.com/office/drawing/2008/diagram">
      <dsp:dataModelExt xmlns:dsp="http://schemas.microsoft.com/office/drawing/2008/diagram" xmlns="" relId="rId8" minVer="http://schemas.openxmlformats.org/drawingml/2006/diagram"/>
    </a:ext>
  </dgm:extLst>
</dgm:dataModel>
</file>

<file path=ppt/diagrams/data24.xml><?xml version="1.0" encoding="utf-8"?>
<dgm:dataModel xmlns:dgm="http://schemas.openxmlformats.org/drawingml/2006/diagram" xmlns:a="http://schemas.openxmlformats.org/drawingml/2006/main">
  <dgm:ptLst>
    <dgm:pt modelId="{AF9EC13B-023B-40A5-BCC3-C218E9775290}" type="doc">
      <dgm:prSet loTypeId="urn:microsoft.com/office/officeart/2005/8/layout/vList2" loCatId="list" qsTypeId="urn:microsoft.com/office/officeart/2005/8/quickstyle/3d1" qsCatId="3D" csTypeId="urn:microsoft.com/office/officeart/2005/8/colors/accent1_2" csCatId="accent1"/>
      <dgm:spPr/>
      <dgm:t>
        <a:bodyPr/>
        <a:lstStyle/>
        <a:p>
          <a:endParaRPr lang="en-US"/>
        </a:p>
      </dgm:t>
    </dgm:pt>
    <dgm:pt modelId="{AB3247FA-0AC1-492F-B3DF-5BDD2E3D236E}">
      <dgm:prSet custT="1"/>
      <dgm:spPr/>
      <dgm:t>
        <a:bodyPr/>
        <a:lstStyle/>
        <a:p>
          <a:pPr algn="ctr" rtl="0"/>
          <a:r>
            <a:rPr lang="en-IN" sz="4000" b="1" dirty="0" smtClean="0">
              <a:solidFill>
                <a:srgbClr val="FFFF00"/>
              </a:solidFill>
              <a:latin typeface="Times New Roman" pitchFamily="18" charset="0"/>
              <a:cs typeface="Times New Roman" pitchFamily="18" charset="0"/>
            </a:rPr>
            <a:t>Conclusion</a:t>
          </a:r>
          <a:endParaRPr lang="en-US" sz="4000" dirty="0">
            <a:solidFill>
              <a:srgbClr val="FFFF00"/>
            </a:solidFill>
            <a:latin typeface="Times New Roman" pitchFamily="18" charset="0"/>
            <a:cs typeface="Times New Roman" pitchFamily="18" charset="0"/>
          </a:endParaRPr>
        </a:p>
      </dgm:t>
    </dgm:pt>
    <dgm:pt modelId="{37172D36-E848-4BF3-B9A2-020F038D8DF2}" type="parTrans" cxnId="{1EA03A18-23AD-42CE-941D-8EEB83616BDE}">
      <dgm:prSet/>
      <dgm:spPr/>
      <dgm:t>
        <a:bodyPr/>
        <a:lstStyle/>
        <a:p>
          <a:endParaRPr lang="en-US"/>
        </a:p>
      </dgm:t>
    </dgm:pt>
    <dgm:pt modelId="{FCBFA042-F6DF-4202-AE2B-74B6D60B0BEC}" type="sibTrans" cxnId="{1EA03A18-23AD-42CE-941D-8EEB83616BDE}">
      <dgm:prSet/>
      <dgm:spPr/>
      <dgm:t>
        <a:bodyPr/>
        <a:lstStyle/>
        <a:p>
          <a:endParaRPr lang="en-US"/>
        </a:p>
      </dgm:t>
    </dgm:pt>
    <dgm:pt modelId="{D1106D71-B51B-4F42-9D1F-D52B2079D29B}" type="pres">
      <dgm:prSet presAssocID="{AF9EC13B-023B-40A5-BCC3-C218E9775290}" presName="linear" presStyleCnt="0">
        <dgm:presLayoutVars>
          <dgm:animLvl val="lvl"/>
          <dgm:resizeHandles val="exact"/>
        </dgm:presLayoutVars>
      </dgm:prSet>
      <dgm:spPr/>
      <dgm:t>
        <a:bodyPr/>
        <a:lstStyle/>
        <a:p>
          <a:endParaRPr lang="en-US"/>
        </a:p>
      </dgm:t>
    </dgm:pt>
    <dgm:pt modelId="{C7904234-7A72-432F-8463-F250EB6C10D0}" type="pres">
      <dgm:prSet presAssocID="{AB3247FA-0AC1-492F-B3DF-5BDD2E3D236E}" presName="parentText" presStyleLbl="node1" presStyleIdx="0" presStyleCnt="1">
        <dgm:presLayoutVars>
          <dgm:chMax val="0"/>
          <dgm:bulletEnabled val="1"/>
        </dgm:presLayoutVars>
      </dgm:prSet>
      <dgm:spPr/>
      <dgm:t>
        <a:bodyPr/>
        <a:lstStyle/>
        <a:p>
          <a:endParaRPr lang="en-US"/>
        </a:p>
      </dgm:t>
    </dgm:pt>
  </dgm:ptLst>
  <dgm:cxnLst>
    <dgm:cxn modelId="{400EDD58-7BA1-4118-89BD-89AD2A106067}" type="presOf" srcId="{AF9EC13B-023B-40A5-BCC3-C218E9775290}" destId="{D1106D71-B51B-4F42-9D1F-D52B2079D29B}" srcOrd="0" destOrd="0" presId="urn:microsoft.com/office/officeart/2005/8/layout/vList2"/>
    <dgm:cxn modelId="{1EA03A18-23AD-42CE-941D-8EEB83616BDE}" srcId="{AF9EC13B-023B-40A5-BCC3-C218E9775290}" destId="{AB3247FA-0AC1-492F-B3DF-5BDD2E3D236E}" srcOrd="0" destOrd="0" parTransId="{37172D36-E848-4BF3-B9A2-020F038D8DF2}" sibTransId="{FCBFA042-F6DF-4202-AE2B-74B6D60B0BEC}"/>
    <dgm:cxn modelId="{1981574B-32D4-4BE4-B966-5EC16E292D17}" type="presOf" srcId="{AB3247FA-0AC1-492F-B3DF-5BDD2E3D236E}" destId="{C7904234-7A72-432F-8463-F250EB6C10D0}" srcOrd="0" destOrd="0" presId="urn:microsoft.com/office/officeart/2005/8/layout/vList2"/>
    <dgm:cxn modelId="{E9DF7A80-5DD1-4DAF-8380-7B0C84EC5038}" type="presParOf" srcId="{D1106D71-B51B-4F42-9D1F-D52B2079D29B}" destId="{C7904234-7A72-432F-8463-F250EB6C10D0}" srcOrd="0" destOrd="0" presId="urn:microsoft.com/office/officeart/2005/8/layout/vList2"/>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25.xml><?xml version="1.0" encoding="utf-8"?>
<dgm:dataModel xmlns:dgm="http://schemas.openxmlformats.org/drawingml/2006/diagram" xmlns:a="http://schemas.openxmlformats.org/drawingml/2006/main">
  <dgm:ptLst>
    <dgm:pt modelId="{6DC2BC3E-839D-4AF2-A549-C8C4C300940F}" type="doc">
      <dgm:prSet loTypeId="urn:microsoft.com/office/officeart/2005/8/layout/vList2" loCatId="list" qsTypeId="urn:microsoft.com/office/officeart/2005/8/quickstyle/3d1" qsCatId="3D" csTypeId="urn:microsoft.com/office/officeart/2005/8/colors/accent1_2" csCatId="accent1" phldr="1"/>
      <dgm:spPr/>
      <dgm:t>
        <a:bodyPr/>
        <a:lstStyle/>
        <a:p>
          <a:endParaRPr lang="en-US"/>
        </a:p>
      </dgm:t>
    </dgm:pt>
    <dgm:pt modelId="{192FD7A1-7263-4D20-80A6-0B83BDBF96F1}">
      <dgm:prSet custT="1"/>
      <dgm:spPr/>
      <dgm:t>
        <a:bodyPr/>
        <a:lstStyle/>
        <a:p>
          <a:pPr algn="ctr" rtl="0"/>
          <a:r>
            <a:rPr lang="en-US" sz="3200" b="1" dirty="0" smtClean="0">
              <a:solidFill>
                <a:srgbClr val="FFFF00"/>
              </a:solidFill>
              <a:latin typeface="Times New Roman" pitchFamily="18" charset="0"/>
              <a:cs typeface="Times New Roman" pitchFamily="18" charset="0"/>
            </a:rPr>
            <a:t>ACKNOWLEDGEMENT</a:t>
          </a:r>
          <a:endParaRPr lang="en-US" sz="3200" b="1" dirty="0">
            <a:solidFill>
              <a:srgbClr val="FFFF00"/>
            </a:solidFill>
            <a:latin typeface="Times New Roman" pitchFamily="18" charset="0"/>
            <a:cs typeface="Times New Roman" pitchFamily="18" charset="0"/>
          </a:endParaRPr>
        </a:p>
      </dgm:t>
    </dgm:pt>
    <dgm:pt modelId="{E03EB80F-96A1-44F8-AF1D-A2BC3C063703}" type="parTrans" cxnId="{AE8CC17E-560C-49EE-ACEC-63C95F068888}">
      <dgm:prSet/>
      <dgm:spPr/>
      <dgm:t>
        <a:bodyPr/>
        <a:lstStyle/>
        <a:p>
          <a:endParaRPr lang="en-US"/>
        </a:p>
      </dgm:t>
    </dgm:pt>
    <dgm:pt modelId="{EA19A769-9E03-4486-8DAD-A63DFF246097}" type="sibTrans" cxnId="{AE8CC17E-560C-49EE-ACEC-63C95F068888}">
      <dgm:prSet/>
      <dgm:spPr/>
      <dgm:t>
        <a:bodyPr/>
        <a:lstStyle/>
        <a:p>
          <a:endParaRPr lang="en-US"/>
        </a:p>
      </dgm:t>
    </dgm:pt>
    <dgm:pt modelId="{6692D90E-4D08-4EC7-8582-C55106422222}" type="pres">
      <dgm:prSet presAssocID="{6DC2BC3E-839D-4AF2-A549-C8C4C300940F}" presName="linear" presStyleCnt="0">
        <dgm:presLayoutVars>
          <dgm:animLvl val="lvl"/>
          <dgm:resizeHandles val="exact"/>
        </dgm:presLayoutVars>
      </dgm:prSet>
      <dgm:spPr/>
      <dgm:t>
        <a:bodyPr/>
        <a:lstStyle/>
        <a:p>
          <a:endParaRPr lang="en-US"/>
        </a:p>
      </dgm:t>
    </dgm:pt>
    <dgm:pt modelId="{C5DAE017-7417-4DF0-9B5C-9F8654A2C4AF}" type="pres">
      <dgm:prSet presAssocID="{192FD7A1-7263-4D20-80A6-0B83BDBF96F1}" presName="parentText" presStyleLbl="node1" presStyleIdx="0" presStyleCnt="1" custScaleY="78404" custLinFactNeighborX="-4375" custLinFactNeighborY="-13683">
        <dgm:presLayoutVars>
          <dgm:chMax val="0"/>
          <dgm:bulletEnabled val="1"/>
        </dgm:presLayoutVars>
      </dgm:prSet>
      <dgm:spPr/>
      <dgm:t>
        <a:bodyPr/>
        <a:lstStyle/>
        <a:p>
          <a:endParaRPr lang="en-US"/>
        </a:p>
      </dgm:t>
    </dgm:pt>
  </dgm:ptLst>
  <dgm:cxnLst>
    <dgm:cxn modelId="{AE8CC17E-560C-49EE-ACEC-63C95F068888}" srcId="{6DC2BC3E-839D-4AF2-A549-C8C4C300940F}" destId="{192FD7A1-7263-4D20-80A6-0B83BDBF96F1}" srcOrd="0" destOrd="0" parTransId="{E03EB80F-96A1-44F8-AF1D-A2BC3C063703}" sibTransId="{EA19A769-9E03-4486-8DAD-A63DFF246097}"/>
    <dgm:cxn modelId="{71391433-2D35-492F-B2F7-0798AE4D183B}" type="presOf" srcId="{6DC2BC3E-839D-4AF2-A549-C8C4C300940F}" destId="{6692D90E-4D08-4EC7-8582-C55106422222}" srcOrd="0" destOrd="0" presId="urn:microsoft.com/office/officeart/2005/8/layout/vList2"/>
    <dgm:cxn modelId="{99AA51A6-BF18-4A44-B9A8-B2EDF954B9EB}" type="presOf" srcId="{192FD7A1-7263-4D20-80A6-0B83BDBF96F1}" destId="{C5DAE017-7417-4DF0-9B5C-9F8654A2C4AF}" srcOrd="0" destOrd="0" presId="urn:microsoft.com/office/officeart/2005/8/layout/vList2"/>
    <dgm:cxn modelId="{27B98886-C4FC-4527-B562-2F66A9B7AC75}" type="presParOf" srcId="{6692D90E-4D08-4EC7-8582-C55106422222}" destId="{C5DAE017-7417-4DF0-9B5C-9F8654A2C4AF}" srcOrd="0" destOrd="0" presId="urn:microsoft.com/office/officeart/2005/8/layout/vList2"/>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95631F8B-C800-4FC1-9247-E08DF0AD75D5}" type="doc">
      <dgm:prSet loTypeId="urn:microsoft.com/office/officeart/2005/8/layout/vList2" loCatId="list" qsTypeId="urn:microsoft.com/office/officeart/2005/8/quickstyle/3d1" qsCatId="3D" csTypeId="urn:microsoft.com/office/officeart/2005/8/colors/accent1_2" csCatId="accent1" phldr="1"/>
      <dgm:spPr/>
      <dgm:t>
        <a:bodyPr/>
        <a:lstStyle/>
        <a:p>
          <a:endParaRPr lang="en-US"/>
        </a:p>
      </dgm:t>
    </dgm:pt>
    <dgm:pt modelId="{EFA0562D-982C-452C-9D4A-49AEEE731234}">
      <dgm:prSet/>
      <dgm:spPr/>
      <dgm:t>
        <a:bodyPr/>
        <a:lstStyle/>
        <a:p>
          <a:pPr algn="ctr" rtl="0"/>
          <a:r>
            <a:rPr lang="en-IN" b="1" dirty="0" smtClean="0">
              <a:solidFill>
                <a:srgbClr val="FFFF00"/>
              </a:solidFill>
            </a:rPr>
            <a:t>Line Diagram</a:t>
          </a:r>
          <a:endParaRPr lang="en-IN" b="1" dirty="0">
            <a:solidFill>
              <a:srgbClr val="FFFF00"/>
            </a:solidFill>
          </a:endParaRPr>
        </a:p>
      </dgm:t>
    </dgm:pt>
    <dgm:pt modelId="{CB8C693D-ADA3-4050-A796-255F7BC1C0FC}" type="parTrans" cxnId="{A44FC658-A2AA-46E2-A9E1-4219513E3420}">
      <dgm:prSet/>
      <dgm:spPr/>
      <dgm:t>
        <a:bodyPr/>
        <a:lstStyle/>
        <a:p>
          <a:pPr algn="ctr"/>
          <a:endParaRPr lang="en-US"/>
        </a:p>
      </dgm:t>
    </dgm:pt>
    <dgm:pt modelId="{003E2EF3-78FF-4C25-9EF6-D773DD625CC7}" type="sibTrans" cxnId="{A44FC658-A2AA-46E2-A9E1-4219513E3420}">
      <dgm:prSet/>
      <dgm:spPr/>
      <dgm:t>
        <a:bodyPr/>
        <a:lstStyle/>
        <a:p>
          <a:pPr algn="ctr"/>
          <a:endParaRPr lang="en-US"/>
        </a:p>
      </dgm:t>
    </dgm:pt>
    <dgm:pt modelId="{932B56E2-583A-4ACA-B35A-847EE6EE5F9A}" type="pres">
      <dgm:prSet presAssocID="{95631F8B-C800-4FC1-9247-E08DF0AD75D5}" presName="linear" presStyleCnt="0">
        <dgm:presLayoutVars>
          <dgm:animLvl val="lvl"/>
          <dgm:resizeHandles val="exact"/>
        </dgm:presLayoutVars>
      </dgm:prSet>
      <dgm:spPr/>
      <dgm:t>
        <a:bodyPr/>
        <a:lstStyle/>
        <a:p>
          <a:endParaRPr lang="en-US"/>
        </a:p>
      </dgm:t>
    </dgm:pt>
    <dgm:pt modelId="{455B2343-D0EB-4DED-B07D-7617267779FE}" type="pres">
      <dgm:prSet presAssocID="{EFA0562D-982C-452C-9D4A-49AEEE731234}" presName="parentText" presStyleLbl="node1" presStyleIdx="0" presStyleCnt="1" custScaleX="96786" custLinFactNeighborX="395" custLinFactNeighborY="-1375">
        <dgm:presLayoutVars>
          <dgm:chMax val="0"/>
          <dgm:bulletEnabled val="1"/>
        </dgm:presLayoutVars>
      </dgm:prSet>
      <dgm:spPr/>
      <dgm:t>
        <a:bodyPr/>
        <a:lstStyle/>
        <a:p>
          <a:endParaRPr lang="en-US"/>
        </a:p>
      </dgm:t>
    </dgm:pt>
  </dgm:ptLst>
  <dgm:cxnLst>
    <dgm:cxn modelId="{3CBA60AC-EDA6-4423-95C1-52DD8CC0E8DD}" type="presOf" srcId="{EFA0562D-982C-452C-9D4A-49AEEE731234}" destId="{455B2343-D0EB-4DED-B07D-7617267779FE}" srcOrd="0" destOrd="0" presId="urn:microsoft.com/office/officeart/2005/8/layout/vList2"/>
    <dgm:cxn modelId="{A44FC658-A2AA-46E2-A9E1-4219513E3420}" srcId="{95631F8B-C800-4FC1-9247-E08DF0AD75D5}" destId="{EFA0562D-982C-452C-9D4A-49AEEE731234}" srcOrd="0" destOrd="0" parTransId="{CB8C693D-ADA3-4050-A796-255F7BC1C0FC}" sibTransId="{003E2EF3-78FF-4C25-9EF6-D773DD625CC7}"/>
    <dgm:cxn modelId="{8E4E75C0-B836-4BF9-8A0B-EAD37DCC4043}" type="presOf" srcId="{95631F8B-C800-4FC1-9247-E08DF0AD75D5}" destId="{932B56E2-583A-4ACA-B35A-847EE6EE5F9A}" srcOrd="0" destOrd="0" presId="urn:microsoft.com/office/officeart/2005/8/layout/vList2"/>
    <dgm:cxn modelId="{EF249E74-19FD-4FCA-921E-A6CDF548C556}" type="presParOf" srcId="{932B56E2-583A-4ACA-B35A-847EE6EE5F9A}" destId="{455B2343-D0EB-4DED-B07D-7617267779FE}" srcOrd="0" destOrd="0" presId="urn:microsoft.com/office/officeart/2005/8/layout/vList2"/>
  </dgm:cxnLst>
  <dgm:bg/>
  <dgm:whole/>
  <dgm:extLst>
    <a:ext uri="http://schemas.microsoft.com/office/drawing/2008/diagram">
      <dsp:dataModelExt xmlns:dsp="http://schemas.microsoft.com/office/drawing/2008/diagram" xmlns="" relId="rId8"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5E26A19E-110C-4DA8-89B8-E28BC93077A6}" type="doc">
      <dgm:prSet loTypeId="urn:microsoft.com/office/officeart/2005/8/layout/vList2" loCatId="list" qsTypeId="urn:microsoft.com/office/officeart/2005/8/quickstyle/3d1" qsCatId="3D" csTypeId="urn:microsoft.com/office/officeart/2005/8/colors/accent1_2" csCatId="accent1" phldr="1"/>
      <dgm:spPr/>
      <dgm:t>
        <a:bodyPr/>
        <a:lstStyle/>
        <a:p>
          <a:endParaRPr lang="en-US"/>
        </a:p>
      </dgm:t>
    </dgm:pt>
    <dgm:pt modelId="{F8C9F20F-3FF5-44E6-93F0-2CC002D704FF}">
      <dgm:prSet custT="1"/>
      <dgm:spPr/>
      <dgm:t>
        <a:bodyPr/>
        <a:lstStyle/>
        <a:p>
          <a:pPr algn="ctr" rtl="0"/>
          <a:r>
            <a:rPr lang="en-US" sz="3600" b="1" dirty="0" smtClean="0">
              <a:solidFill>
                <a:srgbClr val="FFFF00"/>
              </a:solidFill>
              <a:latin typeface="Times New Roman" pitchFamily="18" charset="0"/>
              <a:cs typeface="Times New Roman" pitchFamily="18" charset="0"/>
            </a:rPr>
            <a:t>HARDWARE REQUIREMENTS</a:t>
          </a:r>
          <a:endParaRPr lang="en-US" sz="3600" b="1" dirty="0">
            <a:solidFill>
              <a:srgbClr val="FFFF00"/>
            </a:solidFill>
            <a:latin typeface="Times New Roman" pitchFamily="18" charset="0"/>
            <a:cs typeface="Times New Roman" pitchFamily="18" charset="0"/>
          </a:endParaRPr>
        </a:p>
      </dgm:t>
    </dgm:pt>
    <dgm:pt modelId="{51F367B2-6758-46D6-9A0E-71C1AB4D4F4A}" type="parTrans" cxnId="{94899069-A2B9-4440-82D8-C2A2A10B0B2C}">
      <dgm:prSet/>
      <dgm:spPr/>
      <dgm:t>
        <a:bodyPr/>
        <a:lstStyle/>
        <a:p>
          <a:endParaRPr lang="en-US"/>
        </a:p>
      </dgm:t>
    </dgm:pt>
    <dgm:pt modelId="{C88E3C69-8472-446B-8473-876A2121E7CD}" type="sibTrans" cxnId="{94899069-A2B9-4440-82D8-C2A2A10B0B2C}">
      <dgm:prSet/>
      <dgm:spPr/>
      <dgm:t>
        <a:bodyPr/>
        <a:lstStyle/>
        <a:p>
          <a:endParaRPr lang="en-US"/>
        </a:p>
      </dgm:t>
    </dgm:pt>
    <dgm:pt modelId="{EED3C731-5A21-44B3-B7EB-C5D5015486A2}" type="pres">
      <dgm:prSet presAssocID="{5E26A19E-110C-4DA8-89B8-E28BC93077A6}" presName="linear" presStyleCnt="0">
        <dgm:presLayoutVars>
          <dgm:animLvl val="lvl"/>
          <dgm:resizeHandles val="exact"/>
        </dgm:presLayoutVars>
      </dgm:prSet>
      <dgm:spPr/>
      <dgm:t>
        <a:bodyPr/>
        <a:lstStyle/>
        <a:p>
          <a:endParaRPr lang="en-US"/>
        </a:p>
      </dgm:t>
    </dgm:pt>
    <dgm:pt modelId="{5C97747A-A032-4FE8-8176-EF4010CA07DA}" type="pres">
      <dgm:prSet presAssocID="{F8C9F20F-3FF5-44E6-93F0-2CC002D704FF}" presName="parentText" presStyleLbl="node1" presStyleIdx="0" presStyleCnt="1">
        <dgm:presLayoutVars>
          <dgm:chMax val="0"/>
          <dgm:bulletEnabled val="1"/>
        </dgm:presLayoutVars>
      </dgm:prSet>
      <dgm:spPr/>
      <dgm:t>
        <a:bodyPr/>
        <a:lstStyle/>
        <a:p>
          <a:endParaRPr lang="en-US"/>
        </a:p>
      </dgm:t>
    </dgm:pt>
  </dgm:ptLst>
  <dgm:cxnLst>
    <dgm:cxn modelId="{3BCF36B5-6C92-4C44-A4E6-E02EAE8E2034}" type="presOf" srcId="{5E26A19E-110C-4DA8-89B8-E28BC93077A6}" destId="{EED3C731-5A21-44B3-B7EB-C5D5015486A2}" srcOrd="0" destOrd="0" presId="urn:microsoft.com/office/officeart/2005/8/layout/vList2"/>
    <dgm:cxn modelId="{94899069-A2B9-4440-82D8-C2A2A10B0B2C}" srcId="{5E26A19E-110C-4DA8-89B8-E28BC93077A6}" destId="{F8C9F20F-3FF5-44E6-93F0-2CC002D704FF}" srcOrd="0" destOrd="0" parTransId="{51F367B2-6758-46D6-9A0E-71C1AB4D4F4A}" sibTransId="{C88E3C69-8472-446B-8473-876A2121E7CD}"/>
    <dgm:cxn modelId="{7B546F14-4D2C-461D-8B47-1DA835727132}" type="presOf" srcId="{F8C9F20F-3FF5-44E6-93F0-2CC002D704FF}" destId="{5C97747A-A032-4FE8-8176-EF4010CA07DA}" srcOrd="0" destOrd="0" presId="urn:microsoft.com/office/officeart/2005/8/layout/vList2"/>
    <dgm:cxn modelId="{9624D4B0-C6D6-4421-83E3-406364349A97}" type="presParOf" srcId="{EED3C731-5A21-44B3-B7EB-C5D5015486A2}" destId="{5C97747A-A032-4FE8-8176-EF4010CA07DA}" srcOrd="0" destOrd="0" presId="urn:microsoft.com/office/officeart/2005/8/layout/vList2"/>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5499CF45-EBF5-41A7-8084-1EB7CE9207D9}" type="doc">
      <dgm:prSet loTypeId="urn:microsoft.com/office/officeart/2005/8/layout/vList2" loCatId="list" qsTypeId="urn:microsoft.com/office/officeart/2005/8/quickstyle/3d1" qsCatId="3D" csTypeId="urn:microsoft.com/office/officeart/2005/8/colors/accent1_2" csCatId="accent1" phldr="1"/>
      <dgm:spPr/>
      <dgm:t>
        <a:bodyPr/>
        <a:lstStyle/>
        <a:p>
          <a:endParaRPr lang="en-US"/>
        </a:p>
      </dgm:t>
    </dgm:pt>
    <dgm:pt modelId="{193E5647-57B2-4332-A7F3-3C5C66B281F5}">
      <dgm:prSet custT="1"/>
      <dgm:spPr/>
      <dgm:t>
        <a:bodyPr/>
        <a:lstStyle/>
        <a:p>
          <a:pPr rtl="0"/>
          <a:r>
            <a:rPr lang="en-US" sz="3600" b="1" u="none" dirty="0" smtClean="0">
              <a:solidFill>
                <a:srgbClr val="FFFF00"/>
              </a:solidFill>
              <a:latin typeface="Times New Roman" pitchFamily="18" charset="0"/>
              <a:cs typeface="Times New Roman" pitchFamily="18" charset="0"/>
            </a:rPr>
            <a:t>Programmable Logic Controller (PLC)</a:t>
          </a:r>
          <a:endParaRPr lang="en-US" sz="3600" b="1" u="none" dirty="0">
            <a:solidFill>
              <a:srgbClr val="FFFF00"/>
            </a:solidFill>
            <a:latin typeface="Times New Roman" pitchFamily="18" charset="0"/>
            <a:cs typeface="Times New Roman" pitchFamily="18" charset="0"/>
          </a:endParaRPr>
        </a:p>
      </dgm:t>
    </dgm:pt>
    <dgm:pt modelId="{8A866844-9F14-48AD-952F-25CFA6BF6FE0}" type="parTrans" cxnId="{DE24349E-9F15-4F33-A69D-A1F569FA2943}">
      <dgm:prSet/>
      <dgm:spPr/>
      <dgm:t>
        <a:bodyPr/>
        <a:lstStyle/>
        <a:p>
          <a:endParaRPr lang="en-US"/>
        </a:p>
      </dgm:t>
    </dgm:pt>
    <dgm:pt modelId="{028312CC-E8B6-49C4-BDBE-610FF47A07BA}" type="sibTrans" cxnId="{DE24349E-9F15-4F33-A69D-A1F569FA2943}">
      <dgm:prSet/>
      <dgm:spPr/>
      <dgm:t>
        <a:bodyPr/>
        <a:lstStyle/>
        <a:p>
          <a:endParaRPr lang="en-US"/>
        </a:p>
      </dgm:t>
    </dgm:pt>
    <dgm:pt modelId="{DE9671A6-C813-4E37-B4F6-43CDAD221022}" type="pres">
      <dgm:prSet presAssocID="{5499CF45-EBF5-41A7-8084-1EB7CE9207D9}" presName="linear" presStyleCnt="0">
        <dgm:presLayoutVars>
          <dgm:animLvl val="lvl"/>
          <dgm:resizeHandles val="exact"/>
        </dgm:presLayoutVars>
      </dgm:prSet>
      <dgm:spPr/>
      <dgm:t>
        <a:bodyPr/>
        <a:lstStyle/>
        <a:p>
          <a:endParaRPr lang="en-US"/>
        </a:p>
      </dgm:t>
    </dgm:pt>
    <dgm:pt modelId="{7D2D07CD-00D4-4C51-B37F-DA1F5B4C4C13}" type="pres">
      <dgm:prSet presAssocID="{193E5647-57B2-4332-A7F3-3C5C66B281F5}" presName="parentText" presStyleLbl="node1" presStyleIdx="0" presStyleCnt="1">
        <dgm:presLayoutVars>
          <dgm:chMax val="0"/>
          <dgm:bulletEnabled val="1"/>
        </dgm:presLayoutVars>
      </dgm:prSet>
      <dgm:spPr/>
      <dgm:t>
        <a:bodyPr/>
        <a:lstStyle/>
        <a:p>
          <a:endParaRPr lang="en-US"/>
        </a:p>
      </dgm:t>
    </dgm:pt>
  </dgm:ptLst>
  <dgm:cxnLst>
    <dgm:cxn modelId="{DE24349E-9F15-4F33-A69D-A1F569FA2943}" srcId="{5499CF45-EBF5-41A7-8084-1EB7CE9207D9}" destId="{193E5647-57B2-4332-A7F3-3C5C66B281F5}" srcOrd="0" destOrd="0" parTransId="{8A866844-9F14-48AD-952F-25CFA6BF6FE0}" sibTransId="{028312CC-E8B6-49C4-BDBE-610FF47A07BA}"/>
    <dgm:cxn modelId="{7C5C7470-E328-4AA4-B58C-A6F5C24588AE}" type="presOf" srcId="{193E5647-57B2-4332-A7F3-3C5C66B281F5}" destId="{7D2D07CD-00D4-4C51-B37F-DA1F5B4C4C13}" srcOrd="0" destOrd="0" presId="urn:microsoft.com/office/officeart/2005/8/layout/vList2"/>
    <dgm:cxn modelId="{30F17FA2-38BA-4E69-8F49-FFF1EE433783}" type="presOf" srcId="{5499CF45-EBF5-41A7-8084-1EB7CE9207D9}" destId="{DE9671A6-C813-4E37-B4F6-43CDAD221022}" srcOrd="0" destOrd="0" presId="urn:microsoft.com/office/officeart/2005/8/layout/vList2"/>
    <dgm:cxn modelId="{E05322EB-D59F-4FBC-8B20-18070556EE7A}" type="presParOf" srcId="{DE9671A6-C813-4E37-B4F6-43CDAD221022}" destId="{7D2D07CD-00D4-4C51-B37F-DA1F5B4C4C13}" srcOrd="0" destOrd="0" presId="urn:microsoft.com/office/officeart/2005/8/layout/vList2"/>
  </dgm:cxnLst>
  <dgm:bg/>
  <dgm:whole/>
  <dgm:extLst>
    <a:ext uri="http://schemas.microsoft.com/office/drawing/2008/diagram">
      <dsp:dataModelExt xmlns:dsp="http://schemas.microsoft.com/office/drawing/2008/diagram" xmlns="" relId="rId8"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2EA039CA-BA71-4036-BE62-FF30327D559F}" type="doc">
      <dgm:prSet loTypeId="urn:microsoft.com/office/officeart/2005/8/layout/vList2" loCatId="list" qsTypeId="urn:microsoft.com/office/officeart/2005/8/quickstyle/3d1" qsCatId="3D" csTypeId="urn:microsoft.com/office/officeart/2005/8/colors/accent1_2" csCatId="accent1"/>
      <dgm:spPr/>
      <dgm:t>
        <a:bodyPr/>
        <a:lstStyle/>
        <a:p>
          <a:endParaRPr lang="en-US"/>
        </a:p>
      </dgm:t>
    </dgm:pt>
    <dgm:pt modelId="{D64B173E-814F-4D7C-AA20-3A85123DCC1A}">
      <dgm:prSet custT="1"/>
      <dgm:spPr/>
      <dgm:t>
        <a:bodyPr/>
        <a:lstStyle/>
        <a:p>
          <a:pPr algn="ctr" rtl="0"/>
          <a:r>
            <a:rPr lang="en-IN" sz="4000" b="1" dirty="0" smtClean="0">
              <a:solidFill>
                <a:srgbClr val="FFFF00"/>
              </a:solidFill>
              <a:latin typeface="Times New Roman" pitchFamily="18" charset="0"/>
              <a:cs typeface="Times New Roman" pitchFamily="18" charset="0"/>
            </a:rPr>
            <a:t>PLC Communication Cable</a:t>
          </a:r>
          <a:endParaRPr lang="en-IN" sz="4000" b="1" dirty="0">
            <a:solidFill>
              <a:srgbClr val="FFFF00"/>
            </a:solidFill>
            <a:latin typeface="Times New Roman" pitchFamily="18" charset="0"/>
            <a:cs typeface="Times New Roman" pitchFamily="18" charset="0"/>
          </a:endParaRPr>
        </a:p>
      </dgm:t>
    </dgm:pt>
    <dgm:pt modelId="{68143F4E-68AA-47ED-90BE-73CE07410E3B}" type="parTrans" cxnId="{5E797049-EF1B-48CC-AC27-BDB209AA94AB}">
      <dgm:prSet/>
      <dgm:spPr/>
      <dgm:t>
        <a:bodyPr/>
        <a:lstStyle/>
        <a:p>
          <a:endParaRPr lang="en-US"/>
        </a:p>
      </dgm:t>
    </dgm:pt>
    <dgm:pt modelId="{8E6732F0-36F0-4AB6-94F7-DAB3FD419CB9}" type="sibTrans" cxnId="{5E797049-EF1B-48CC-AC27-BDB209AA94AB}">
      <dgm:prSet/>
      <dgm:spPr/>
      <dgm:t>
        <a:bodyPr/>
        <a:lstStyle/>
        <a:p>
          <a:endParaRPr lang="en-US"/>
        </a:p>
      </dgm:t>
    </dgm:pt>
    <dgm:pt modelId="{393FF97E-E3F1-40FA-B873-DB489F90D115}" type="pres">
      <dgm:prSet presAssocID="{2EA039CA-BA71-4036-BE62-FF30327D559F}" presName="linear" presStyleCnt="0">
        <dgm:presLayoutVars>
          <dgm:animLvl val="lvl"/>
          <dgm:resizeHandles val="exact"/>
        </dgm:presLayoutVars>
      </dgm:prSet>
      <dgm:spPr/>
      <dgm:t>
        <a:bodyPr/>
        <a:lstStyle/>
        <a:p>
          <a:endParaRPr lang="en-US"/>
        </a:p>
      </dgm:t>
    </dgm:pt>
    <dgm:pt modelId="{633177C9-0C33-499A-88F2-0C375F26ABD1}" type="pres">
      <dgm:prSet presAssocID="{D64B173E-814F-4D7C-AA20-3A85123DCC1A}" presName="parentText" presStyleLbl="node1" presStyleIdx="0" presStyleCnt="1" custLinFactNeighborX="4585" custLinFactNeighborY="-1163">
        <dgm:presLayoutVars>
          <dgm:chMax val="0"/>
          <dgm:bulletEnabled val="1"/>
        </dgm:presLayoutVars>
      </dgm:prSet>
      <dgm:spPr/>
      <dgm:t>
        <a:bodyPr/>
        <a:lstStyle/>
        <a:p>
          <a:endParaRPr lang="en-US"/>
        </a:p>
      </dgm:t>
    </dgm:pt>
  </dgm:ptLst>
  <dgm:cxnLst>
    <dgm:cxn modelId="{5E797049-EF1B-48CC-AC27-BDB209AA94AB}" srcId="{2EA039CA-BA71-4036-BE62-FF30327D559F}" destId="{D64B173E-814F-4D7C-AA20-3A85123DCC1A}" srcOrd="0" destOrd="0" parTransId="{68143F4E-68AA-47ED-90BE-73CE07410E3B}" sibTransId="{8E6732F0-36F0-4AB6-94F7-DAB3FD419CB9}"/>
    <dgm:cxn modelId="{BD5BC052-A358-476A-86A2-9ECDDD2E5177}" type="presOf" srcId="{2EA039CA-BA71-4036-BE62-FF30327D559F}" destId="{393FF97E-E3F1-40FA-B873-DB489F90D115}" srcOrd="0" destOrd="0" presId="urn:microsoft.com/office/officeart/2005/8/layout/vList2"/>
    <dgm:cxn modelId="{E0D40ACF-7325-4ACD-911C-79A7129DB931}" type="presOf" srcId="{D64B173E-814F-4D7C-AA20-3A85123DCC1A}" destId="{633177C9-0C33-499A-88F2-0C375F26ABD1}" srcOrd="0" destOrd="0" presId="urn:microsoft.com/office/officeart/2005/8/layout/vList2"/>
    <dgm:cxn modelId="{3416AAF2-2097-401A-8A54-5120BAC4118C}" type="presParOf" srcId="{393FF97E-E3F1-40FA-B873-DB489F90D115}" destId="{633177C9-0C33-499A-88F2-0C375F26ABD1}" srcOrd="0" destOrd="0" presId="urn:microsoft.com/office/officeart/2005/8/layout/vList2"/>
  </dgm:cxnLst>
  <dgm:bg/>
  <dgm:whole/>
  <dgm:extLst>
    <a:ext uri="http://schemas.microsoft.com/office/drawing/2008/diagram">
      <dsp:dataModelExt xmlns:dsp="http://schemas.microsoft.com/office/drawing/2008/diagram" xmlns="" relId="rId8"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C422A56D-DA6F-4305-994F-68E6EE0A6F88}" type="doc">
      <dgm:prSet loTypeId="urn:microsoft.com/office/officeart/2005/8/layout/vList2" loCatId="list" qsTypeId="urn:microsoft.com/office/officeart/2005/8/quickstyle/3d1" qsCatId="3D" csTypeId="urn:microsoft.com/office/officeart/2005/8/colors/accent1_2" csCatId="accent1"/>
      <dgm:spPr/>
      <dgm:t>
        <a:bodyPr/>
        <a:lstStyle/>
        <a:p>
          <a:endParaRPr lang="en-US"/>
        </a:p>
      </dgm:t>
    </dgm:pt>
    <dgm:pt modelId="{2F4EBF61-1070-4BF9-8A21-524177F8A225}">
      <dgm:prSet custT="1"/>
      <dgm:spPr/>
      <dgm:t>
        <a:bodyPr/>
        <a:lstStyle/>
        <a:p>
          <a:pPr algn="ctr" rtl="0"/>
          <a:r>
            <a:rPr lang="en-IN" sz="4000" b="1" dirty="0" smtClean="0">
              <a:solidFill>
                <a:srgbClr val="FFFF00"/>
              </a:solidFill>
              <a:latin typeface="Times New Roman" pitchFamily="18" charset="0"/>
              <a:cs typeface="Times New Roman" pitchFamily="18" charset="0"/>
            </a:rPr>
            <a:t>Multifunction Meter</a:t>
          </a:r>
          <a:endParaRPr lang="en-IN" sz="4000" b="1" dirty="0">
            <a:solidFill>
              <a:srgbClr val="FFFF00"/>
            </a:solidFill>
            <a:latin typeface="Times New Roman" pitchFamily="18" charset="0"/>
            <a:cs typeface="Times New Roman" pitchFamily="18" charset="0"/>
          </a:endParaRPr>
        </a:p>
      </dgm:t>
    </dgm:pt>
    <dgm:pt modelId="{3EDCA57B-06FD-4E93-A010-BF031E7A61A0}" type="parTrans" cxnId="{DF9E9F75-E16E-415A-A014-ED46DF6A62D2}">
      <dgm:prSet/>
      <dgm:spPr/>
      <dgm:t>
        <a:bodyPr/>
        <a:lstStyle/>
        <a:p>
          <a:endParaRPr lang="en-US"/>
        </a:p>
      </dgm:t>
    </dgm:pt>
    <dgm:pt modelId="{98392A77-A37B-4526-89BD-E7DA3BD5BA17}" type="sibTrans" cxnId="{DF9E9F75-E16E-415A-A014-ED46DF6A62D2}">
      <dgm:prSet/>
      <dgm:spPr/>
      <dgm:t>
        <a:bodyPr/>
        <a:lstStyle/>
        <a:p>
          <a:endParaRPr lang="en-US"/>
        </a:p>
      </dgm:t>
    </dgm:pt>
    <dgm:pt modelId="{54B5D733-7332-472C-85DC-A3641FC1FDBB}" type="pres">
      <dgm:prSet presAssocID="{C422A56D-DA6F-4305-994F-68E6EE0A6F88}" presName="linear" presStyleCnt="0">
        <dgm:presLayoutVars>
          <dgm:animLvl val="lvl"/>
          <dgm:resizeHandles val="exact"/>
        </dgm:presLayoutVars>
      </dgm:prSet>
      <dgm:spPr/>
      <dgm:t>
        <a:bodyPr/>
        <a:lstStyle/>
        <a:p>
          <a:endParaRPr lang="en-US"/>
        </a:p>
      </dgm:t>
    </dgm:pt>
    <dgm:pt modelId="{46038F0F-9026-48AA-A80A-971DF3AC465A}" type="pres">
      <dgm:prSet presAssocID="{2F4EBF61-1070-4BF9-8A21-524177F8A225}" presName="parentText" presStyleLbl="node1" presStyleIdx="0" presStyleCnt="1">
        <dgm:presLayoutVars>
          <dgm:chMax val="0"/>
          <dgm:bulletEnabled val="1"/>
        </dgm:presLayoutVars>
      </dgm:prSet>
      <dgm:spPr/>
      <dgm:t>
        <a:bodyPr/>
        <a:lstStyle/>
        <a:p>
          <a:endParaRPr lang="en-US"/>
        </a:p>
      </dgm:t>
    </dgm:pt>
  </dgm:ptLst>
  <dgm:cxnLst>
    <dgm:cxn modelId="{F6B3A454-2539-4EBD-B304-A479B1CA9305}" type="presOf" srcId="{C422A56D-DA6F-4305-994F-68E6EE0A6F88}" destId="{54B5D733-7332-472C-85DC-A3641FC1FDBB}" srcOrd="0" destOrd="0" presId="urn:microsoft.com/office/officeart/2005/8/layout/vList2"/>
    <dgm:cxn modelId="{23A8541D-632A-4961-A19A-64449BDEE342}" type="presOf" srcId="{2F4EBF61-1070-4BF9-8A21-524177F8A225}" destId="{46038F0F-9026-48AA-A80A-971DF3AC465A}" srcOrd="0" destOrd="0" presId="urn:microsoft.com/office/officeart/2005/8/layout/vList2"/>
    <dgm:cxn modelId="{DF9E9F75-E16E-415A-A014-ED46DF6A62D2}" srcId="{C422A56D-DA6F-4305-994F-68E6EE0A6F88}" destId="{2F4EBF61-1070-4BF9-8A21-524177F8A225}" srcOrd="0" destOrd="0" parTransId="{3EDCA57B-06FD-4E93-A010-BF031E7A61A0}" sibTransId="{98392A77-A37B-4526-89BD-E7DA3BD5BA17}"/>
    <dgm:cxn modelId="{86722D32-BAF4-4547-9C4C-BE26065A61B4}" type="presParOf" srcId="{54B5D733-7332-472C-85DC-A3641FC1FDBB}" destId="{46038F0F-9026-48AA-A80A-971DF3AC465A}" srcOrd="0" destOrd="0" presId="urn:microsoft.com/office/officeart/2005/8/layout/vList2"/>
  </dgm:cxnLst>
  <dgm:bg/>
  <dgm:whole/>
  <dgm:extLst>
    <a:ext uri="http://schemas.microsoft.com/office/drawing/2008/diagram">
      <dsp:dataModelExt xmlns:dsp="http://schemas.microsoft.com/office/drawing/2008/diagram" xmlns="" relId="rId8"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CA2572E8-286A-4D39-AEDD-40C25E462AE6}" type="doc">
      <dgm:prSet loTypeId="urn:microsoft.com/office/officeart/2005/8/layout/vList2" loCatId="list" qsTypeId="urn:microsoft.com/office/officeart/2005/8/quickstyle/3d1" qsCatId="3D" csTypeId="urn:microsoft.com/office/officeart/2005/8/colors/accent1_2" csCatId="accent1"/>
      <dgm:spPr/>
      <dgm:t>
        <a:bodyPr/>
        <a:lstStyle/>
        <a:p>
          <a:endParaRPr lang="en-US"/>
        </a:p>
      </dgm:t>
    </dgm:pt>
    <dgm:pt modelId="{C53F1CF8-BF1E-438F-A020-13C05133A773}">
      <dgm:prSet/>
      <dgm:spPr/>
      <dgm:t>
        <a:bodyPr/>
        <a:lstStyle/>
        <a:p>
          <a:pPr algn="ctr" rtl="0"/>
          <a:r>
            <a:rPr lang="en-US" b="1" dirty="0" smtClean="0">
              <a:solidFill>
                <a:srgbClr val="FFFF00"/>
              </a:solidFill>
              <a:latin typeface="Times New Roman" pitchFamily="18" charset="0"/>
              <a:cs typeface="Times New Roman" pitchFamily="18" charset="0"/>
            </a:rPr>
            <a:t>Line Filter &amp; MCB</a:t>
          </a:r>
          <a:endParaRPr lang="en-US" b="1" dirty="0">
            <a:solidFill>
              <a:srgbClr val="FFFF00"/>
            </a:solidFill>
            <a:latin typeface="Times New Roman" pitchFamily="18" charset="0"/>
            <a:cs typeface="Times New Roman" pitchFamily="18" charset="0"/>
          </a:endParaRPr>
        </a:p>
      </dgm:t>
    </dgm:pt>
    <dgm:pt modelId="{5F671AAD-9302-4EBC-BC07-C74894D210DE}" type="parTrans" cxnId="{22970078-FB94-4A70-9F55-D59ADC2173FE}">
      <dgm:prSet/>
      <dgm:spPr/>
      <dgm:t>
        <a:bodyPr/>
        <a:lstStyle/>
        <a:p>
          <a:endParaRPr lang="en-US">
            <a:latin typeface="Times New Roman" pitchFamily="18" charset="0"/>
            <a:cs typeface="Times New Roman" pitchFamily="18" charset="0"/>
          </a:endParaRPr>
        </a:p>
      </dgm:t>
    </dgm:pt>
    <dgm:pt modelId="{C68D27DE-25BE-465D-A5A8-73CC37120F1C}" type="sibTrans" cxnId="{22970078-FB94-4A70-9F55-D59ADC2173FE}">
      <dgm:prSet/>
      <dgm:spPr/>
      <dgm:t>
        <a:bodyPr/>
        <a:lstStyle/>
        <a:p>
          <a:endParaRPr lang="en-US">
            <a:latin typeface="Times New Roman" pitchFamily="18" charset="0"/>
            <a:cs typeface="Times New Roman" pitchFamily="18" charset="0"/>
          </a:endParaRPr>
        </a:p>
      </dgm:t>
    </dgm:pt>
    <dgm:pt modelId="{D3186AF4-BD2F-4424-8112-7ECE45684B0D}" type="pres">
      <dgm:prSet presAssocID="{CA2572E8-286A-4D39-AEDD-40C25E462AE6}" presName="linear" presStyleCnt="0">
        <dgm:presLayoutVars>
          <dgm:animLvl val="lvl"/>
          <dgm:resizeHandles val="exact"/>
        </dgm:presLayoutVars>
      </dgm:prSet>
      <dgm:spPr/>
      <dgm:t>
        <a:bodyPr/>
        <a:lstStyle/>
        <a:p>
          <a:endParaRPr lang="en-US"/>
        </a:p>
      </dgm:t>
    </dgm:pt>
    <dgm:pt modelId="{8DE96DE0-20FB-42BC-82BF-7B283A35BDFC}" type="pres">
      <dgm:prSet presAssocID="{C53F1CF8-BF1E-438F-A020-13C05133A773}" presName="parentText" presStyleLbl="node1" presStyleIdx="0" presStyleCnt="1">
        <dgm:presLayoutVars>
          <dgm:chMax val="0"/>
          <dgm:bulletEnabled val="1"/>
        </dgm:presLayoutVars>
      </dgm:prSet>
      <dgm:spPr/>
      <dgm:t>
        <a:bodyPr/>
        <a:lstStyle/>
        <a:p>
          <a:endParaRPr lang="en-US"/>
        </a:p>
      </dgm:t>
    </dgm:pt>
  </dgm:ptLst>
  <dgm:cxnLst>
    <dgm:cxn modelId="{22970078-FB94-4A70-9F55-D59ADC2173FE}" srcId="{CA2572E8-286A-4D39-AEDD-40C25E462AE6}" destId="{C53F1CF8-BF1E-438F-A020-13C05133A773}" srcOrd="0" destOrd="0" parTransId="{5F671AAD-9302-4EBC-BC07-C74894D210DE}" sibTransId="{C68D27DE-25BE-465D-A5A8-73CC37120F1C}"/>
    <dgm:cxn modelId="{09B0EA18-DDC8-4B46-94EA-742AA07AE322}" type="presOf" srcId="{CA2572E8-286A-4D39-AEDD-40C25E462AE6}" destId="{D3186AF4-BD2F-4424-8112-7ECE45684B0D}" srcOrd="0" destOrd="0" presId="urn:microsoft.com/office/officeart/2005/8/layout/vList2"/>
    <dgm:cxn modelId="{AD0AD8F3-246C-4683-A5F0-19103649253B}" type="presOf" srcId="{C53F1CF8-BF1E-438F-A020-13C05133A773}" destId="{8DE96DE0-20FB-42BC-82BF-7B283A35BDFC}" srcOrd="0" destOrd="0" presId="urn:microsoft.com/office/officeart/2005/8/layout/vList2"/>
    <dgm:cxn modelId="{42CD82F8-95B2-4008-A690-96BDAFB2AF65}" type="presParOf" srcId="{D3186AF4-BD2F-4424-8112-7ECE45684B0D}" destId="{8DE96DE0-20FB-42BC-82BF-7B283A35BDFC}" srcOrd="0" destOrd="0" presId="urn:microsoft.com/office/officeart/2005/8/layout/vList2"/>
  </dgm:cxnLst>
  <dgm:bg/>
  <dgm:whole/>
  <dgm:extLst>
    <a:ext uri="http://schemas.microsoft.com/office/drawing/2008/diagram">
      <dsp:dataModelExt xmlns:dsp="http://schemas.microsoft.com/office/drawing/2008/diagram" xmlns="" relId="rId10"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F67449D5-2602-45D4-BE65-C7F02326997D}" type="doc">
      <dgm:prSet loTypeId="urn:microsoft.com/office/officeart/2005/8/layout/vList2" loCatId="list" qsTypeId="urn:microsoft.com/office/officeart/2005/8/quickstyle/3d1" qsCatId="3D" csTypeId="urn:microsoft.com/office/officeart/2005/8/colors/accent1_2" csCatId="accent1"/>
      <dgm:spPr/>
      <dgm:t>
        <a:bodyPr/>
        <a:lstStyle/>
        <a:p>
          <a:endParaRPr lang="en-US"/>
        </a:p>
      </dgm:t>
    </dgm:pt>
    <dgm:pt modelId="{C3A77198-D769-4296-A3D7-97DFBA70011E}">
      <dgm:prSet custT="1"/>
      <dgm:spPr/>
      <dgm:t>
        <a:bodyPr/>
        <a:lstStyle/>
        <a:p>
          <a:pPr algn="ctr" rtl="0"/>
          <a:r>
            <a:rPr lang="en-US" sz="4000" b="1" dirty="0" smtClean="0">
              <a:solidFill>
                <a:srgbClr val="FFFF00"/>
              </a:solidFill>
              <a:latin typeface="Times New Roman" pitchFamily="18" charset="0"/>
              <a:cs typeface="Times New Roman" pitchFamily="18" charset="0"/>
            </a:rPr>
            <a:t>Switched Mode Power Supply</a:t>
          </a:r>
          <a:endParaRPr lang="en-US" sz="4000" dirty="0">
            <a:solidFill>
              <a:srgbClr val="FFFF00"/>
            </a:solidFill>
            <a:latin typeface="Times New Roman" pitchFamily="18" charset="0"/>
            <a:cs typeface="Times New Roman" pitchFamily="18" charset="0"/>
          </a:endParaRPr>
        </a:p>
      </dgm:t>
    </dgm:pt>
    <dgm:pt modelId="{A19AF3F7-81C5-4CE9-BFFB-C9E4B6A5D9C9}" type="parTrans" cxnId="{3BFBBCED-7482-4301-923B-C3A094AB158E}">
      <dgm:prSet/>
      <dgm:spPr/>
      <dgm:t>
        <a:bodyPr/>
        <a:lstStyle/>
        <a:p>
          <a:endParaRPr lang="en-US"/>
        </a:p>
      </dgm:t>
    </dgm:pt>
    <dgm:pt modelId="{6D91AFB0-C02D-4C65-A80F-CF30725E9E79}" type="sibTrans" cxnId="{3BFBBCED-7482-4301-923B-C3A094AB158E}">
      <dgm:prSet/>
      <dgm:spPr/>
      <dgm:t>
        <a:bodyPr/>
        <a:lstStyle/>
        <a:p>
          <a:endParaRPr lang="en-US"/>
        </a:p>
      </dgm:t>
    </dgm:pt>
    <dgm:pt modelId="{506328FE-5B18-4E6C-87E9-128394C5508A}" type="pres">
      <dgm:prSet presAssocID="{F67449D5-2602-45D4-BE65-C7F02326997D}" presName="linear" presStyleCnt="0">
        <dgm:presLayoutVars>
          <dgm:animLvl val="lvl"/>
          <dgm:resizeHandles val="exact"/>
        </dgm:presLayoutVars>
      </dgm:prSet>
      <dgm:spPr/>
      <dgm:t>
        <a:bodyPr/>
        <a:lstStyle/>
        <a:p>
          <a:endParaRPr lang="en-US"/>
        </a:p>
      </dgm:t>
    </dgm:pt>
    <dgm:pt modelId="{DCAB94AF-3B60-400C-9ADE-D03053442B37}" type="pres">
      <dgm:prSet presAssocID="{C3A77198-D769-4296-A3D7-97DFBA70011E}" presName="parentText" presStyleLbl="node1" presStyleIdx="0" presStyleCnt="1">
        <dgm:presLayoutVars>
          <dgm:chMax val="0"/>
          <dgm:bulletEnabled val="1"/>
        </dgm:presLayoutVars>
      </dgm:prSet>
      <dgm:spPr/>
      <dgm:t>
        <a:bodyPr/>
        <a:lstStyle/>
        <a:p>
          <a:endParaRPr lang="en-US"/>
        </a:p>
      </dgm:t>
    </dgm:pt>
  </dgm:ptLst>
  <dgm:cxnLst>
    <dgm:cxn modelId="{26AB9106-F149-499D-B938-A2D8ABC9DE91}" type="presOf" srcId="{C3A77198-D769-4296-A3D7-97DFBA70011E}" destId="{DCAB94AF-3B60-400C-9ADE-D03053442B37}" srcOrd="0" destOrd="0" presId="urn:microsoft.com/office/officeart/2005/8/layout/vList2"/>
    <dgm:cxn modelId="{3BFBBCED-7482-4301-923B-C3A094AB158E}" srcId="{F67449D5-2602-45D4-BE65-C7F02326997D}" destId="{C3A77198-D769-4296-A3D7-97DFBA70011E}" srcOrd="0" destOrd="0" parTransId="{A19AF3F7-81C5-4CE9-BFFB-C9E4B6A5D9C9}" sibTransId="{6D91AFB0-C02D-4C65-A80F-CF30725E9E79}"/>
    <dgm:cxn modelId="{188F3D35-92CD-463B-8C32-1C5DF54132DD}" type="presOf" srcId="{F67449D5-2602-45D4-BE65-C7F02326997D}" destId="{506328FE-5B18-4E6C-87E9-128394C5508A}" srcOrd="0" destOrd="0" presId="urn:microsoft.com/office/officeart/2005/8/layout/vList2"/>
    <dgm:cxn modelId="{66D3930F-D082-4F34-B5EE-B95DACE76515}" type="presParOf" srcId="{506328FE-5B18-4E6C-87E9-128394C5508A}" destId="{DCAB94AF-3B60-400C-9ADE-D03053442B37}" srcOrd="0" destOrd="0" presId="urn:microsoft.com/office/officeart/2005/8/layout/vList2"/>
  </dgm:cxnLst>
  <dgm:bg/>
  <dgm:whole/>
  <dgm:extLst>
    <a:ext uri="http://schemas.microsoft.com/office/drawing/2008/diagram">
      <dsp:dataModelExt xmlns:dsp="http://schemas.microsoft.com/office/drawing/2008/diagram" xmlns="" relId="rId8"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37E8EDD7-9B0A-4D17-9B33-69DDA361A98D}">
      <dsp:nvSpPr>
        <dsp:cNvPr id="0" name=""/>
        <dsp:cNvSpPr/>
      </dsp:nvSpPr>
      <dsp:spPr>
        <a:xfrm>
          <a:off x="0" y="49"/>
          <a:ext cx="8424936" cy="922014"/>
        </a:xfrm>
        <a:prstGeom prst="roundRect">
          <a:avLst/>
        </a:prstGeom>
        <a:gradFill rotWithShape="0">
          <a:gsLst>
            <a:gs pos="0">
              <a:schemeClr val="accent1">
                <a:hueOff val="0"/>
                <a:satOff val="0"/>
                <a:lumOff val="0"/>
                <a:alphaOff val="0"/>
                <a:shade val="15000"/>
                <a:satMod val="180000"/>
              </a:schemeClr>
            </a:gs>
            <a:gs pos="50000">
              <a:schemeClr val="accent1">
                <a:hueOff val="0"/>
                <a:satOff val="0"/>
                <a:lumOff val="0"/>
                <a:alphaOff val="0"/>
                <a:shade val="45000"/>
                <a:satMod val="170000"/>
              </a:schemeClr>
            </a:gs>
            <a:gs pos="70000">
              <a:schemeClr val="accent1">
                <a:hueOff val="0"/>
                <a:satOff val="0"/>
                <a:lumOff val="0"/>
                <a:alphaOff val="0"/>
                <a:tint val="99000"/>
                <a:shade val="65000"/>
                <a:satMod val="155000"/>
              </a:schemeClr>
            </a:gs>
            <a:gs pos="100000">
              <a:schemeClr val="accent1">
                <a:hueOff val="0"/>
                <a:satOff val="0"/>
                <a:lumOff val="0"/>
                <a:alphaOff val="0"/>
                <a:tint val="95500"/>
                <a:shade val="100000"/>
                <a:satMod val="155000"/>
              </a:schemeClr>
            </a:gs>
          </a:gsLst>
          <a:lin ang="16200000" scaled="0"/>
        </a:gradFill>
        <a:ln>
          <a:noFill/>
        </a:ln>
        <a:effectLst>
          <a:outerShdw blurRad="50800" dist="381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67640" tIns="167640" rIns="167640" bIns="167640" numCol="1" spcCol="1270" anchor="ctr" anchorCtr="0">
          <a:noAutofit/>
        </a:bodyPr>
        <a:lstStyle/>
        <a:p>
          <a:pPr lvl="0" algn="ctr" defTabSz="1955800" rtl="0">
            <a:lnSpc>
              <a:spcPct val="90000"/>
            </a:lnSpc>
            <a:spcBef>
              <a:spcPct val="0"/>
            </a:spcBef>
            <a:spcAft>
              <a:spcPct val="35000"/>
            </a:spcAft>
          </a:pPr>
          <a:r>
            <a:rPr lang="en-IN" sz="4400" b="1" kern="1200" dirty="0" smtClean="0">
              <a:solidFill>
                <a:srgbClr val="FFFF00"/>
              </a:solidFill>
              <a:latin typeface="Times New Roman" pitchFamily="18" charset="0"/>
              <a:cs typeface="Times New Roman" pitchFamily="18" charset="0"/>
            </a:rPr>
            <a:t>Contents</a:t>
          </a:r>
          <a:endParaRPr lang="en-US" sz="2800" b="1" kern="1200" dirty="0">
            <a:solidFill>
              <a:srgbClr val="FFFF00"/>
            </a:solidFill>
            <a:latin typeface="Times New Roman" pitchFamily="18" charset="0"/>
            <a:cs typeface="Times New Roman" pitchFamily="18" charset="0"/>
          </a:endParaRPr>
        </a:p>
      </dsp:txBody>
      <dsp:txXfrm>
        <a:off x="0" y="49"/>
        <a:ext cx="8424936" cy="922014"/>
      </dsp:txXfrm>
    </dsp:sp>
  </dsp:spTree>
</dsp:drawing>
</file>

<file path=ppt/diagrams/drawing10.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EFB673F8-0DFE-45FF-B8A2-D93101DB1937}">
      <dsp:nvSpPr>
        <dsp:cNvPr id="0" name=""/>
        <dsp:cNvSpPr/>
      </dsp:nvSpPr>
      <dsp:spPr>
        <a:xfrm>
          <a:off x="0" y="254"/>
          <a:ext cx="7920880" cy="791578"/>
        </a:xfrm>
        <a:prstGeom prst="roundRect">
          <a:avLst/>
        </a:prstGeom>
        <a:gradFill rotWithShape="0">
          <a:gsLst>
            <a:gs pos="0">
              <a:schemeClr val="accent1">
                <a:hueOff val="0"/>
                <a:satOff val="0"/>
                <a:lumOff val="0"/>
                <a:alphaOff val="0"/>
                <a:shade val="15000"/>
                <a:satMod val="180000"/>
              </a:schemeClr>
            </a:gs>
            <a:gs pos="50000">
              <a:schemeClr val="accent1">
                <a:hueOff val="0"/>
                <a:satOff val="0"/>
                <a:lumOff val="0"/>
                <a:alphaOff val="0"/>
                <a:shade val="45000"/>
                <a:satMod val="170000"/>
              </a:schemeClr>
            </a:gs>
            <a:gs pos="70000">
              <a:schemeClr val="accent1">
                <a:hueOff val="0"/>
                <a:satOff val="0"/>
                <a:lumOff val="0"/>
                <a:alphaOff val="0"/>
                <a:tint val="99000"/>
                <a:shade val="65000"/>
                <a:satMod val="155000"/>
              </a:schemeClr>
            </a:gs>
            <a:gs pos="100000">
              <a:schemeClr val="accent1">
                <a:hueOff val="0"/>
                <a:satOff val="0"/>
                <a:lumOff val="0"/>
                <a:alphaOff val="0"/>
                <a:tint val="95500"/>
                <a:shade val="100000"/>
                <a:satMod val="155000"/>
              </a:schemeClr>
            </a:gs>
          </a:gsLst>
          <a:lin ang="16200000" scaled="0"/>
        </a:gradFill>
        <a:ln>
          <a:noFill/>
        </a:ln>
        <a:effectLst>
          <a:outerShdw blurRad="50800" dist="381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52400" tIns="152400" rIns="152400" bIns="152400" numCol="1" spcCol="1270" anchor="ctr" anchorCtr="0">
          <a:noAutofit/>
        </a:bodyPr>
        <a:lstStyle/>
        <a:p>
          <a:pPr lvl="0" algn="ctr" defTabSz="1778000" rtl="0">
            <a:lnSpc>
              <a:spcPct val="90000"/>
            </a:lnSpc>
            <a:spcBef>
              <a:spcPct val="0"/>
            </a:spcBef>
            <a:spcAft>
              <a:spcPct val="35000"/>
            </a:spcAft>
          </a:pPr>
          <a:r>
            <a:rPr lang="en-IN" sz="4000" b="1" kern="1200" dirty="0" smtClean="0">
              <a:solidFill>
                <a:srgbClr val="FFFF00"/>
              </a:solidFill>
              <a:latin typeface="Times New Roman" pitchFamily="18" charset="0"/>
              <a:cs typeface="Times New Roman" pitchFamily="18" charset="0"/>
            </a:rPr>
            <a:t>Rectifier Circuit</a:t>
          </a:r>
          <a:endParaRPr lang="en-IN" sz="4000" b="1" kern="1200" dirty="0">
            <a:solidFill>
              <a:srgbClr val="FFFF00"/>
            </a:solidFill>
            <a:latin typeface="Times New Roman" pitchFamily="18" charset="0"/>
            <a:cs typeface="Times New Roman" pitchFamily="18" charset="0"/>
          </a:endParaRPr>
        </a:p>
      </dsp:txBody>
      <dsp:txXfrm>
        <a:off x="0" y="254"/>
        <a:ext cx="7920880" cy="791578"/>
      </dsp:txXfrm>
    </dsp:sp>
  </dsp:spTree>
</dsp:drawing>
</file>

<file path=ppt/diagrams/drawing1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2F16722E-F9A1-408E-8932-A48A8971FB3A}">
      <dsp:nvSpPr>
        <dsp:cNvPr id="0" name=""/>
        <dsp:cNvSpPr/>
      </dsp:nvSpPr>
      <dsp:spPr>
        <a:xfrm>
          <a:off x="0" y="52"/>
          <a:ext cx="8424936" cy="936000"/>
        </a:xfrm>
        <a:prstGeom prst="roundRect">
          <a:avLst/>
        </a:prstGeom>
        <a:gradFill rotWithShape="0">
          <a:gsLst>
            <a:gs pos="0">
              <a:schemeClr val="accent1">
                <a:hueOff val="0"/>
                <a:satOff val="0"/>
                <a:lumOff val="0"/>
                <a:alphaOff val="0"/>
                <a:shade val="15000"/>
                <a:satMod val="180000"/>
              </a:schemeClr>
            </a:gs>
            <a:gs pos="50000">
              <a:schemeClr val="accent1">
                <a:hueOff val="0"/>
                <a:satOff val="0"/>
                <a:lumOff val="0"/>
                <a:alphaOff val="0"/>
                <a:shade val="45000"/>
                <a:satMod val="170000"/>
              </a:schemeClr>
            </a:gs>
            <a:gs pos="70000">
              <a:schemeClr val="accent1">
                <a:hueOff val="0"/>
                <a:satOff val="0"/>
                <a:lumOff val="0"/>
                <a:alphaOff val="0"/>
                <a:tint val="99000"/>
                <a:shade val="65000"/>
                <a:satMod val="155000"/>
              </a:schemeClr>
            </a:gs>
            <a:gs pos="100000">
              <a:schemeClr val="accent1">
                <a:hueOff val="0"/>
                <a:satOff val="0"/>
                <a:lumOff val="0"/>
                <a:alphaOff val="0"/>
                <a:tint val="95500"/>
                <a:shade val="100000"/>
                <a:satMod val="155000"/>
              </a:schemeClr>
            </a:gs>
          </a:gsLst>
          <a:lin ang="16200000" scaled="0"/>
        </a:gradFill>
        <a:ln>
          <a:noFill/>
        </a:ln>
        <a:effectLst>
          <a:outerShdw blurRad="50800" dist="381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37160" tIns="137160" rIns="137160" bIns="137160" numCol="1" spcCol="1270" anchor="ctr" anchorCtr="0">
          <a:noAutofit/>
        </a:bodyPr>
        <a:lstStyle/>
        <a:p>
          <a:pPr lvl="0" algn="l" defTabSz="1600200" rtl="0">
            <a:lnSpc>
              <a:spcPct val="90000"/>
            </a:lnSpc>
            <a:spcBef>
              <a:spcPct val="0"/>
            </a:spcBef>
            <a:spcAft>
              <a:spcPct val="35000"/>
            </a:spcAft>
          </a:pPr>
          <a:r>
            <a:rPr lang="en-IN" sz="3600" b="1" kern="1200" dirty="0" err="1" smtClean="0">
              <a:solidFill>
                <a:srgbClr val="FFFF00"/>
              </a:solidFill>
              <a:latin typeface="Times New Roman" pitchFamily="18" charset="0"/>
              <a:cs typeface="Times New Roman" pitchFamily="18" charset="0"/>
            </a:rPr>
            <a:t>Center</a:t>
          </a:r>
          <a:r>
            <a:rPr lang="en-IN" sz="3600" b="1" kern="1200" dirty="0" smtClean="0">
              <a:solidFill>
                <a:srgbClr val="FFFF00"/>
              </a:solidFill>
              <a:latin typeface="Times New Roman" pitchFamily="18" charset="0"/>
              <a:cs typeface="Times New Roman" pitchFamily="18" charset="0"/>
            </a:rPr>
            <a:t> Tapped Step-down Transformer</a:t>
          </a:r>
          <a:endParaRPr lang="en-IN" sz="3600" b="1" kern="1200" dirty="0">
            <a:solidFill>
              <a:srgbClr val="FFFF00"/>
            </a:solidFill>
            <a:latin typeface="Times New Roman" pitchFamily="18" charset="0"/>
            <a:cs typeface="Times New Roman" pitchFamily="18" charset="0"/>
          </a:endParaRPr>
        </a:p>
      </dsp:txBody>
      <dsp:txXfrm>
        <a:off x="0" y="52"/>
        <a:ext cx="8424936" cy="936000"/>
      </dsp:txXfrm>
    </dsp:sp>
  </dsp:spTree>
</dsp:drawing>
</file>

<file path=ppt/diagrams/drawing1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4B5F80A5-E4D0-43E0-9CA4-0931135B9702}">
      <dsp:nvSpPr>
        <dsp:cNvPr id="0" name=""/>
        <dsp:cNvSpPr/>
      </dsp:nvSpPr>
      <dsp:spPr>
        <a:xfrm>
          <a:off x="0" y="7975"/>
          <a:ext cx="8136904" cy="992160"/>
        </a:xfrm>
        <a:prstGeom prst="roundRect">
          <a:avLst/>
        </a:prstGeom>
        <a:gradFill rotWithShape="0">
          <a:gsLst>
            <a:gs pos="0">
              <a:schemeClr val="accent1">
                <a:hueOff val="0"/>
                <a:satOff val="0"/>
                <a:lumOff val="0"/>
                <a:alphaOff val="0"/>
                <a:shade val="15000"/>
                <a:satMod val="180000"/>
              </a:schemeClr>
            </a:gs>
            <a:gs pos="50000">
              <a:schemeClr val="accent1">
                <a:hueOff val="0"/>
                <a:satOff val="0"/>
                <a:lumOff val="0"/>
                <a:alphaOff val="0"/>
                <a:shade val="45000"/>
                <a:satMod val="170000"/>
              </a:schemeClr>
            </a:gs>
            <a:gs pos="70000">
              <a:schemeClr val="accent1">
                <a:hueOff val="0"/>
                <a:satOff val="0"/>
                <a:lumOff val="0"/>
                <a:alphaOff val="0"/>
                <a:tint val="99000"/>
                <a:shade val="65000"/>
                <a:satMod val="155000"/>
              </a:schemeClr>
            </a:gs>
            <a:gs pos="100000">
              <a:schemeClr val="accent1">
                <a:hueOff val="0"/>
                <a:satOff val="0"/>
                <a:lumOff val="0"/>
                <a:alphaOff val="0"/>
                <a:tint val="95500"/>
                <a:shade val="100000"/>
                <a:satMod val="155000"/>
              </a:schemeClr>
            </a:gs>
          </a:gsLst>
          <a:lin ang="16200000" scaled="0"/>
        </a:gradFill>
        <a:ln>
          <a:noFill/>
        </a:ln>
        <a:effectLst>
          <a:outerShdw blurRad="50800" dist="381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52400" tIns="152400" rIns="152400" bIns="152400" numCol="1" spcCol="1270" anchor="ctr" anchorCtr="0">
          <a:noAutofit/>
        </a:bodyPr>
        <a:lstStyle/>
        <a:p>
          <a:pPr lvl="0" algn="ctr" defTabSz="1778000" rtl="0">
            <a:lnSpc>
              <a:spcPct val="90000"/>
            </a:lnSpc>
            <a:spcBef>
              <a:spcPct val="0"/>
            </a:spcBef>
            <a:spcAft>
              <a:spcPct val="35000"/>
            </a:spcAft>
          </a:pPr>
          <a:r>
            <a:rPr lang="en-IN" sz="4000" b="1" kern="1200" dirty="0" smtClean="0">
              <a:solidFill>
                <a:srgbClr val="FFFF00"/>
              </a:solidFill>
              <a:latin typeface="Times New Roman" pitchFamily="18" charset="0"/>
              <a:cs typeface="Times New Roman" pitchFamily="18" charset="0"/>
            </a:rPr>
            <a:t>Relay</a:t>
          </a:r>
          <a:endParaRPr lang="en-IN" sz="4000" b="1" kern="1200" dirty="0">
            <a:solidFill>
              <a:srgbClr val="FFFF00"/>
            </a:solidFill>
            <a:latin typeface="Times New Roman" pitchFamily="18" charset="0"/>
            <a:cs typeface="Times New Roman" pitchFamily="18" charset="0"/>
          </a:endParaRPr>
        </a:p>
      </dsp:txBody>
      <dsp:txXfrm>
        <a:off x="0" y="7975"/>
        <a:ext cx="8136904" cy="992160"/>
      </dsp:txXfrm>
    </dsp:sp>
  </dsp:spTree>
</dsp:drawing>
</file>

<file path=ppt/diagrams/drawing1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41549A5B-9DED-4B8E-8BFE-DDB0E2E25089}">
      <dsp:nvSpPr>
        <dsp:cNvPr id="0" name=""/>
        <dsp:cNvSpPr/>
      </dsp:nvSpPr>
      <dsp:spPr>
        <a:xfrm>
          <a:off x="0" y="427"/>
          <a:ext cx="8280920" cy="762328"/>
        </a:xfrm>
        <a:prstGeom prst="roundRect">
          <a:avLst/>
        </a:prstGeom>
        <a:gradFill rotWithShape="0">
          <a:gsLst>
            <a:gs pos="0">
              <a:schemeClr val="accent1">
                <a:hueOff val="0"/>
                <a:satOff val="0"/>
                <a:lumOff val="0"/>
                <a:alphaOff val="0"/>
                <a:shade val="15000"/>
                <a:satMod val="180000"/>
              </a:schemeClr>
            </a:gs>
            <a:gs pos="50000">
              <a:schemeClr val="accent1">
                <a:hueOff val="0"/>
                <a:satOff val="0"/>
                <a:lumOff val="0"/>
                <a:alphaOff val="0"/>
                <a:shade val="45000"/>
                <a:satMod val="170000"/>
              </a:schemeClr>
            </a:gs>
            <a:gs pos="70000">
              <a:schemeClr val="accent1">
                <a:hueOff val="0"/>
                <a:satOff val="0"/>
                <a:lumOff val="0"/>
                <a:alphaOff val="0"/>
                <a:tint val="99000"/>
                <a:shade val="65000"/>
                <a:satMod val="155000"/>
              </a:schemeClr>
            </a:gs>
            <a:gs pos="100000">
              <a:schemeClr val="accent1">
                <a:hueOff val="0"/>
                <a:satOff val="0"/>
                <a:lumOff val="0"/>
                <a:alphaOff val="0"/>
                <a:tint val="95500"/>
                <a:shade val="100000"/>
                <a:satMod val="155000"/>
              </a:schemeClr>
            </a:gs>
          </a:gsLst>
          <a:lin ang="16200000" scaled="0"/>
        </a:gradFill>
        <a:ln>
          <a:noFill/>
        </a:ln>
        <a:effectLst>
          <a:outerShdw blurRad="50800" dist="381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52400" tIns="152400" rIns="152400" bIns="152400" numCol="1" spcCol="1270" anchor="ctr" anchorCtr="0">
          <a:noAutofit/>
        </a:bodyPr>
        <a:lstStyle/>
        <a:p>
          <a:pPr lvl="0" algn="ctr" defTabSz="1778000" rtl="0">
            <a:lnSpc>
              <a:spcPct val="90000"/>
            </a:lnSpc>
            <a:spcBef>
              <a:spcPct val="0"/>
            </a:spcBef>
            <a:spcAft>
              <a:spcPct val="35000"/>
            </a:spcAft>
          </a:pPr>
          <a:r>
            <a:rPr lang="en-IN" sz="4000" b="1" kern="1200" dirty="0" smtClean="0">
              <a:solidFill>
                <a:srgbClr val="FFFF00"/>
              </a:solidFill>
              <a:latin typeface="Times New Roman" pitchFamily="18" charset="0"/>
              <a:cs typeface="Times New Roman" pitchFamily="18" charset="0"/>
            </a:rPr>
            <a:t>PLC Supply Panel</a:t>
          </a:r>
          <a:endParaRPr lang="en-IN" sz="4000" b="1" kern="1200" dirty="0">
            <a:solidFill>
              <a:srgbClr val="FFFF00"/>
            </a:solidFill>
            <a:latin typeface="Times New Roman" pitchFamily="18" charset="0"/>
            <a:cs typeface="Times New Roman" pitchFamily="18" charset="0"/>
          </a:endParaRPr>
        </a:p>
      </dsp:txBody>
      <dsp:txXfrm>
        <a:off x="0" y="427"/>
        <a:ext cx="8280920" cy="762328"/>
      </dsp:txXfrm>
    </dsp:sp>
  </dsp:spTree>
</dsp:drawing>
</file>

<file path=ppt/diagrams/drawing14.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54747AE2-C0EC-442F-8374-1091C93E0C21}">
      <dsp:nvSpPr>
        <dsp:cNvPr id="0" name=""/>
        <dsp:cNvSpPr/>
      </dsp:nvSpPr>
      <dsp:spPr>
        <a:xfrm>
          <a:off x="0" y="83878"/>
          <a:ext cx="8208912" cy="495760"/>
        </a:xfrm>
        <a:prstGeom prst="roundRect">
          <a:avLst/>
        </a:prstGeom>
        <a:gradFill rotWithShape="0">
          <a:gsLst>
            <a:gs pos="0">
              <a:schemeClr val="accent1">
                <a:hueOff val="0"/>
                <a:satOff val="0"/>
                <a:lumOff val="0"/>
                <a:alphaOff val="0"/>
                <a:shade val="15000"/>
                <a:satMod val="180000"/>
              </a:schemeClr>
            </a:gs>
            <a:gs pos="50000">
              <a:schemeClr val="accent1">
                <a:hueOff val="0"/>
                <a:satOff val="0"/>
                <a:lumOff val="0"/>
                <a:alphaOff val="0"/>
                <a:shade val="45000"/>
                <a:satMod val="170000"/>
              </a:schemeClr>
            </a:gs>
            <a:gs pos="70000">
              <a:schemeClr val="accent1">
                <a:hueOff val="0"/>
                <a:satOff val="0"/>
                <a:lumOff val="0"/>
                <a:alphaOff val="0"/>
                <a:tint val="99000"/>
                <a:shade val="65000"/>
                <a:satMod val="155000"/>
              </a:schemeClr>
            </a:gs>
            <a:gs pos="100000">
              <a:schemeClr val="accent1">
                <a:hueOff val="0"/>
                <a:satOff val="0"/>
                <a:lumOff val="0"/>
                <a:alphaOff val="0"/>
                <a:tint val="95500"/>
                <a:shade val="100000"/>
                <a:satMod val="155000"/>
              </a:schemeClr>
            </a:gs>
          </a:gsLst>
          <a:lin ang="16200000" scaled="0"/>
        </a:gradFill>
        <a:ln>
          <a:noFill/>
        </a:ln>
        <a:effectLst>
          <a:outerShdw blurRad="50800" dist="381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52400" tIns="152400" rIns="152400" bIns="152400" numCol="1" spcCol="1270" anchor="ctr" anchorCtr="0">
          <a:noAutofit/>
        </a:bodyPr>
        <a:lstStyle/>
        <a:p>
          <a:pPr lvl="0" algn="ctr" defTabSz="1778000" rtl="0">
            <a:lnSpc>
              <a:spcPct val="90000"/>
            </a:lnSpc>
            <a:spcBef>
              <a:spcPct val="0"/>
            </a:spcBef>
            <a:spcAft>
              <a:spcPct val="35000"/>
            </a:spcAft>
          </a:pPr>
          <a:r>
            <a:rPr lang="en-IN" sz="4000" b="1" kern="1200" dirty="0" smtClean="0">
              <a:solidFill>
                <a:srgbClr val="FFFF00"/>
              </a:solidFill>
              <a:latin typeface="Times New Roman" pitchFamily="18" charset="0"/>
              <a:cs typeface="Times New Roman" pitchFamily="18" charset="0"/>
            </a:rPr>
            <a:t>Control Panel</a:t>
          </a:r>
          <a:endParaRPr lang="en-IN" sz="4000" b="1" kern="1200" dirty="0">
            <a:solidFill>
              <a:srgbClr val="FFFF00"/>
            </a:solidFill>
            <a:latin typeface="Times New Roman" pitchFamily="18" charset="0"/>
            <a:cs typeface="Times New Roman" pitchFamily="18" charset="0"/>
          </a:endParaRPr>
        </a:p>
      </dsp:txBody>
      <dsp:txXfrm>
        <a:off x="0" y="83878"/>
        <a:ext cx="8208912" cy="495760"/>
      </dsp:txXfrm>
    </dsp:sp>
  </dsp:spTree>
</dsp:drawing>
</file>

<file path=ppt/diagrams/drawing15.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7416DA0D-8FC0-4CDF-9C7B-234817369518}">
      <dsp:nvSpPr>
        <dsp:cNvPr id="0" name=""/>
        <dsp:cNvSpPr/>
      </dsp:nvSpPr>
      <dsp:spPr>
        <a:xfrm>
          <a:off x="0" y="7975"/>
          <a:ext cx="8064896" cy="992160"/>
        </a:xfrm>
        <a:prstGeom prst="roundRect">
          <a:avLst/>
        </a:prstGeom>
        <a:gradFill rotWithShape="0">
          <a:gsLst>
            <a:gs pos="0">
              <a:schemeClr val="accent1">
                <a:hueOff val="0"/>
                <a:satOff val="0"/>
                <a:lumOff val="0"/>
                <a:alphaOff val="0"/>
                <a:shade val="15000"/>
                <a:satMod val="180000"/>
              </a:schemeClr>
            </a:gs>
            <a:gs pos="50000">
              <a:schemeClr val="accent1">
                <a:hueOff val="0"/>
                <a:satOff val="0"/>
                <a:lumOff val="0"/>
                <a:alphaOff val="0"/>
                <a:shade val="45000"/>
                <a:satMod val="170000"/>
              </a:schemeClr>
            </a:gs>
            <a:gs pos="70000">
              <a:schemeClr val="accent1">
                <a:hueOff val="0"/>
                <a:satOff val="0"/>
                <a:lumOff val="0"/>
                <a:alphaOff val="0"/>
                <a:tint val="99000"/>
                <a:shade val="65000"/>
                <a:satMod val="155000"/>
              </a:schemeClr>
            </a:gs>
            <a:gs pos="100000">
              <a:schemeClr val="accent1">
                <a:hueOff val="0"/>
                <a:satOff val="0"/>
                <a:lumOff val="0"/>
                <a:alphaOff val="0"/>
                <a:tint val="95500"/>
                <a:shade val="100000"/>
                <a:satMod val="155000"/>
              </a:schemeClr>
            </a:gs>
          </a:gsLst>
          <a:lin ang="16200000" scaled="0"/>
        </a:gradFill>
        <a:ln>
          <a:noFill/>
        </a:ln>
        <a:effectLst>
          <a:outerShdw blurRad="50800" dist="381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52400" tIns="152400" rIns="152400" bIns="152400" numCol="1" spcCol="1270" anchor="ctr" anchorCtr="0">
          <a:noAutofit/>
        </a:bodyPr>
        <a:lstStyle/>
        <a:p>
          <a:pPr lvl="0" algn="ctr" defTabSz="1778000" rtl="0">
            <a:lnSpc>
              <a:spcPct val="90000"/>
            </a:lnSpc>
            <a:spcBef>
              <a:spcPct val="0"/>
            </a:spcBef>
            <a:spcAft>
              <a:spcPct val="35000"/>
            </a:spcAft>
          </a:pPr>
          <a:r>
            <a:rPr lang="en-IN" sz="4000" b="1" kern="1200" dirty="0" smtClean="0">
              <a:solidFill>
                <a:srgbClr val="FFFF00"/>
              </a:solidFill>
              <a:latin typeface="Times New Roman" pitchFamily="18" charset="0"/>
              <a:cs typeface="Times New Roman" pitchFamily="18" charset="0"/>
            </a:rPr>
            <a:t>Software Requirements</a:t>
          </a:r>
          <a:endParaRPr lang="en-IN" sz="4000" b="1" kern="1200" dirty="0">
            <a:solidFill>
              <a:srgbClr val="FFFF00"/>
            </a:solidFill>
            <a:latin typeface="Times New Roman" pitchFamily="18" charset="0"/>
            <a:cs typeface="Times New Roman" pitchFamily="18" charset="0"/>
          </a:endParaRPr>
        </a:p>
      </dsp:txBody>
      <dsp:txXfrm>
        <a:off x="0" y="7975"/>
        <a:ext cx="8064896" cy="992160"/>
      </dsp:txXfrm>
    </dsp:sp>
  </dsp:spTree>
</dsp:drawing>
</file>

<file path=ppt/diagrams/drawing16.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D7CB7D39-F8B8-45F3-9A0B-AB54834669B2}">
      <dsp:nvSpPr>
        <dsp:cNvPr id="0" name=""/>
        <dsp:cNvSpPr/>
      </dsp:nvSpPr>
      <dsp:spPr>
        <a:xfrm>
          <a:off x="0" y="0"/>
          <a:ext cx="8208912" cy="936091"/>
        </a:xfrm>
        <a:prstGeom prst="roundRect">
          <a:avLst/>
        </a:prstGeom>
        <a:gradFill rotWithShape="0">
          <a:gsLst>
            <a:gs pos="0">
              <a:schemeClr val="accent1">
                <a:hueOff val="0"/>
                <a:satOff val="0"/>
                <a:lumOff val="0"/>
                <a:alphaOff val="0"/>
                <a:shade val="15000"/>
                <a:satMod val="180000"/>
              </a:schemeClr>
            </a:gs>
            <a:gs pos="50000">
              <a:schemeClr val="accent1">
                <a:hueOff val="0"/>
                <a:satOff val="0"/>
                <a:lumOff val="0"/>
                <a:alphaOff val="0"/>
                <a:shade val="45000"/>
                <a:satMod val="170000"/>
              </a:schemeClr>
            </a:gs>
            <a:gs pos="70000">
              <a:schemeClr val="accent1">
                <a:hueOff val="0"/>
                <a:satOff val="0"/>
                <a:lumOff val="0"/>
                <a:alphaOff val="0"/>
                <a:tint val="99000"/>
                <a:shade val="65000"/>
                <a:satMod val="155000"/>
              </a:schemeClr>
            </a:gs>
            <a:gs pos="100000">
              <a:schemeClr val="accent1">
                <a:hueOff val="0"/>
                <a:satOff val="0"/>
                <a:lumOff val="0"/>
                <a:alphaOff val="0"/>
                <a:tint val="95500"/>
                <a:shade val="100000"/>
                <a:satMod val="155000"/>
              </a:schemeClr>
            </a:gs>
          </a:gsLst>
          <a:lin ang="16200000" scaled="0"/>
        </a:gradFill>
        <a:ln>
          <a:noFill/>
        </a:ln>
        <a:effectLst>
          <a:outerShdw blurRad="50800" dist="381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67640" tIns="167640" rIns="167640" bIns="167640" numCol="1" spcCol="1270" anchor="ctr" anchorCtr="0">
          <a:noAutofit/>
        </a:bodyPr>
        <a:lstStyle/>
        <a:p>
          <a:pPr lvl="0" algn="ctr" defTabSz="1955800" rtl="0">
            <a:lnSpc>
              <a:spcPct val="90000"/>
            </a:lnSpc>
            <a:spcBef>
              <a:spcPct val="0"/>
            </a:spcBef>
            <a:spcAft>
              <a:spcPct val="35000"/>
            </a:spcAft>
          </a:pPr>
          <a:r>
            <a:rPr lang="en-IN" sz="4400" b="1" kern="1200" dirty="0" smtClean="0">
              <a:solidFill>
                <a:srgbClr val="FFFF00"/>
              </a:solidFill>
              <a:latin typeface="Times New Roman" pitchFamily="18" charset="0"/>
              <a:cs typeface="Times New Roman" pitchFamily="18" charset="0"/>
            </a:rPr>
            <a:t>PLC  Software- WPL</a:t>
          </a:r>
          <a:endParaRPr lang="en-US" sz="4400" kern="1200" dirty="0">
            <a:solidFill>
              <a:srgbClr val="FFFF00"/>
            </a:solidFill>
            <a:latin typeface="Times New Roman" pitchFamily="18" charset="0"/>
            <a:cs typeface="Times New Roman" pitchFamily="18" charset="0"/>
          </a:endParaRPr>
        </a:p>
      </dsp:txBody>
      <dsp:txXfrm>
        <a:off x="0" y="0"/>
        <a:ext cx="8208912" cy="936091"/>
      </dsp:txXfrm>
    </dsp:sp>
  </dsp:spTree>
</dsp:drawing>
</file>

<file path=ppt/diagrams/drawing17.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AE49AA09-1A70-4A18-86A5-0963FD65150F}">
      <dsp:nvSpPr>
        <dsp:cNvPr id="0" name=""/>
        <dsp:cNvSpPr/>
      </dsp:nvSpPr>
      <dsp:spPr>
        <a:xfrm>
          <a:off x="0" y="239"/>
          <a:ext cx="8064896" cy="810773"/>
        </a:xfrm>
        <a:prstGeom prst="roundRect">
          <a:avLst/>
        </a:prstGeom>
        <a:gradFill rotWithShape="0">
          <a:gsLst>
            <a:gs pos="0">
              <a:schemeClr val="accent1">
                <a:hueOff val="0"/>
                <a:satOff val="0"/>
                <a:lumOff val="0"/>
                <a:alphaOff val="0"/>
                <a:shade val="15000"/>
                <a:satMod val="180000"/>
              </a:schemeClr>
            </a:gs>
            <a:gs pos="50000">
              <a:schemeClr val="accent1">
                <a:hueOff val="0"/>
                <a:satOff val="0"/>
                <a:lumOff val="0"/>
                <a:alphaOff val="0"/>
                <a:shade val="45000"/>
                <a:satMod val="170000"/>
              </a:schemeClr>
            </a:gs>
            <a:gs pos="70000">
              <a:schemeClr val="accent1">
                <a:hueOff val="0"/>
                <a:satOff val="0"/>
                <a:lumOff val="0"/>
                <a:alphaOff val="0"/>
                <a:tint val="99000"/>
                <a:shade val="65000"/>
                <a:satMod val="155000"/>
              </a:schemeClr>
            </a:gs>
            <a:gs pos="100000">
              <a:schemeClr val="accent1">
                <a:hueOff val="0"/>
                <a:satOff val="0"/>
                <a:lumOff val="0"/>
                <a:alphaOff val="0"/>
                <a:tint val="95500"/>
                <a:shade val="100000"/>
                <a:satMod val="155000"/>
              </a:schemeClr>
            </a:gs>
          </a:gsLst>
          <a:lin ang="16200000" scaled="0"/>
        </a:gradFill>
        <a:ln>
          <a:noFill/>
        </a:ln>
        <a:effectLst>
          <a:outerShdw blurRad="50800" dist="381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52400" tIns="152400" rIns="152400" bIns="152400" numCol="1" spcCol="1270" anchor="ctr" anchorCtr="0">
          <a:noAutofit/>
        </a:bodyPr>
        <a:lstStyle/>
        <a:p>
          <a:pPr lvl="0" algn="ctr" defTabSz="1778000" rtl="0">
            <a:lnSpc>
              <a:spcPct val="90000"/>
            </a:lnSpc>
            <a:spcBef>
              <a:spcPct val="0"/>
            </a:spcBef>
            <a:spcAft>
              <a:spcPct val="35000"/>
            </a:spcAft>
          </a:pPr>
          <a:r>
            <a:rPr lang="en-US" sz="4000" b="1" kern="1200" dirty="0" smtClean="0">
              <a:solidFill>
                <a:srgbClr val="FFFF00"/>
              </a:solidFill>
              <a:latin typeface="Times New Roman" pitchFamily="18" charset="0"/>
              <a:cs typeface="Times New Roman" pitchFamily="18" charset="0"/>
            </a:rPr>
            <a:t>WINLOG SCADA</a:t>
          </a:r>
          <a:endParaRPr lang="en-US" sz="4000" kern="1200" dirty="0">
            <a:solidFill>
              <a:srgbClr val="FFFF00"/>
            </a:solidFill>
            <a:latin typeface="Times New Roman" pitchFamily="18" charset="0"/>
            <a:cs typeface="Times New Roman" pitchFamily="18" charset="0"/>
          </a:endParaRPr>
        </a:p>
      </dsp:txBody>
      <dsp:txXfrm>
        <a:off x="0" y="239"/>
        <a:ext cx="8064896" cy="810773"/>
      </dsp:txXfrm>
    </dsp:sp>
  </dsp:spTree>
</dsp:drawing>
</file>

<file path=ppt/diagrams/drawing18.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7368AA72-2431-4AFD-AD84-48B1DC0AEF58}">
      <dsp:nvSpPr>
        <dsp:cNvPr id="0" name=""/>
        <dsp:cNvSpPr/>
      </dsp:nvSpPr>
      <dsp:spPr>
        <a:xfrm>
          <a:off x="0" y="0"/>
          <a:ext cx="7992888" cy="861120"/>
        </a:xfrm>
        <a:prstGeom prst="roundRect">
          <a:avLst/>
        </a:prstGeom>
        <a:gradFill rotWithShape="0">
          <a:gsLst>
            <a:gs pos="0">
              <a:schemeClr val="accent1">
                <a:hueOff val="0"/>
                <a:satOff val="0"/>
                <a:lumOff val="0"/>
                <a:alphaOff val="0"/>
                <a:shade val="15000"/>
                <a:satMod val="180000"/>
              </a:schemeClr>
            </a:gs>
            <a:gs pos="50000">
              <a:schemeClr val="accent1">
                <a:hueOff val="0"/>
                <a:satOff val="0"/>
                <a:lumOff val="0"/>
                <a:alphaOff val="0"/>
                <a:shade val="45000"/>
                <a:satMod val="170000"/>
              </a:schemeClr>
            </a:gs>
            <a:gs pos="70000">
              <a:schemeClr val="accent1">
                <a:hueOff val="0"/>
                <a:satOff val="0"/>
                <a:lumOff val="0"/>
                <a:alphaOff val="0"/>
                <a:tint val="99000"/>
                <a:shade val="65000"/>
                <a:satMod val="155000"/>
              </a:schemeClr>
            </a:gs>
            <a:gs pos="100000">
              <a:schemeClr val="accent1">
                <a:hueOff val="0"/>
                <a:satOff val="0"/>
                <a:lumOff val="0"/>
                <a:alphaOff val="0"/>
                <a:tint val="95500"/>
                <a:shade val="100000"/>
                <a:satMod val="155000"/>
              </a:schemeClr>
            </a:gs>
          </a:gsLst>
          <a:lin ang="16200000" scaled="0"/>
        </a:gradFill>
        <a:ln>
          <a:noFill/>
        </a:ln>
        <a:effectLst>
          <a:outerShdw blurRad="50800" dist="381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37160" tIns="137160" rIns="137160" bIns="137160" numCol="1" spcCol="1270" anchor="ctr" anchorCtr="0">
          <a:noAutofit/>
        </a:bodyPr>
        <a:lstStyle/>
        <a:p>
          <a:pPr lvl="0" algn="ctr" defTabSz="1600200" rtl="0">
            <a:lnSpc>
              <a:spcPct val="90000"/>
            </a:lnSpc>
            <a:spcBef>
              <a:spcPct val="0"/>
            </a:spcBef>
            <a:spcAft>
              <a:spcPct val="35000"/>
            </a:spcAft>
          </a:pPr>
          <a:r>
            <a:rPr lang="en-IN" sz="3600" b="1" kern="1200" dirty="0" smtClean="0">
              <a:solidFill>
                <a:srgbClr val="FFFF00"/>
              </a:solidFill>
              <a:latin typeface="Times New Roman" pitchFamily="18" charset="0"/>
              <a:cs typeface="Times New Roman" pitchFamily="18" charset="0"/>
            </a:rPr>
            <a:t>Communication Protocol-  KEP OPC </a:t>
          </a:r>
          <a:endParaRPr lang="en-US" sz="3600" kern="1200" dirty="0">
            <a:solidFill>
              <a:srgbClr val="FFFF00"/>
            </a:solidFill>
            <a:latin typeface="Times New Roman" pitchFamily="18" charset="0"/>
            <a:cs typeface="Times New Roman" pitchFamily="18" charset="0"/>
          </a:endParaRPr>
        </a:p>
      </dsp:txBody>
      <dsp:txXfrm>
        <a:off x="0" y="0"/>
        <a:ext cx="7992888" cy="861120"/>
      </dsp:txXfrm>
    </dsp:sp>
  </dsp:spTree>
</dsp:drawing>
</file>

<file path=ppt/diagrams/drawing19.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4C255FBB-5463-419B-A70D-690197293319}">
      <dsp:nvSpPr>
        <dsp:cNvPr id="0" name=""/>
        <dsp:cNvSpPr/>
      </dsp:nvSpPr>
      <dsp:spPr>
        <a:xfrm>
          <a:off x="0" y="0"/>
          <a:ext cx="8136904" cy="791578"/>
        </a:xfrm>
        <a:prstGeom prst="roundRect">
          <a:avLst/>
        </a:prstGeom>
        <a:gradFill rotWithShape="0">
          <a:gsLst>
            <a:gs pos="0">
              <a:schemeClr val="accent1">
                <a:hueOff val="0"/>
                <a:satOff val="0"/>
                <a:lumOff val="0"/>
                <a:alphaOff val="0"/>
                <a:shade val="15000"/>
                <a:satMod val="180000"/>
              </a:schemeClr>
            </a:gs>
            <a:gs pos="50000">
              <a:schemeClr val="accent1">
                <a:hueOff val="0"/>
                <a:satOff val="0"/>
                <a:lumOff val="0"/>
                <a:alphaOff val="0"/>
                <a:shade val="45000"/>
                <a:satMod val="170000"/>
              </a:schemeClr>
            </a:gs>
            <a:gs pos="70000">
              <a:schemeClr val="accent1">
                <a:hueOff val="0"/>
                <a:satOff val="0"/>
                <a:lumOff val="0"/>
                <a:alphaOff val="0"/>
                <a:tint val="99000"/>
                <a:shade val="65000"/>
                <a:satMod val="155000"/>
              </a:schemeClr>
            </a:gs>
            <a:gs pos="100000">
              <a:schemeClr val="accent1">
                <a:hueOff val="0"/>
                <a:satOff val="0"/>
                <a:lumOff val="0"/>
                <a:alphaOff val="0"/>
                <a:tint val="95500"/>
                <a:shade val="100000"/>
                <a:satMod val="155000"/>
              </a:schemeClr>
            </a:gs>
          </a:gsLst>
          <a:lin ang="16200000" scaled="0"/>
        </a:gradFill>
        <a:ln>
          <a:noFill/>
        </a:ln>
        <a:effectLst>
          <a:outerShdw blurRad="50800" dist="381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52400" tIns="152400" rIns="152400" bIns="152400" numCol="1" spcCol="1270" anchor="ctr" anchorCtr="0">
          <a:noAutofit/>
        </a:bodyPr>
        <a:lstStyle/>
        <a:p>
          <a:pPr lvl="0" algn="ctr" defTabSz="1778000" rtl="0">
            <a:lnSpc>
              <a:spcPct val="90000"/>
            </a:lnSpc>
            <a:spcBef>
              <a:spcPct val="0"/>
            </a:spcBef>
            <a:spcAft>
              <a:spcPct val="35000"/>
            </a:spcAft>
          </a:pPr>
          <a:r>
            <a:rPr lang="en-IN" sz="4000" b="1" kern="1200" dirty="0" smtClean="0">
              <a:solidFill>
                <a:srgbClr val="FFFF00"/>
              </a:solidFill>
              <a:latin typeface="Times New Roman" pitchFamily="18" charset="0"/>
              <a:cs typeface="Times New Roman" pitchFamily="18" charset="0"/>
            </a:rPr>
            <a:t>Ladder Diagram</a:t>
          </a:r>
          <a:endParaRPr lang="en-IN" sz="4000" b="1" kern="1200" dirty="0">
            <a:solidFill>
              <a:srgbClr val="FFFF00"/>
            </a:solidFill>
            <a:latin typeface="Times New Roman" pitchFamily="18" charset="0"/>
            <a:cs typeface="Times New Roman" pitchFamily="18" charset="0"/>
          </a:endParaRPr>
        </a:p>
      </dsp:txBody>
      <dsp:txXfrm>
        <a:off x="0" y="0"/>
        <a:ext cx="8136904" cy="791578"/>
      </dsp:txXfrm>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154F4ABB-7323-4B58-9513-C75E421A8260}">
      <dsp:nvSpPr>
        <dsp:cNvPr id="0" name=""/>
        <dsp:cNvSpPr/>
      </dsp:nvSpPr>
      <dsp:spPr>
        <a:xfrm>
          <a:off x="0" y="13"/>
          <a:ext cx="8229600" cy="850078"/>
        </a:xfrm>
        <a:prstGeom prst="roundRect">
          <a:avLst/>
        </a:prstGeom>
        <a:gradFill rotWithShape="0">
          <a:gsLst>
            <a:gs pos="0">
              <a:schemeClr val="accent1">
                <a:hueOff val="0"/>
                <a:satOff val="0"/>
                <a:lumOff val="0"/>
                <a:alphaOff val="0"/>
                <a:shade val="15000"/>
                <a:satMod val="180000"/>
              </a:schemeClr>
            </a:gs>
            <a:gs pos="50000">
              <a:schemeClr val="accent1">
                <a:hueOff val="0"/>
                <a:satOff val="0"/>
                <a:lumOff val="0"/>
                <a:alphaOff val="0"/>
                <a:shade val="45000"/>
                <a:satMod val="170000"/>
              </a:schemeClr>
            </a:gs>
            <a:gs pos="70000">
              <a:schemeClr val="accent1">
                <a:hueOff val="0"/>
                <a:satOff val="0"/>
                <a:lumOff val="0"/>
                <a:alphaOff val="0"/>
                <a:tint val="99000"/>
                <a:shade val="65000"/>
                <a:satMod val="155000"/>
              </a:schemeClr>
            </a:gs>
            <a:gs pos="100000">
              <a:schemeClr val="accent1">
                <a:hueOff val="0"/>
                <a:satOff val="0"/>
                <a:lumOff val="0"/>
                <a:alphaOff val="0"/>
                <a:tint val="95500"/>
                <a:shade val="100000"/>
                <a:satMod val="155000"/>
              </a:schemeClr>
            </a:gs>
          </a:gsLst>
          <a:lin ang="16200000" scaled="0"/>
        </a:gradFill>
        <a:ln>
          <a:noFill/>
        </a:ln>
        <a:effectLst>
          <a:outerShdw blurRad="50800" dist="381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52400" tIns="152400" rIns="152400" bIns="152400" numCol="1" spcCol="1270" anchor="ctr" anchorCtr="0">
          <a:noAutofit/>
        </a:bodyPr>
        <a:lstStyle/>
        <a:p>
          <a:pPr lvl="0" algn="ctr" defTabSz="1778000" rtl="0">
            <a:lnSpc>
              <a:spcPct val="90000"/>
            </a:lnSpc>
            <a:spcBef>
              <a:spcPct val="0"/>
            </a:spcBef>
            <a:spcAft>
              <a:spcPct val="35000"/>
            </a:spcAft>
          </a:pPr>
          <a:r>
            <a:rPr lang="en-US" sz="4000" b="1" kern="1200" dirty="0" smtClean="0">
              <a:solidFill>
                <a:srgbClr val="FFFF00"/>
              </a:solidFill>
              <a:latin typeface="Times New Roman" pitchFamily="18" charset="0"/>
              <a:cs typeface="Times New Roman" pitchFamily="18" charset="0"/>
            </a:rPr>
            <a:t>Introduction</a:t>
          </a:r>
          <a:endParaRPr lang="en-US" sz="4000" b="1" kern="1200" dirty="0">
            <a:solidFill>
              <a:srgbClr val="FFFF00"/>
            </a:solidFill>
            <a:latin typeface="Times New Roman" pitchFamily="18" charset="0"/>
            <a:cs typeface="Times New Roman" pitchFamily="18" charset="0"/>
          </a:endParaRPr>
        </a:p>
      </dsp:txBody>
      <dsp:txXfrm>
        <a:off x="0" y="13"/>
        <a:ext cx="8229600" cy="850078"/>
      </dsp:txXfrm>
    </dsp:sp>
  </dsp:spTree>
</dsp:drawing>
</file>

<file path=ppt/diagrams/drawing20.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F138DAE0-A90F-46C3-B740-C50DB5FF9367}">
      <dsp:nvSpPr>
        <dsp:cNvPr id="0" name=""/>
        <dsp:cNvSpPr/>
      </dsp:nvSpPr>
      <dsp:spPr>
        <a:xfrm>
          <a:off x="0" y="1053"/>
          <a:ext cx="8424936" cy="933996"/>
        </a:xfrm>
        <a:prstGeom prst="roundRect">
          <a:avLst/>
        </a:prstGeom>
        <a:gradFill rotWithShape="0">
          <a:gsLst>
            <a:gs pos="0">
              <a:schemeClr val="accent1">
                <a:hueOff val="0"/>
                <a:satOff val="0"/>
                <a:lumOff val="0"/>
                <a:alphaOff val="0"/>
                <a:shade val="15000"/>
                <a:satMod val="180000"/>
              </a:schemeClr>
            </a:gs>
            <a:gs pos="50000">
              <a:schemeClr val="accent1">
                <a:hueOff val="0"/>
                <a:satOff val="0"/>
                <a:lumOff val="0"/>
                <a:alphaOff val="0"/>
                <a:shade val="45000"/>
                <a:satMod val="170000"/>
              </a:schemeClr>
            </a:gs>
            <a:gs pos="70000">
              <a:schemeClr val="accent1">
                <a:hueOff val="0"/>
                <a:satOff val="0"/>
                <a:lumOff val="0"/>
                <a:alphaOff val="0"/>
                <a:tint val="99000"/>
                <a:shade val="65000"/>
                <a:satMod val="155000"/>
              </a:schemeClr>
            </a:gs>
            <a:gs pos="100000">
              <a:schemeClr val="accent1">
                <a:hueOff val="0"/>
                <a:satOff val="0"/>
                <a:lumOff val="0"/>
                <a:alphaOff val="0"/>
                <a:tint val="95500"/>
                <a:shade val="100000"/>
                <a:satMod val="155000"/>
              </a:schemeClr>
            </a:gs>
          </a:gsLst>
          <a:lin ang="16200000" scaled="0"/>
        </a:gradFill>
        <a:ln>
          <a:noFill/>
        </a:ln>
        <a:effectLst>
          <a:outerShdw blurRad="50800" dist="381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37160" tIns="137160" rIns="137160" bIns="137160" numCol="1" spcCol="1270" anchor="ctr" anchorCtr="0">
          <a:noAutofit/>
        </a:bodyPr>
        <a:lstStyle/>
        <a:p>
          <a:pPr lvl="0" algn="ctr" defTabSz="1600200" rtl="0">
            <a:lnSpc>
              <a:spcPct val="90000"/>
            </a:lnSpc>
            <a:spcBef>
              <a:spcPct val="0"/>
            </a:spcBef>
            <a:spcAft>
              <a:spcPct val="35000"/>
            </a:spcAft>
          </a:pPr>
          <a:r>
            <a:rPr lang="en-US" sz="3600" b="1" kern="1200" dirty="0" smtClean="0">
              <a:solidFill>
                <a:srgbClr val="FFFF00"/>
              </a:solidFill>
              <a:latin typeface="Times New Roman" pitchFamily="18" charset="0"/>
              <a:cs typeface="Times New Roman" pitchFamily="18" charset="0"/>
            </a:rPr>
            <a:t>SCADA FOR  CONTROLLING</a:t>
          </a:r>
          <a:endParaRPr lang="en-US" sz="3600" kern="1200" dirty="0">
            <a:solidFill>
              <a:srgbClr val="FFFF00"/>
            </a:solidFill>
            <a:latin typeface="Times New Roman" pitchFamily="18" charset="0"/>
            <a:cs typeface="Times New Roman" pitchFamily="18" charset="0"/>
          </a:endParaRPr>
        </a:p>
      </dsp:txBody>
      <dsp:txXfrm>
        <a:off x="0" y="1053"/>
        <a:ext cx="8424936" cy="933996"/>
      </dsp:txXfrm>
    </dsp:sp>
  </dsp:spTree>
</dsp:drawing>
</file>

<file path=ppt/diagrams/drawing2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7E7B6E25-BBE2-41C6-8EDE-10FF8927B88D}">
      <dsp:nvSpPr>
        <dsp:cNvPr id="0" name=""/>
        <dsp:cNvSpPr/>
      </dsp:nvSpPr>
      <dsp:spPr>
        <a:xfrm>
          <a:off x="0" y="10"/>
          <a:ext cx="8136904" cy="801358"/>
        </a:xfrm>
        <a:prstGeom prst="roundRect">
          <a:avLst/>
        </a:prstGeom>
        <a:gradFill rotWithShape="0">
          <a:gsLst>
            <a:gs pos="0">
              <a:schemeClr val="accent1">
                <a:hueOff val="0"/>
                <a:satOff val="0"/>
                <a:lumOff val="0"/>
                <a:alphaOff val="0"/>
                <a:shade val="15000"/>
                <a:satMod val="180000"/>
              </a:schemeClr>
            </a:gs>
            <a:gs pos="50000">
              <a:schemeClr val="accent1">
                <a:hueOff val="0"/>
                <a:satOff val="0"/>
                <a:lumOff val="0"/>
                <a:alphaOff val="0"/>
                <a:shade val="45000"/>
                <a:satMod val="170000"/>
              </a:schemeClr>
            </a:gs>
            <a:gs pos="70000">
              <a:schemeClr val="accent1">
                <a:hueOff val="0"/>
                <a:satOff val="0"/>
                <a:lumOff val="0"/>
                <a:alphaOff val="0"/>
                <a:tint val="99000"/>
                <a:shade val="65000"/>
                <a:satMod val="155000"/>
              </a:schemeClr>
            </a:gs>
            <a:gs pos="100000">
              <a:schemeClr val="accent1">
                <a:hueOff val="0"/>
                <a:satOff val="0"/>
                <a:lumOff val="0"/>
                <a:alphaOff val="0"/>
                <a:tint val="95500"/>
                <a:shade val="100000"/>
                <a:satMod val="155000"/>
              </a:schemeClr>
            </a:gs>
          </a:gsLst>
          <a:lin ang="16200000" scaled="0"/>
        </a:gradFill>
        <a:ln>
          <a:noFill/>
        </a:ln>
        <a:effectLst>
          <a:outerShdw blurRad="50800" dist="381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67640" tIns="167640" rIns="167640" bIns="167640" numCol="1" spcCol="1270" anchor="ctr" anchorCtr="0">
          <a:noAutofit/>
        </a:bodyPr>
        <a:lstStyle/>
        <a:p>
          <a:pPr lvl="0" algn="ctr" defTabSz="1955800" rtl="0">
            <a:lnSpc>
              <a:spcPct val="90000"/>
            </a:lnSpc>
            <a:spcBef>
              <a:spcPct val="0"/>
            </a:spcBef>
            <a:spcAft>
              <a:spcPct val="35000"/>
            </a:spcAft>
          </a:pPr>
          <a:r>
            <a:rPr lang="en-IN" sz="4400" b="1" kern="1200" dirty="0" smtClean="0">
              <a:solidFill>
                <a:srgbClr val="FFFF00"/>
              </a:solidFill>
              <a:latin typeface="Times New Roman" pitchFamily="18" charset="0"/>
              <a:cs typeface="Times New Roman" pitchFamily="18" charset="0"/>
            </a:rPr>
            <a:t>Advantages</a:t>
          </a:r>
          <a:endParaRPr lang="en-IN" sz="4400" b="1" kern="1200" dirty="0">
            <a:solidFill>
              <a:srgbClr val="FFFF00"/>
            </a:solidFill>
            <a:latin typeface="Times New Roman" pitchFamily="18" charset="0"/>
            <a:cs typeface="Times New Roman" pitchFamily="18" charset="0"/>
          </a:endParaRPr>
        </a:p>
      </dsp:txBody>
      <dsp:txXfrm>
        <a:off x="0" y="10"/>
        <a:ext cx="8136904" cy="801358"/>
      </dsp:txXfrm>
    </dsp:sp>
  </dsp:spTree>
</dsp:drawing>
</file>

<file path=ppt/diagrams/drawing2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1A7DDB7A-3C3C-4396-9EF1-06EFFC9A2D45}">
      <dsp:nvSpPr>
        <dsp:cNvPr id="0" name=""/>
        <dsp:cNvSpPr/>
      </dsp:nvSpPr>
      <dsp:spPr>
        <a:xfrm>
          <a:off x="0" y="330"/>
          <a:ext cx="7992888" cy="800718"/>
        </a:xfrm>
        <a:prstGeom prst="roundRect">
          <a:avLst/>
        </a:prstGeom>
        <a:gradFill rotWithShape="0">
          <a:gsLst>
            <a:gs pos="0">
              <a:schemeClr val="accent1">
                <a:hueOff val="0"/>
                <a:satOff val="0"/>
                <a:lumOff val="0"/>
                <a:alphaOff val="0"/>
                <a:shade val="15000"/>
                <a:satMod val="180000"/>
              </a:schemeClr>
            </a:gs>
            <a:gs pos="50000">
              <a:schemeClr val="accent1">
                <a:hueOff val="0"/>
                <a:satOff val="0"/>
                <a:lumOff val="0"/>
                <a:alphaOff val="0"/>
                <a:shade val="45000"/>
                <a:satMod val="170000"/>
              </a:schemeClr>
            </a:gs>
            <a:gs pos="70000">
              <a:schemeClr val="accent1">
                <a:hueOff val="0"/>
                <a:satOff val="0"/>
                <a:lumOff val="0"/>
                <a:alphaOff val="0"/>
                <a:tint val="99000"/>
                <a:shade val="65000"/>
                <a:satMod val="155000"/>
              </a:schemeClr>
            </a:gs>
            <a:gs pos="100000">
              <a:schemeClr val="accent1">
                <a:hueOff val="0"/>
                <a:satOff val="0"/>
                <a:lumOff val="0"/>
                <a:alphaOff val="0"/>
                <a:tint val="95500"/>
                <a:shade val="100000"/>
                <a:satMod val="155000"/>
              </a:schemeClr>
            </a:gs>
          </a:gsLst>
          <a:lin ang="16200000" scaled="0"/>
        </a:gradFill>
        <a:ln>
          <a:noFill/>
        </a:ln>
        <a:effectLst>
          <a:outerShdw blurRad="50800" dist="381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52400" tIns="152400" rIns="152400" bIns="152400" numCol="1" spcCol="1270" anchor="ctr" anchorCtr="0">
          <a:noAutofit/>
        </a:bodyPr>
        <a:lstStyle/>
        <a:p>
          <a:pPr lvl="0" algn="ctr" defTabSz="1778000" rtl="0">
            <a:lnSpc>
              <a:spcPct val="90000"/>
            </a:lnSpc>
            <a:spcBef>
              <a:spcPct val="0"/>
            </a:spcBef>
            <a:spcAft>
              <a:spcPct val="35000"/>
            </a:spcAft>
          </a:pPr>
          <a:r>
            <a:rPr lang="en-IN" sz="4000" b="1" kern="1200" dirty="0" smtClean="0">
              <a:solidFill>
                <a:srgbClr val="FFFF00"/>
              </a:solidFill>
              <a:latin typeface="Times New Roman" pitchFamily="18" charset="0"/>
              <a:cs typeface="Times New Roman" pitchFamily="18" charset="0"/>
            </a:rPr>
            <a:t>Future Scope</a:t>
          </a:r>
          <a:endParaRPr lang="en-US" sz="4000" kern="1200" dirty="0">
            <a:solidFill>
              <a:srgbClr val="FFFF00"/>
            </a:solidFill>
            <a:latin typeface="Times New Roman" pitchFamily="18" charset="0"/>
            <a:cs typeface="Times New Roman" pitchFamily="18" charset="0"/>
          </a:endParaRPr>
        </a:p>
      </dsp:txBody>
      <dsp:txXfrm>
        <a:off x="0" y="330"/>
        <a:ext cx="7992888" cy="800718"/>
      </dsp:txXfrm>
    </dsp:sp>
  </dsp:spTree>
</dsp:drawing>
</file>

<file path=ppt/diagrams/drawing2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F12CC394-AEA4-4FAF-8F70-8049674B90BC}">
      <dsp:nvSpPr>
        <dsp:cNvPr id="0" name=""/>
        <dsp:cNvSpPr/>
      </dsp:nvSpPr>
      <dsp:spPr>
        <a:xfrm>
          <a:off x="0" y="509"/>
          <a:ext cx="7776864" cy="791578"/>
        </a:xfrm>
        <a:prstGeom prst="roundRect">
          <a:avLst/>
        </a:prstGeom>
        <a:gradFill rotWithShape="0">
          <a:gsLst>
            <a:gs pos="0">
              <a:schemeClr val="accent1">
                <a:hueOff val="0"/>
                <a:satOff val="0"/>
                <a:lumOff val="0"/>
                <a:alphaOff val="0"/>
                <a:shade val="15000"/>
                <a:satMod val="180000"/>
              </a:schemeClr>
            </a:gs>
            <a:gs pos="50000">
              <a:schemeClr val="accent1">
                <a:hueOff val="0"/>
                <a:satOff val="0"/>
                <a:lumOff val="0"/>
                <a:alphaOff val="0"/>
                <a:shade val="45000"/>
                <a:satMod val="170000"/>
              </a:schemeClr>
            </a:gs>
            <a:gs pos="70000">
              <a:schemeClr val="accent1">
                <a:hueOff val="0"/>
                <a:satOff val="0"/>
                <a:lumOff val="0"/>
                <a:alphaOff val="0"/>
                <a:tint val="99000"/>
                <a:shade val="65000"/>
                <a:satMod val="155000"/>
              </a:schemeClr>
            </a:gs>
            <a:gs pos="100000">
              <a:schemeClr val="accent1">
                <a:hueOff val="0"/>
                <a:satOff val="0"/>
                <a:lumOff val="0"/>
                <a:alphaOff val="0"/>
                <a:tint val="95500"/>
                <a:shade val="100000"/>
                <a:satMod val="155000"/>
              </a:schemeClr>
            </a:gs>
          </a:gsLst>
          <a:lin ang="16200000" scaled="0"/>
        </a:gradFill>
        <a:ln>
          <a:noFill/>
        </a:ln>
        <a:effectLst>
          <a:outerShdw blurRad="50800" dist="381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52400" tIns="152400" rIns="152400" bIns="152400" numCol="1" spcCol="1270" anchor="ctr" anchorCtr="0">
          <a:noAutofit/>
        </a:bodyPr>
        <a:lstStyle/>
        <a:p>
          <a:pPr lvl="0" algn="ctr" defTabSz="1778000" rtl="0">
            <a:lnSpc>
              <a:spcPct val="90000"/>
            </a:lnSpc>
            <a:spcBef>
              <a:spcPct val="0"/>
            </a:spcBef>
            <a:spcAft>
              <a:spcPct val="35000"/>
            </a:spcAft>
          </a:pPr>
          <a:r>
            <a:rPr lang="en-IN" sz="4000" b="1" kern="1200" dirty="0" smtClean="0">
              <a:solidFill>
                <a:srgbClr val="FFFF00"/>
              </a:solidFill>
              <a:latin typeface="Times New Roman" pitchFamily="18" charset="0"/>
              <a:cs typeface="Times New Roman" pitchFamily="18" charset="0"/>
            </a:rPr>
            <a:t>Applications</a:t>
          </a:r>
          <a:endParaRPr lang="en-US" sz="4000" kern="1200" dirty="0">
            <a:solidFill>
              <a:srgbClr val="FFFF00"/>
            </a:solidFill>
            <a:latin typeface="Times New Roman" pitchFamily="18" charset="0"/>
            <a:cs typeface="Times New Roman" pitchFamily="18" charset="0"/>
          </a:endParaRPr>
        </a:p>
      </dsp:txBody>
      <dsp:txXfrm>
        <a:off x="0" y="509"/>
        <a:ext cx="7776864" cy="791578"/>
      </dsp:txXfrm>
    </dsp:sp>
  </dsp:spTree>
</dsp:drawing>
</file>

<file path=ppt/diagrams/drawing24.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C7904234-7A72-432F-8463-F250EB6C10D0}">
      <dsp:nvSpPr>
        <dsp:cNvPr id="0" name=""/>
        <dsp:cNvSpPr/>
      </dsp:nvSpPr>
      <dsp:spPr>
        <a:xfrm>
          <a:off x="0" y="153"/>
          <a:ext cx="7632848" cy="863789"/>
        </a:xfrm>
        <a:prstGeom prst="roundRect">
          <a:avLst/>
        </a:prstGeom>
        <a:gradFill rotWithShape="0">
          <a:gsLst>
            <a:gs pos="0">
              <a:schemeClr val="accent1">
                <a:hueOff val="0"/>
                <a:satOff val="0"/>
                <a:lumOff val="0"/>
                <a:alphaOff val="0"/>
                <a:shade val="15000"/>
                <a:satMod val="180000"/>
              </a:schemeClr>
            </a:gs>
            <a:gs pos="50000">
              <a:schemeClr val="accent1">
                <a:hueOff val="0"/>
                <a:satOff val="0"/>
                <a:lumOff val="0"/>
                <a:alphaOff val="0"/>
                <a:shade val="45000"/>
                <a:satMod val="170000"/>
              </a:schemeClr>
            </a:gs>
            <a:gs pos="70000">
              <a:schemeClr val="accent1">
                <a:hueOff val="0"/>
                <a:satOff val="0"/>
                <a:lumOff val="0"/>
                <a:alphaOff val="0"/>
                <a:tint val="99000"/>
                <a:shade val="65000"/>
                <a:satMod val="155000"/>
              </a:schemeClr>
            </a:gs>
            <a:gs pos="100000">
              <a:schemeClr val="accent1">
                <a:hueOff val="0"/>
                <a:satOff val="0"/>
                <a:lumOff val="0"/>
                <a:alphaOff val="0"/>
                <a:tint val="95500"/>
                <a:shade val="100000"/>
                <a:satMod val="155000"/>
              </a:schemeClr>
            </a:gs>
          </a:gsLst>
          <a:lin ang="16200000" scaled="0"/>
        </a:gradFill>
        <a:ln>
          <a:noFill/>
        </a:ln>
        <a:effectLst>
          <a:outerShdw blurRad="50800" dist="381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52400" tIns="152400" rIns="152400" bIns="152400" numCol="1" spcCol="1270" anchor="ctr" anchorCtr="0">
          <a:noAutofit/>
        </a:bodyPr>
        <a:lstStyle/>
        <a:p>
          <a:pPr lvl="0" algn="ctr" defTabSz="1778000" rtl="0">
            <a:lnSpc>
              <a:spcPct val="90000"/>
            </a:lnSpc>
            <a:spcBef>
              <a:spcPct val="0"/>
            </a:spcBef>
            <a:spcAft>
              <a:spcPct val="35000"/>
            </a:spcAft>
          </a:pPr>
          <a:r>
            <a:rPr lang="en-IN" sz="4000" b="1" kern="1200" dirty="0" smtClean="0">
              <a:solidFill>
                <a:srgbClr val="FFFF00"/>
              </a:solidFill>
              <a:latin typeface="Times New Roman" pitchFamily="18" charset="0"/>
              <a:cs typeface="Times New Roman" pitchFamily="18" charset="0"/>
            </a:rPr>
            <a:t>Conclusion</a:t>
          </a:r>
          <a:endParaRPr lang="en-US" sz="4000" kern="1200" dirty="0">
            <a:solidFill>
              <a:srgbClr val="FFFF00"/>
            </a:solidFill>
            <a:latin typeface="Times New Roman" pitchFamily="18" charset="0"/>
            <a:cs typeface="Times New Roman" pitchFamily="18" charset="0"/>
          </a:endParaRPr>
        </a:p>
      </dsp:txBody>
      <dsp:txXfrm>
        <a:off x="0" y="153"/>
        <a:ext cx="7632848" cy="863789"/>
      </dsp:txXfrm>
    </dsp:sp>
  </dsp:spTree>
</dsp:drawing>
</file>

<file path=ppt/diagrams/drawing25.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C5DAE017-7417-4DF0-9B5C-9F8654A2C4AF}">
      <dsp:nvSpPr>
        <dsp:cNvPr id="0" name=""/>
        <dsp:cNvSpPr/>
      </dsp:nvSpPr>
      <dsp:spPr>
        <a:xfrm>
          <a:off x="0" y="0"/>
          <a:ext cx="8229600" cy="954019"/>
        </a:xfrm>
        <a:prstGeom prst="roundRect">
          <a:avLst/>
        </a:prstGeom>
        <a:gradFill rotWithShape="0">
          <a:gsLst>
            <a:gs pos="0">
              <a:schemeClr val="accent1">
                <a:hueOff val="0"/>
                <a:satOff val="0"/>
                <a:lumOff val="0"/>
                <a:alphaOff val="0"/>
                <a:shade val="15000"/>
                <a:satMod val="180000"/>
              </a:schemeClr>
            </a:gs>
            <a:gs pos="50000">
              <a:schemeClr val="accent1">
                <a:hueOff val="0"/>
                <a:satOff val="0"/>
                <a:lumOff val="0"/>
                <a:alphaOff val="0"/>
                <a:shade val="45000"/>
                <a:satMod val="170000"/>
              </a:schemeClr>
            </a:gs>
            <a:gs pos="70000">
              <a:schemeClr val="accent1">
                <a:hueOff val="0"/>
                <a:satOff val="0"/>
                <a:lumOff val="0"/>
                <a:alphaOff val="0"/>
                <a:tint val="99000"/>
                <a:shade val="65000"/>
                <a:satMod val="155000"/>
              </a:schemeClr>
            </a:gs>
            <a:gs pos="100000">
              <a:schemeClr val="accent1">
                <a:hueOff val="0"/>
                <a:satOff val="0"/>
                <a:lumOff val="0"/>
                <a:alphaOff val="0"/>
                <a:tint val="95500"/>
                <a:shade val="100000"/>
                <a:satMod val="155000"/>
              </a:schemeClr>
            </a:gs>
          </a:gsLst>
          <a:lin ang="16200000" scaled="0"/>
        </a:gradFill>
        <a:ln>
          <a:noFill/>
        </a:ln>
        <a:effectLst>
          <a:outerShdw blurRad="50800" dist="381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21920" tIns="121920" rIns="121920" bIns="121920" numCol="1" spcCol="1270" anchor="ctr" anchorCtr="0">
          <a:noAutofit/>
        </a:bodyPr>
        <a:lstStyle/>
        <a:p>
          <a:pPr lvl="0" algn="ctr" defTabSz="1422400" rtl="0">
            <a:lnSpc>
              <a:spcPct val="90000"/>
            </a:lnSpc>
            <a:spcBef>
              <a:spcPct val="0"/>
            </a:spcBef>
            <a:spcAft>
              <a:spcPct val="35000"/>
            </a:spcAft>
          </a:pPr>
          <a:r>
            <a:rPr lang="en-US" sz="3200" b="1" kern="1200" dirty="0" smtClean="0">
              <a:solidFill>
                <a:srgbClr val="FFFF00"/>
              </a:solidFill>
              <a:latin typeface="Times New Roman" pitchFamily="18" charset="0"/>
              <a:cs typeface="Times New Roman" pitchFamily="18" charset="0"/>
            </a:rPr>
            <a:t>ACKNOWLEDGEMENT</a:t>
          </a:r>
          <a:endParaRPr lang="en-US" sz="3200" b="1" kern="1200" dirty="0">
            <a:solidFill>
              <a:srgbClr val="FFFF00"/>
            </a:solidFill>
            <a:latin typeface="Times New Roman" pitchFamily="18" charset="0"/>
            <a:cs typeface="Times New Roman" pitchFamily="18" charset="0"/>
          </a:endParaRPr>
        </a:p>
      </dsp:txBody>
      <dsp:txXfrm>
        <a:off x="0" y="0"/>
        <a:ext cx="8229600" cy="954019"/>
      </dsp:txXfrm>
    </dsp:sp>
  </dsp:spTree>
</dsp:drawing>
</file>

<file path=ppt/diagrams/drawing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455B2343-D0EB-4DED-B07D-7617267779FE}">
      <dsp:nvSpPr>
        <dsp:cNvPr id="0" name=""/>
        <dsp:cNvSpPr/>
      </dsp:nvSpPr>
      <dsp:spPr>
        <a:xfrm>
          <a:off x="179469" y="0"/>
          <a:ext cx="8676369" cy="814320"/>
        </a:xfrm>
        <a:prstGeom prst="roundRect">
          <a:avLst/>
        </a:prstGeom>
        <a:gradFill rotWithShape="0">
          <a:gsLst>
            <a:gs pos="0">
              <a:schemeClr val="accent1">
                <a:hueOff val="0"/>
                <a:satOff val="0"/>
                <a:lumOff val="0"/>
                <a:alphaOff val="0"/>
                <a:shade val="15000"/>
                <a:satMod val="180000"/>
              </a:schemeClr>
            </a:gs>
            <a:gs pos="50000">
              <a:schemeClr val="accent1">
                <a:hueOff val="0"/>
                <a:satOff val="0"/>
                <a:lumOff val="0"/>
                <a:alphaOff val="0"/>
                <a:shade val="45000"/>
                <a:satMod val="170000"/>
              </a:schemeClr>
            </a:gs>
            <a:gs pos="70000">
              <a:schemeClr val="accent1">
                <a:hueOff val="0"/>
                <a:satOff val="0"/>
                <a:lumOff val="0"/>
                <a:alphaOff val="0"/>
                <a:tint val="99000"/>
                <a:shade val="65000"/>
                <a:satMod val="155000"/>
              </a:schemeClr>
            </a:gs>
            <a:gs pos="100000">
              <a:schemeClr val="accent1">
                <a:hueOff val="0"/>
                <a:satOff val="0"/>
                <a:lumOff val="0"/>
                <a:alphaOff val="0"/>
                <a:tint val="95500"/>
                <a:shade val="100000"/>
                <a:satMod val="155000"/>
              </a:schemeClr>
            </a:gs>
          </a:gsLst>
          <a:lin ang="16200000" scaled="0"/>
        </a:gradFill>
        <a:ln>
          <a:noFill/>
        </a:ln>
        <a:effectLst>
          <a:outerShdw blurRad="50800" dist="381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06680" tIns="106680" rIns="106680" bIns="106680" numCol="1" spcCol="1270" anchor="ctr" anchorCtr="0">
          <a:noAutofit/>
        </a:bodyPr>
        <a:lstStyle/>
        <a:p>
          <a:pPr lvl="0" algn="ctr" defTabSz="1244600" rtl="0">
            <a:lnSpc>
              <a:spcPct val="90000"/>
            </a:lnSpc>
            <a:spcBef>
              <a:spcPct val="0"/>
            </a:spcBef>
            <a:spcAft>
              <a:spcPct val="35000"/>
            </a:spcAft>
          </a:pPr>
          <a:r>
            <a:rPr lang="en-IN" sz="2800" b="1" kern="1200" dirty="0" smtClean="0">
              <a:solidFill>
                <a:srgbClr val="FFFF00"/>
              </a:solidFill>
            </a:rPr>
            <a:t>Line Diagram</a:t>
          </a:r>
          <a:endParaRPr lang="en-IN" sz="2800" b="1" kern="1200" dirty="0">
            <a:solidFill>
              <a:srgbClr val="FFFF00"/>
            </a:solidFill>
          </a:endParaRPr>
        </a:p>
      </dsp:txBody>
      <dsp:txXfrm>
        <a:off x="179469" y="0"/>
        <a:ext cx="8676369" cy="814320"/>
      </dsp:txXfrm>
    </dsp:sp>
  </dsp:spTree>
</dsp:drawing>
</file>

<file path=ppt/diagrams/drawing4.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5C97747A-A032-4FE8-8176-EF4010CA07DA}">
      <dsp:nvSpPr>
        <dsp:cNvPr id="0" name=""/>
        <dsp:cNvSpPr/>
      </dsp:nvSpPr>
      <dsp:spPr>
        <a:xfrm>
          <a:off x="0" y="539"/>
          <a:ext cx="8229600" cy="1141920"/>
        </a:xfrm>
        <a:prstGeom prst="roundRect">
          <a:avLst/>
        </a:prstGeom>
        <a:gradFill rotWithShape="0">
          <a:gsLst>
            <a:gs pos="0">
              <a:schemeClr val="accent1">
                <a:hueOff val="0"/>
                <a:satOff val="0"/>
                <a:lumOff val="0"/>
                <a:alphaOff val="0"/>
                <a:shade val="15000"/>
                <a:satMod val="180000"/>
              </a:schemeClr>
            </a:gs>
            <a:gs pos="50000">
              <a:schemeClr val="accent1">
                <a:hueOff val="0"/>
                <a:satOff val="0"/>
                <a:lumOff val="0"/>
                <a:alphaOff val="0"/>
                <a:shade val="45000"/>
                <a:satMod val="170000"/>
              </a:schemeClr>
            </a:gs>
            <a:gs pos="70000">
              <a:schemeClr val="accent1">
                <a:hueOff val="0"/>
                <a:satOff val="0"/>
                <a:lumOff val="0"/>
                <a:alphaOff val="0"/>
                <a:tint val="99000"/>
                <a:shade val="65000"/>
                <a:satMod val="155000"/>
              </a:schemeClr>
            </a:gs>
            <a:gs pos="100000">
              <a:schemeClr val="accent1">
                <a:hueOff val="0"/>
                <a:satOff val="0"/>
                <a:lumOff val="0"/>
                <a:alphaOff val="0"/>
                <a:tint val="95500"/>
                <a:shade val="100000"/>
                <a:satMod val="155000"/>
              </a:schemeClr>
            </a:gs>
          </a:gsLst>
          <a:lin ang="16200000" scaled="0"/>
        </a:gradFill>
        <a:ln>
          <a:noFill/>
        </a:ln>
        <a:effectLst>
          <a:outerShdw blurRad="50800" dist="381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37160" tIns="137160" rIns="137160" bIns="137160" numCol="1" spcCol="1270" anchor="ctr" anchorCtr="0">
          <a:noAutofit/>
        </a:bodyPr>
        <a:lstStyle/>
        <a:p>
          <a:pPr lvl="0" algn="ctr" defTabSz="1600200" rtl="0">
            <a:lnSpc>
              <a:spcPct val="90000"/>
            </a:lnSpc>
            <a:spcBef>
              <a:spcPct val="0"/>
            </a:spcBef>
            <a:spcAft>
              <a:spcPct val="35000"/>
            </a:spcAft>
          </a:pPr>
          <a:r>
            <a:rPr lang="en-US" sz="3600" b="1" kern="1200" dirty="0" smtClean="0">
              <a:solidFill>
                <a:srgbClr val="FFFF00"/>
              </a:solidFill>
              <a:latin typeface="Times New Roman" pitchFamily="18" charset="0"/>
              <a:cs typeface="Times New Roman" pitchFamily="18" charset="0"/>
            </a:rPr>
            <a:t>HARDWARE REQUIREMENTS</a:t>
          </a:r>
          <a:endParaRPr lang="en-US" sz="3600" b="1" kern="1200" dirty="0">
            <a:solidFill>
              <a:srgbClr val="FFFF00"/>
            </a:solidFill>
            <a:latin typeface="Times New Roman" pitchFamily="18" charset="0"/>
            <a:cs typeface="Times New Roman" pitchFamily="18" charset="0"/>
          </a:endParaRPr>
        </a:p>
      </dsp:txBody>
      <dsp:txXfrm>
        <a:off x="0" y="539"/>
        <a:ext cx="8229600" cy="1141920"/>
      </dsp:txXfrm>
    </dsp:sp>
  </dsp:spTree>
</dsp:drawing>
</file>

<file path=ppt/diagrams/drawing5.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7D2D07CD-00D4-4C51-B37F-DA1F5B4C4C13}">
      <dsp:nvSpPr>
        <dsp:cNvPr id="0" name=""/>
        <dsp:cNvSpPr/>
      </dsp:nvSpPr>
      <dsp:spPr>
        <a:xfrm>
          <a:off x="0" y="539"/>
          <a:ext cx="8229600" cy="1141920"/>
        </a:xfrm>
        <a:prstGeom prst="roundRect">
          <a:avLst/>
        </a:prstGeom>
        <a:gradFill rotWithShape="0">
          <a:gsLst>
            <a:gs pos="0">
              <a:schemeClr val="accent1">
                <a:hueOff val="0"/>
                <a:satOff val="0"/>
                <a:lumOff val="0"/>
                <a:alphaOff val="0"/>
                <a:shade val="15000"/>
                <a:satMod val="180000"/>
              </a:schemeClr>
            </a:gs>
            <a:gs pos="50000">
              <a:schemeClr val="accent1">
                <a:hueOff val="0"/>
                <a:satOff val="0"/>
                <a:lumOff val="0"/>
                <a:alphaOff val="0"/>
                <a:shade val="45000"/>
                <a:satMod val="170000"/>
              </a:schemeClr>
            </a:gs>
            <a:gs pos="70000">
              <a:schemeClr val="accent1">
                <a:hueOff val="0"/>
                <a:satOff val="0"/>
                <a:lumOff val="0"/>
                <a:alphaOff val="0"/>
                <a:tint val="99000"/>
                <a:shade val="65000"/>
                <a:satMod val="155000"/>
              </a:schemeClr>
            </a:gs>
            <a:gs pos="100000">
              <a:schemeClr val="accent1">
                <a:hueOff val="0"/>
                <a:satOff val="0"/>
                <a:lumOff val="0"/>
                <a:alphaOff val="0"/>
                <a:tint val="95500"/>
                <a:shade val="100000"/>
                <a:satMod val="155000"/>
              </a:schemeClr>
            </a:gs>
          </a:gsLst>
          <a:lin ang="16200000" scaled="0"/>
        </a:gradFill>
        <a:ln>
          <a:noFill/>
        </a:ln>
        <a:effectLst>
          <a:outerShdw blurRad="50800" dist="381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37160" tIns="137160" rIns="137160" bIns="137160" numCol="1" spcCol="1270" anchor="ctr" anchorCtr="0">
          <a:noAutofit/>
        </a:bodyPr>
        <a:lstStyle/>
        <a:p>
          <a:pPr lvl="0" algn="l" defTabSz="1600200" rtl="0">
            <a:lnSpc>
              <a:spcPct val="90000"/>
            </a:lnSpc>
            <a:spcBef>
              <a:spcPct val="0"/>
            </a:spcBef>
            <a:spcAft>
              <a:spcPct val="35000"/>
            </a:spcAft>
          </a:pPr>
          <a:r>
            <a:rPr lang="en-US" sz="3600" b="1" u="none" kern="1200" dirty="0" smtClean="0">
              <a:solidFill>
                <a:srgbClr val="FFFF00"/>
              </a:solidFill>
              <a:latin typeface="Times New Roman" pitchFamily="18" charset="0"/>
              <a:cs typeface="Times New Roman" pitchFamily="18" charset="0"/>
            </a:rPr>
            <a:t>Programmable Logic Controller (PLC)</a:t>
          </a:r>
          <a:endParaRPr lang="en-US" sz="3600" b="1" u="none" kern="1200" dirty="0">
            <a:solidFill>
              <a:srgbClr val="FFFF00"/>
            </a:solidFill>
            <a:latin typeface="Times New Roman" pitchFamily="18" charset="0"/>
            <a:cs typeface="Times New Roman" pitchFamily="18" charset="0"/>
          </a:endParaRPr>
        </a:p>
      </dsp:txBody>
      <dsp:txXfrm>
        <a:off x="0" y="539"/>
        <a:ext cx="8229600" cy="1141920"/>
      </dsp:txXfrm>
    </dsp:sp>
  </dsp:spTree>
</dsp:drawing>
</file>

<file path=ppt/diagrams/drawing6.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633177C9-0C33-499A-88F2-0C375F26ABD1}">
      <dsp:nvSpPr>
        <dsp:cNvPr id="0" name=""/>
        <dsp:cNvSpPr/>
      </dsp:nvSpPr>
      <dsp:spPr>
        <a:xfrm>
          <a:off x="0" y="0"/>
          <a:ext cx="7889530" cy="973440"/>
        </a:xfrm>
        <a:prstGeom prst="roundRect">
          <a:avLst/>
        </a:prstGeom>
        <a:gradFill rotWithShape="0">
          <a:gsLst>
            <a:gs pos="0">
              <a:schemeClr val="accent1">
                <a:hueOff val="0"/>
                <a:satOff val="0"/>
                <a:lumOff val="0"/>
                <a:alphaOff val="0"/>
                <a:shade val="15000"/>
                <a:satMod val="180000"/>
              </a:schemeClr>
            </a:gs>
            <a:gs pos="50000">
              <a:schemeClr val="accent1">
                <a:hueOff val="0"/>
                <a:satOff val="0"/>
                <a:lumOff val="0"/>
                <a:alphaOff val="0"/>
                <a:shade val="45000"/>
                <a:satMod val="170000"/>
              </a:schemeClr>
            </a:gs>
            <a:gs pos="70000">
              <a:schemeClr val="accent1">
                <a:hueOff val="0"/>
                <a:satOff val="0"/>
                <a:lumOff val="0"/>
                <a:alphaOff val="0"/>
                <a:tint val="99000"/>
                <a:shade val="65000"/>
                <a:satMod val="155000"/>
              </a:schemeClr>
            </a:gs>
            <a:gs pos="100000">
              <a:schemeClr val="accent1">
                <a:hueOff val="0"/>
                <a:satOff val="0"/>
                <a:lumOff val="0"/>
                <a:alphaOff val="0"/>
                <a:tint val="95500"/>
                <a:shade val="100000"/>
                <a:satMod val="155000"/>
              </a:schemeClr>
            </a:gs>
          </a:gsLst>
          <a:lin ang="16200000" scaled="0"/>
        </a:gradFill>
        <a:ln>
          <a:noFill/>
        </a:ln>
        <a:effectLst>
          <a:outerShdw blurRad="50800" dist="381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52400" tIns="152400" rIns="152400" bIns="152400" numCol="1" spcCol="1270" anchor="ctr" anchorCtr="0">
          <a:noAutofit/>
        </a:bodyPr>
        <a:lstStyle/>
        <a:p>
          <a:pPr lvl="0" algn="ctr" defTabSz="1778000" rtl="0">
            <a:lnSpc>
              <a:spcPct val="90000"/>
            </a:lnSpc>
            <a:spcBef>
              <a:spcPct val="0"/>
            </a:spcBef>
            <a:spcAft>
              <a:spcPct val="35000"/>
            </a:spcAft>
          </a:pPr>
          <a:r>
            <a:rPr lang="en-IN" sz="4000" b="1" kern="1200" dirty="0" smtClean="0">
              <a:solidFill>
                <a:srgbClr val="FFFF00"/>
              </a:solidFill>
              <a:latin typeface="Times New Roman" pitchFamily="18" charset="0"/>
              <a:cs typeface="Times New Roman" pitchFamily="18" charset="0"/>
            </a:rPr>
            <a:t>PLC Communication Cable</a:t>
          </a:r>
          <a:endParaRPr lang="en-IN" sz="4000" b="1" kern="1200" dirty="0">
            <a:solidFill>
              <a:srgbClr val="FFFF00"/>
            </a:solidFill>
            <a:latin typeface="Times New Roman" pitchFamily="18" charset="0"/>
            <a:cs typeface="Times New Roman" pitchFamily="18" charset="0"/>
          </a:endParaRPr>
        </a:p>
      </dsp:txBody>
      <dsp:txXfrm>
        <a:off x="0" y="0"/>
        <a:ext cx="7889530" cy="973440"/>
      </dsp:txXfrm>
    </dsp:sp>
  </dsp:spTree>
</dsp:drawing>
</file>

<file path=ppt/diagrams/drawing7.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46038F0F-9026-48AA-A80A-971DF3AC465A}">
      <dsp:nvSpPr>
        <dsp:cNvPr id="0" name=""/>
        <dsp:cNvSpPr/>
      </dsp:nvSpPr>
      <dsp:spPr>
        <a:xfrm>
          <a:off x="0" y="52"/>
          <a:ext cx="8064896" cy="936000"/>
        </a:xfrm>
        <a:prstGeom prst="roundRect">
          <a:avLst/>
        </a:prstGeom>
        <a:gradFill rotWithShape="0">
          <a:gsLst>
            <a:gs pos="0">
              <a:schemeClr val="accent1">
                <a:hueOff val="0"/>
                <a:satOff val="0"/>
                <a:lumOff val="0"/>
                <a:alphaOff val="0"/>
                <a:shade val="15000"/>
                <a:satMod val="180000"/>
              </a:schemeClr>
            </a:gs>
            <a:gs pos="50000">
              <a:schemeClr val="accent1">
                <a:hueOff val="0"/>
                <a:satOff val="0"/>
                <a:lumOff val="0"/>
                <a:alphaOff val="0"/>
                <a:shade val="45000"/>
                <a:satMod val="170000"/>
              </a:schemeClr>
            </a:gs>
            <a:gs pos="70000">
              <a:schemeClr val="accent1">
                <a:hueOff val="0"/>
                <a:satOff val="0"/>
                <a:lumOff val="0"/>
                <a:alphaOff val="0"/>
                <a:tint val="99000"/>
                <a:shade val="65000"/>
                <a:satMod val="155000"/>
              </a:schemeClr>
            </a:gs>
            <a:gs pos="100000">
              <a:schemeClr val="accent1">
                <a:hueOff val="0"/>
                <a:satOff val="0"/>
                <a:lumOff val="0"/>
                <a:alphaOff val="0"/>
                <a:tint val="95500"/>
                <a:shade val="100000"/>
                <a:satMod val="155000"/>
              </a:schemeClr>
            </a:gs>
          </a:gsLst>
          <a:lin ang="16200000" scaled="0"/>
        </a:gradFill>
        <a:ln>
          <a:noFill/>
        </a:ln>
        <a:effectLst>
          <a:outerShdw blurRad="50800" dist="381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52400" tIns="152400" rIns="152400" bIns="152400" numCol="1" spcCol="1270" anchor="ctr" anchorCtr="0">
          <a:noAutofit/>
        </a:bodyPr>
        <a:lstStyle/>
        <a:p>
          <a:pPr lvl="0" algn="ctr" defTabSz="1778000" rtl="0">
            <a:lnSpc>
              <a:spcPct val="90000"/>
            </a:lnSpc>
            <a:spcBef>
              <a:spcPct val="0"/>
            </a:spcBef>
            <a:spcAft>
              <a:spcPct val="35000"/>
            </a:spcAft>
          </a:pPr>
          <a:r>
            <a:rPr lang="en-IN" sz="4000" b="1" kern="1200" dirty="0" smtClean="0">
              <a:solidFill>
                <a:srgbClr val="FFFF00"/>
              </a:solidFill>
              <a:latin typeface="Times New Roman" pitchFamily="18" charset="0"/>
              <a:cs typeface="Times New Roman" pitchFamily="18" charset="0"/>
            </a:rPr>
            <a:t>Multifunction Meter</a:t>
          </a:r>
          <a:endParaRPr lang="en-IN" sz="4000" b="1" kern="1200" dirty="0">
            <a:solidFill>
              <a:srgbClr val="FFFF00"/>
            </a:solidFill>
            <a:latin typeface="Times New Roman" pitchFamily="18" charset="0"/>
            <a:cs typeface="Times New Roman" pitchFamily="18" charset="0"/>
          </a:endParaRPr>
        </a:p>
      </dsp:txBody>
      <dsp:txXfrm>
        <a:off x="0" y="52"/>
        <a:ext cx="8064896" cy="936000"/>
      </dsp:txXfrm>
    </dsp:sp>
  </dsp:spTree>
</dsp:drawing>
</file>

<file path=ppt/diagrams/drawing8.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8DE96DE0-20FB-42BC-82BF-7B283A35BDFC}">
      <dsp:nvSpPr>
        <dsp:cNvPr id="0" name=""/>
        <dsp:cNvSpPr/>
      </dsp:nvSpPr>
      <dsp:spPr>
        <a:xfrm>
          <a:off x="0" y="955"/>
          <a:ext cx="5184576" cy="1006200"/>
        </a:xfrm>
        <a:prstGeom prst="roundRect">
          <a:avLst/>
        </a:prstGeom>
        <a:gradFill rotWithShape="0">
          <a:gsLst>
            <a:gs pos="0">
              <a:schemeClr val="accent1">
                <a:hueOff val="0"/>
                <a:satOff val="0"/>
                <a:lumOff val="0"/>
                <a:alphaOff val="0"/>
                <a:shade val="15000"/>
                <a:satMod val="180000"/>
              </a:schemeClr>
            </a:gs>
            <a:gs pos="50000">
              <a:schemeClr val="accent1">
                <a:hueOff val="0"/>
                <a:satOff val="0"/>
                <a:lumOff val="0"/>
                <a:alphaOff val="0"/>
                <a:shade val="45000"/>
                <a:satMod val="170000"/>
              </a:schemeClr>
            </a:gs>
            <a:gs pos="70000">
              <a:schemeClr val="accent1">
                <a:hueOff val="0"/>
                <a:satOff val="0"/>
                <a:lumOff val="0"/>
                <a:alphaOff val="0"/>
                <a:tint val="99000"/>
                <a:shade val="65000"/>
                <a:satMod val="155000"/>
              </a:schemeClr>
            </a:gs>
            <a:gs pos="100000">
              <a:schemeClr val="accent1">
                <a:hueOff val="0"/>
                <a:satOff val="0"/>
                <a:lumOff val="0"/>
                <a:alphaOff val="0"/>
                <a:tint val="95500"/>
                <a:shade val="100000"/>
                <a:satMod val="155000"/>
              </a:schemeClr>
            </a:gs>
          </a:gsLst>
          <a:lin ang="16200000" scaled="0"/>
        </a:gradFill>
        <a:ln>
          <a:noFill/>
        </a:ln>
        <a:effectLst>
          <a:outerShdw blurRad="50800" dist="381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63830" tIns="163830" rIns="163830" bIns="163830" numCol="1" spcCol="1270" anchor="ctr" anchorCtr="0">
          <a:noAutofit/>
        </a:bodyPr>
        <a:lstStyle/>
        <a:p>
          <a:pPr lvl="0" algn="ctr" defTabSz="1911350" rtl="0">
            <a:lnSpc>
              <a:spcPct val="90000"/>
            </a:lnSpc>
            <a:spcBef>
              <a:spcPct val="0"/>
            </a:spcBef>
            <a:spcAft>
              <a:spcPct val="35000"/>
            </a:spcAft>
          </a:pPr>
          <a:r>
            <a:rPr lang="en-US" sz="4300" b="1" kern="1200" dirty="0" smtClean="0">
              <a:solidFill>
                <a:srgbClr val="FFFF00"/>
              </a:solidFill>
              <a:latin typeface="Times New Roman" pitchFamily="18" charset="0"/>
              <a:cs typeface="Times New Roman" pitchFamily="18" charset="0"/>
            </a:rPr>
            <a:t>Line Filter &amp; MCB</a:t>
          </a:r>
          <a:endParaRPr lang="en-US" sz="4300" b="1" kern="1200" dirty="0">
            <a:solidFill>
              <a:srgbClr val="FFFF00"/>
            </a:solidFill>
            <a:latin typeface="Times New Roman" pitchFamily="18" charset="0"/>
            <a:cs typeface="Times New Roman" pitchFamily="18" charset="0"/>
          </a:endParaRPr>
        </a:p>
      </dsp:txBody>
      <dsp:txXfrm>
        <a:off x="0" y="955"/>
        <a:ext cx="5184576" cy="1006200"/>
      </dsp:txXfrm>
    </dsp:sp>
  </dsp:spTree>
</dsp:drawing>
</file>

<file path=ppt/diagrams/drawing9.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DCAB94AF-3B60-400C-9ADE-D03053442B37}">
      <dsp:nvSpPr>
        <dsp:cNvPr id="0" name=""/>
        <dsp:cNvSpPr/>
      </dsp:nvSpPr>
      <dsp:spPr>
        <a:xfrm>
          <a:off x="0" y="254"/>
          <a:ext cx="7992888" cy="791578"/>
        </a:xfrm>
        <a:prstGeom prst="roundRect">
          <a:avLst/>
        </a:prstGeom>
        <a:gradFill rotWithShape="0">
          <a:gsLst>
            <a:gs pos="0">
              <a:schemeClr val="accent1">
                <a:hueOff val="0"/>
                <a:satOff val="0"/>
                <a:lumOff val="0"/>
                <a:alphaOff val="0"/>
                <a:shade val="15000"/>
                <a:satMod val="180000"/>
              </a:schemeClr>
            </a:gs>
            <a:gs pos="50000">
              <a:schemeClr val="accent1">
                <a:hueOff val="0"/>
                <a:satOff val="0"/>
                <a:lumOff val="0"/>
                <a:alphaOff val="0"/>
                <a:shade val="45000"/>
                <a:satMod val="170000"/>
              </a:schemeClr>
            </a:gs>
            <a:gs pos="70000">
              <a:schemeClr val="accent1">
                <a:hueOff val="0"/>
                <a:satOff val="0"/>
                <a:lumOff val="0"/>
                <a:alphaOff val="0"/>
                <a:tint val="99000"/>
                <a:shade val="65000"/>
                <a:satMod val="155000"/>
              </a:schemeClr>
            </a:gs>
            <a:gs pos="100000">
              <a:schemeClr val="accent1">
                <a:hueOff val="0"/>
                <a:satOff val="0"/>
                <a:lumOff val="0"/>
                <a:alphaOff val="0"/>
                <a:tint val="95500"/>
                <a:shade val="100000"/>
                <a:satMod val="155000"/>
              </a:schemeClr>
            </a:gs>
          </a:gsLst>
          <a:lin ang="16200000" scaled="0"/>
        </a:gradFill>
        <a:ln>
          <a:noFill/>
        </a:ln>
        <a:effectLst>
          <a:outerShdw blurRad="50800" dist="381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52400" tIns="152400" rIns="152400" bIns="152400" numCol="1" spcCol="1270" anchor="ctr" anchorCtr="0">
          <a:noAutofit/>
        </a:bodyPr>
        <a:lstStyle/>
        <a:p>
          <a:pPr lvl="0" algn="ctr" defTabSz="1778000" rtl="0">
            <a:lnSpc>
              <a:spcPct val="90000"/>
            </a:lnSpc>
            <a:spcBef>
              <a:spcPct val="0"/>
            </a:spcBef>
            <a:spcAft>
              <a:spcPct val="35000"/>
            </a:spcAft>
          </a:pPr>
          <a:r>
            <a:rPr lang="en-US" sz="4000" b="1" kern="1200" dirty="0" smtClean="0">
              <a:solidFill>
                <a:srgbClr val="FFFF00"/>
              </a:solidFill>
              <a:latin typeface="Times New Roman" pitchFamily="18" charset="0"/>
              <a:cs typeface="Times New Roman" pitchFamily="18" charset="0"/>
            </a:rPr>
            <a:t>Switched Mode Power Supply</a:t>
          </a:r>
          <a:endParaRPr lang="en-US" sz="4000" kern="1200" dirty="0">
            <a:solidFill>
              <a:srgbClr val="FFFF00"/>
            </a:solidFill>
            <a:latin typeface="Times New Roman" pitchFamily="18" charset="0"/>
            <a:cs typeface="Times New Roman" pitchFamily="18" charset="0"/>
          </a:endParaRPr>
        </a:p>
      </dsp:txBody>
      <dsp:txXfrm>
        <a:off x="0" y="254"/>
        <a:ext cx="7992888" cy="791578"/>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0.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5.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6.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7.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8.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9.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0.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5.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5.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6.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7.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8.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9.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5.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6.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7.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8.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9.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0.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1.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2.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3.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4.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5.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r>
              <a:rPr lang="en-IN" smtClean="0"/>
              <a:t>PLC SCADA Based Distribution Monitoring &amp; Control</a:t>
            </a:r>
            <a:endParaRPr lang="en-IN"/>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DD3438A8-9237-45DB-A018-7DCE863C336C}" type="datetimeFigureOut">
              <a:rPr lang="en-US" smtClean="0"/>
              <a:pPr/>
              <a:t>2/27/2015</a:t>
            </a:fld>
            <a:endParaRPr lang="en-IN"/>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IN"/>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98D53A3C-36B8-44BF-BE07-150B6F375718}" type="slidenum">
              <a:rPr lang="en-IN" smtClean="0"/>
              <a:pPr/>
              <a:t>‹#›</a:t>
            </a:fld>
            <a:endParaRPr lang="en-IN"/>
          </a:p>
        </p:txBody>
      </p:sp>
    </p:spTree>
  </p:cSld>
  <p:clrMap bg1="lt1" tx1="dk1" bg2="lt2" tx2="dk2" accent1="accent1" accent2="accent2" accent3="accent3" accent4="accent4" accent5="accent5" accent6="accent6" hlink="hlink" folHlink="folHlink"/>
  <p:hf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r>
              <a:rPr lang="en-IN" smtClean="0"/>
              <a:t>PLC SCADA Based Distribution Monitoring &amp; Control</a:t>
            </a:r>
            <a:endParaRPr lang="en-IN"/>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609925C-7E84-461B-AC5A-8C39F0EDBFE1}" type="datetimeFigureOut">
              <a:rPr lang="en-US" smtClean="0"/>
              <a:pPr/>
              <a:t>2/27/2015</a:t>
            </a:fld>
            <a:endParaRPr lang="en-IN"/>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IN"/>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IN"/>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AD31207-9E85-4C2D-AFA1-DCDCEFE4A2CD}" type="slidenum">
              <a:rPr lang="en-IN" smtClean="0"/>
              <a:pPr/>
              <a:t>‹#›</a:t>
            </a:fld>
            <a:endParaRPr lang="en-IN"/>
          </a:p>
        </p:txBody>
      </p:sp>
    </p:spTree>
  </p:cSld>
  <p:clrMap bg1="lt1" tx1="dk1" bg2="lt2" tx2="dk2" accent1="accent1" accent2="accent2" accent3="accent3" accent4="accent4" accent5="accent5" accent6="accent6" hlink="hlink" folHlink="folHlink"/>
  <p:hf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FAD31207-9E85-4C2D-AFA1-DCDCEFE4A2CD}" type="slidenum">
              <a:rPr lang="en-IN" smtClean="0"/>
              <a:pPr/>
              <a:t>1</a:t>
            </a:fld>
            <a:endParaRPr lang="en-IN"/>
          </a:p>
        </p:txBody>
      </p:sp>
      <p:sp>
        <p:nvSpPr>
          <p:cNvPr id="5" name="Header Placeholder 4"/>
          <p:cNvSpPr>
            <a:spLocks noGrp="1"/>
          </p:cNvSpPr>
          <p:nvPr>
            <p:ph type="hdr" sz="quarter" idx="11"/>
          </p:nvPr>
        </p:nvSpPr>
        <p:spPr/>
        <p:txBody>
          <a:bodyPr/>
          <a:lstStyle/>
          <a:p>
            <a:r>
              <a:rPr lang="en-IN" smtClean="0"/>
              <a:t>PLC SCADA Based Distribution Monitoring &amp; Control</a:t>
            </a:r>
            <a:endParaRPr lang="en-IN"/>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AD31207-9E85-4C2D-AFA1-DCDCEFE4A2CD}" type="slidenum">
              <a:rPr lang="en-IN" smtClean="0"/>
              <a:pPr/>
              <a:t>25</a:t>
            </a:fld>
            <a:endParaRPr lang="en-IN"/>
          </a:p>
        </p:txBody>
      </p:sp>
      <p:sp>
        <p:nvSpPr>
          <p:cNvPr id="5" name="Header Placeholder 4"/>
          <p:cNvSpPr>
            <a:spLocks noGrp="1"/>
          </p:cNvSpPr>
          <p:nvPr>
            <p:ph type="hdr" sz="quarter" idx="11"/>
          </p:nvPr>
        </p:nvSpPr>
        <p:spPr/>
        <p:txBody>
          <a:bodyPr/>
          <a:lstStyle/>
          <a:p>
            <a:r>
              <a:rPr lang="en-IN" smtClean="0"/>
              <a:t>PLC SCADA Based Distribution Monitoring &amp; Control</a:t>
            </a:r>
            <a:endParaRPr lang="en-IN"/>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r>
              <a:rPr lang="en-US" smtClean="0"/>
              <a:t>2/27/2015</a:t>
            </a:r>
            <a:endParaRPr lang="en-IN"/>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r>
              <a:rPr lang="en-IN" smtClean="0"/>
              <a:t>PLC SCADA Based Distribution Monitoring &amp; Control</a:t>
            </a:r>
            <a:endParaRPr lang="en-IN"/>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23092B82-0039-455F-80DE-3ADC8C8BB583}" type="slidenum">
              <a:rPr lang="en-IN" smtClean="0"/>
              <a:pPr/>
              <a:t>‹#›</a:t>
            </a:fld>
            <a:endParaRPr lang="en-IN"/>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r>
              <a:rPr lang="en-US" smtClean="0"/>
              <a:t>2/27/2015</a:t>
            </a:r>
            <a:endParaRPr lang="en-IN"/>
          </a:p>
        </p:txBody>
      </p:sp>
      <p:sp>
        <p:nvSpPr>
          <p:cNvPr id="5" name="Footer Placeholder 4"/>
          <p:cNvSpPr>
            <a:spLocks noGrp="1"/>
          </p:cNvSpPr>
          <p:nvPr>
            <p:ph type="ftr" sz="quarter" idx="11"/>
          </p:nvPr>
        </p:nvSpPr>
        <p:spPr/>
        <p:txBody>
          <a:bodyPr/>
          <a:lstStyle>
            <a:extLst/>
          </a:lstStyle>
          <a:p>
            <a:r>
              <a:rPr lang="en-IN" smtClean="0"/>
              <a:t>PLC SCADA Based Distribution Monitoring &amp; Control</a:t>
            </a:r>
            <a:endParaRPr lang="en-IN"/>
          </a:p>
        </p:txBody>
      </p:sp>
      <p:sp>
        <p:nvSpPr>
          <p:cNvPr id="6" name="Slide Number Placeholder 5"/>
          <p:cNvSpPr>
            <a:spLocks noGrp="1"/>
          </p:cNvSpPr>
          <p:nvPr>
            <p:ph type="sldNum" sz="quarter" idx="12"/>
          </p:nvPr>
        </p:nvSpPr>
        <p:spPr/>
        <p:txBody>
          <a:bodyPr/>
          <a:lstStyle>
            <a:extLst/>
          </a:lstStyle>
          <a:p>
            <a:fld id="{23092B82-0039-455F-80DE-3ADC8C8BB583}" type="slidenum">
              <a:rPr lang="en-IN" smtClean="0"/>
              <a:pPr/>
              <a:t>‹#›</a:t>
            </a:fld>
            <a:endParaRPr lang="en-IN"/>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r>
              <a:rPr lang="en-US" smtClean="0"/>
              <a:t>2/27/2015</a:t>
            </a:r>
            <a:endParaRPr lang="en-IN"/>
          </a:p>
        </p:txBody>
      </p:sp>
      <p:sp>
        <p:nvSpPr>
          <p:cNvPr id="5" name="Footer Placeholder 4"/>
          <p:cNvSpPr>
            <a:spLocks noGrp="1"/>
          </p:cNvSpPr>
          <p:nvPr>
            <p:ph type="ftr" sz="quarter" idx="11"/>
          </p:nvPr>
        </p:nvSpPr>
        <p:spPr/>
        <p:txBody>
          <a:bodyPr/>
          <a:lstStyle>
            <a:extLst/>
          </a:lstStyle>
          <a:p>
            <a:r>
              <a:rPr lang="en-IN" smtClean="0"/>
              <a:t>PLC SCADA Based Distribution Monitoring &amp; Control</a:t>
            </a:r>
            <a:endParaRPr lang="en-IN"/>
          </a:p>
        </p:txBody>
      </p:sp>
      <p:sp>
        <p:nvSpPr>
          <p:cNvPr id="6" name="Slide Number Placeholder 5"/>
          <p:cNvSpPr>
            <a:spLocks noGrp="1"/>
          </p:cNvSpPr>
          <p:nvPr>
            <p:ph type="sldNum" sz="quarter" idx="12"/>
          </p:nvPr>
        </p:nvSpPr>
        <p:spPr/>
        <p:txBody>
          <a:bodyPr/>
          <a:lstStyle>
            <a:extLst/>
          </a:lstStyle>
          <a:p>
            <a:fld id="{23092B82-0039-455F-80DE-3ADC8C8BB583}" type="slidenum">
              <a:rPr lang="en-IN" smtClean="0"/>
              <a:pPr/>
              <a:t>‹#›</a:t>
            </a:fld>
            <a:endParaRPr lang="en-IN"/>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r>
              <a:rPr lang="en-US" smtClean="0"/>
              <a:t>2/27/2015</a:t>
            </a:r>
            <a:endParaRPr lang="en-IN"/>
          </a:p>
        </p:txBody>
      </p:sp>
      <p:sp>
        <p:nvSpPr>
          <p:cNvPr id="5" name="Footer Placeholder 4"/>
          <p:cNvSpPr>
            <a:spLocks noGrp="1"/>
          </p:cNvSpPr>
          <p:nvPr>
            <p:ph type="ftr" sz="quarter" idx="11"/>
          </p:nvPr>
        </p:nvSpPr>
        <p:spPr/>
        <p:txBody>
          <a:bodyPr/>
          <a:lstStyle>
            <a:extLst/>
          </a:lstStyle>
          <a:p>
            <a:r>
              <a:rPr lang="en-IN" smtClean="0"/>
              <a:t>PLC SCADA Based Distribution Monitoring &amp; Control</a:t>
            </a:r>
            <a:endParaRPr lang="en-IN"/>
          </a:p>
        </p:txBody>
      </p:sp>
      <p:sp>
        <p:nvSpPr>
          <p:cNvPr id="6" name="Slide Number Placeholder 5"/>
          <p:cNvSpPr>
            <a:spLocks noGrp="1"/>
          </p:cNvSpPr>
          <p:nvPr>
            <p:ph type="sldNum" sz="quarter" idx="12"/>
          </p:nvPr>
        </p:nvSpPr>
        <p:spPr/>
        <p:txBody>
          <a:bodyPr/>
          <a:lstStyle>
            <a:extLst/>
          </a:lstStyle>
          <a:p>
            <a:fld id="{23092B82-0039-455F-80DE-3ADC8C8BB583}" type="slidenum">
              <a:rPr lang="en-IN" smtClean="0"/>
              <a:pPr/>
              <a:t>‹#›</a:t>
            </a:fld>
            <a:endParaRPr lang="en-IN"/>
          </a:p>
        </p:txBody>
      </p:sp>
      <p:sp>
        <p:nvSpPr>
          <p:cNvPr id="7" name="Title 6"/>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r>
              <a:rPr lang="en-US" smtClean="0"/>
              <a:t>2/27/2015</a:t>
            </a:r>
            <a:endParaRPr lang="en-IN"/>
          </a:p>
        </p:txBody>
      </p:sp>
      <p:sp>
        <p:nvSpPr>
          <p:cNvPr id="5" name="Footer Placeholder 4"/>
          <p:cNvSpPr>
            <a:spLocks noGrp="1"/>
          </p:cNvSpPr>
          <p:nvPr>
            <p:ph type="ftr" sz="quarter" idx="11"/>
          </p:nvPr>
        </p:nvSpPr>
        <p:spPr/>
        <p:txBody>
          <a:bodyPr/>
          <a:lstStyle>
            <a:extLst/>
          </a:lstStyle>
          <a:p>
            <a:r>
              <a:rPr lang="en-IN" smtClean="0"/>
              <a:t>PLC SCADA Based Distribution Monitoring &amp; Control</a:t>
            </a:r>
            <a:endParaRPr lang="en-IN"/>
          </a:p>
        </p:txBody>
      </p:sp>
      <p:sp>
        <p:nvSpPr>
          <p:cNvPr id="6" name="Slide Number Placeholder 5"/>
          <p:cNvSpPr>
            <a:spLocks noGrp="1"/>
          </p:cNvSpPr>
          <p:nvPr>
            <p:ph type="sldNum" sz="quarter" idx="12"/>
          </p:nvPr>
        </p:nvSpPr>
        <p:spPr/>
        <p:txBody>
          <a:bodyPr/>
          <a:lstStyle>
            <a:extLst/>
          </a:lstStyle>
          <a:p>
            <a:fld id="{23092B82-0039-455F-80DE-3ADC8C8BB583}" type="slidenum">
              <a:rPr lang="en-IN" smtClean="0"/>
              <a:pPr/>
              <a:t>‹#›</a:t>
            </a:fld>
            <a:endParaRPr lang="en-IN"/>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r>
              <a:rPr lang="en-US" smtClean="0"/>
              <a:t>2/27/2015</a:t>
            </a:r>
            <a:endParaRPr lang="en-IN"/>
          </a:p>
        </p:txBody>
      </p:sp>
      <p:sp>
        <p:nvSpPr>
          <p:cNvPr id="6" name="Footer Placeholder 5"/>
          <p:cNvSpPr>
            <a:spLocks noGrp="1"/>
          </p:cNvSpPr>
          <p:nvPr>
            <p:ph type="ftr" sz="quarter" idx="11"/>
          </p:nvPr>
        </p:nvSpPr>
        <p:spPr/>
        <p:txBody>
          <a:bodyPr/>
          <a:lstStyle>
            <a:extLst/>
          </a:lstStyle>
          <a:p>
            <a:r>
              <a:rPr lang="en-IN" smtClean="0"/>
              <a:t>PLC SCADA Based Distribution Monitoring &amp; Control</a:t>
            </a:r>
            <a:endParaRPr lang="en-IN"/>
          </a:p>
        </p:txBody>
      </p:sp>
      <p:sp>
        <p:nvSpPr>
          <p:cNvPr id="7" name="Slide Number Placeholder 6"/>
          <p:cNvSpPr>
            <a:spLocks noGrp="1"/>
          </p:cNvSpPr>
          <p:nvPr>
            <p:ph type="sldNum" sz="quarter" idx="12"/>
          </p:nvPr>
        </p:nvSpPr>
        <p:spPr/>
        <p:txBody>
          <a:bodyPr/>
          <a:lstStyle>
            <a:extLst/>
          </a:lstStyle>
          <a:p>
            <a:fld id="{23092B82-0039-455F-80DE-3ADC8C8BB583}" type="slidenum">
              <a:rPr lang="en-IN" smtClean="0"/>
              <a:pPr/>
              <a:t>‹#›</a:t>
            </a:fld>
            <a:endParaRPr lang="en-IN"/>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r>
              <a:rPr lang="en-US" smtClean="0"/>
              <a:t>2/27/2015</a:t>
            </a:r>
            <a:endParaRPr lang="en-IN"/>
          </a:p>
        </p:txBody>
      </p:sp>
      <p:sp>
        <p:nvSpPr>
          <p:cNvPr id="8" name="Footer Placeholder 7"/>
          <p:cNvSpPr>
            <a:spLocks noGrp="1"/>
          </p:cNvSpPr>
          <p:nvPr>
            <p:ph type="ftr" sz="quarter" idx="11"/>
          </p:nvPr>
        </p:nvSpPr>
        <p:spPr/>
        <p:txBody>
          <a:bodyPr/>
          <a:lstStyle>
            <a:extLst/>
          </a:lstStyle>
          <a:p>
            <a:r>
              <a:rPr lang="en-IN" smtClean="0"/>
              <a:t>PLC SCADA Based Distribution Monitoring &amp; Control</a:t>
            </a:r>
            <a:endParaRPr lang="en-IN"/>
          </a:p>
        </p:txBody>
      </p:sp>
      <p:sp>
        <p:nvSpPr>
          <p:cNvPr id="9" name="Slide Number Placeholder 8"/>
          <p:cNvSpPr>
            <a:spLocks noGrp="1"/>
          </p:cNvSpPr>
          <p:nvPr>
            <p:ph type="sldNum" sz="quarter" idx="12"/>
          </p:nvPr>
        </p:nvSpPr>
        <p:spPr/>
        <p:txBody>
          <a:bodyPr/>
          <a:lstStyle>
            <a:extLst/>
          </a:lstStyle>
          <a:p>
            <a:fld id="{23092B82-0039-455F-80DE-3ADC8C8BB583}" type="slidenum">
              <a:rPr lang="en-IN" smtClean="0"/>
              <a:pPr/>
              <a:t>‹#›</a:t>
            </a:fld>
            <a:endParaRPr lang="en-IN"/>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r>
              <a:rPr lang="en-US" smtClean="0"/>
              <a:t>2/27/2015</a:t>
            </a:r>
            <a:endParaRPr lang="en-IN"/>
          </a:p>
        </p:txBody>
      </p:sp>
      <p:sp>
        <p:nvSpPr>
          <p:cNvPr id="4" name="Footer Placeholder 3"/>
          <p:cNvSpPr>
            <a:spLocks noGrp="1"/>
          </p:cNvSpPr>
          <p:nvPr>
            <p:ph type="ftr" sz="quarter" idx="11"/>
          </p:nvPr>
        </p:nvSpPr>
        <p:spPr/>
        <p:txBody>
          <a:bodyPr/>
          <a:lstStyle>
            <a:extLst/>
          </a:lstStyle>
          <a:p>
            <a:r>
              <a:rPr lang="en-IN" smtClean="0"/>
              <a:t>PLC SCADA Based Distribution Monitoring &amp; Control</a:t>
            </a:r>
            <a:endParaRPr lang="en-IN"/>
          </a:p>
        </p:txBody>
      </p:sp>
      <p:sp>
        <p:nvSpPr>
          <p:cNvPr id="5" name="Slide Number Placeholder 4"/>
          <p:cNvSpPr>
            <a:spLocks noGrp="1"/>
          </p:cNvSpPr>
          <p:nvPr>
            <p:ph type="sldNum" sz="quarter" idx="12"/>
          </p:nvPr>
        </p:nvSpPr>
        <p:spPr/>
        <p:txBody>
          <a:bodyPr/>
          <a:lstStyle>
            <a:extLst/>
          </a:lstStyle>
          <a:p>
            <a:fld id="{23092B82-0039-455F-80DE-3ADC8C8BB583}" type="slidenum">
              <a:rPr lang="en-IN" smtClean="0"/>
              <a:pPr/>
              <a:t>‹#›</a:t>
            </a:fld>
            <a:endParaRPr lang="en-IN"/>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r>
              <a:rPr lang="en-US" smtClean="0"/>
              <a:t>2/27/2015</a:t>
            </a:r>
            <a:endParaRPr lang="en-IN"/>
          </a:p>
        </p:txBody>
      </p:sp>
      <p:sp>
        <p:nvSpPr>
          <p:cNvPr id="3" name="Footer Placeholder 2"/>
          <p:cNvSpPr>
            <a:spLocks noGrp="1"/>
          </p:cNvSpPr>
          <p:nvPr>
            <p:ph type="ftr" sz="quarter" idx="11"/>
          </p:nvPr>
        </p:nvSpPr>
        <p:spPr/>
        <p:txBody>
          <a:bodyPr/>
          <a:lstStyle>
            <a:extLst/>
          </a:lstStyle>
          <a:p>
            <a:r>
              <a:rPr lang="en-IN" smtClean="0"/>
              <a:t>PLC SCADA Based Distribution Monitoring &amp; Control</a:t>
            </a:r>
            <a:endParaRPr lang="en-IN"/>
          </a:p>
        </p:txBody>
      </p:sp>
      <p:sp>
        <p:nvSpPr>
          <p:cNvPr id="4" name="Slide Number Placeholder 3"/>
          <p:cNvSpPr>
            <a:spLocks noGrp="1"/>
          </p:cNvSpPr>
          <p:nvPr>
            <p:ph type="sldNum" sz="quarter" idx="12"/>
          </p:nvPr>
        </p:nvSpPr>
        <p:spPr/>
        <p:txBody>
          <a:bodyPr/>
          <a:lstStyle>
            <a:extLst/>
          </a:lstStyle>
          <a:p>
            <a:fld id="{23092B82-0039-455F-80DE-3ADC8C8BB583}" type="slidenum">
              <a:rPr lang="en-IN" smtClean="0"/>
              <a:pPr/>
              <a:t>‹#›</a:t>
            </a:fld>
            <a:endParaRPr lang="en-IN"/>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r>
              <a:rPr lang="en-US" smtClean="0"/>
              <a:t>2/27/2015</a:t>
            </a:r>
            <a:endParaRPr lang="en-IN"/>
          </a:p>
        </p:txBody>
      </p:sp>
      <p:sp>
        <p:nvSpPr>
          <p:cNvPr id="6" name="Footer Placeholder 5"/>
          <p:cNvSpPr>
            <a:spLocks noGrp="1"/>
          </p:cNvSpPr>
          <p:nvPr>
            <p:ph type="ftr" sz="quarter" idx="11"/>
          </p:nvPr>
        </p:nvSpPr>
        <p:spPr/>
        <p:txBody>
          <a:bodyPr/>
          <a:lstStyle>
            <a:extLst/>
          </a:lstStyle>
          <a:p>
            <a:r>
              <a:rPr lang="en-IN" smtClean="0"/>
              <a:t>PLC SCADA Based Distribution Monitoring &amp; Control</a:t>
            </a:r>
            <a:endParaRPr lang="en-IN"/>
          </a:p>
        </p:txBody>
      </p:sp>
      <p:sp>
        <p:nvSpPr>
          <p:cNvPr id="7" name="Slide Number Placeholder 6"/>
          <p:cNvSpPr>
            <a:spLocks noGrp="1"/>
          </p:cNvSpPr>
          <p:nvPr>
            <p:ph type="sldNum" sz="quarter" idx="12"/>
          </p:nvPr>
        </p:nvSpPr>
        <p:spPr/>
        <p:txBody>
          <a:bodyPr/>
          <a:lstStyle>
            <a:extLst/>
          </a:lstStyle>
          <a:p>
            <a:fld id="{23092B82-0039-455F-80DE-3ADC8C8BB583}" type="slidenum">
              <a:rPr lang="en-IN" smtClean="0"/>
              <a:pPr/>
              <a:t>‹#›</a:t>
            </a:fld>
            <a:endParaRPr lang="en-IN"/>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r>
              <a:rPr lang="en-US" smtClean="0"/>
              <a:t>2/27/2015</a:t>
            </a:r>
            <a:endParaRPr lang="en-IN"/>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r>
              <a:rPr lang="en-IN" smtClean="0"/>
              <a:t>PLC SCADA Based Distribution Monitoring &amp; Control</a:t>
            </a:r>
            <a:endParaRPr lang="en-IN"/>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23092B82-0039-455F-80DE-3ADC8C8BB583}" type="slidenum">
              <a:rPr lang="en-IN" smtClean="0"/>
              <a:pPr/>
              <a:t>‹#›</a:t>
            </a:fld>
            <a:endParaRPr lang="en-IN"/>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Freef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Right Triangle 9"/>
          <p:cNvSpPr>
            <a:spLocks/>
          </p:cNvSpPr>
          <p:nvPr/>
        </p:nvSpPr>
        <p:spPr bwMode="auto">
          <a:xfrm>
            <a:off x="-6042" y="5791253"/>
            <a:ext cx="3402314" cy="1080868"/>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Right Triangle 13"/>
          <p:cNvSpPr>
            <a:spLocks/>
          </p:cNvSpPr>
          <p:nvPr/>
        </p:nvSpPr>
        <p:spPr bwMode="auto">
          <a:xfrm>
            <a:off x="-6042" y="5791253"/>
            <a:ext cx="3402314" cy="1080868"/>
          </a:xfrm>
          <a:prstGeom prst="rtTriangle">
            <a:avLst/>
          </a:prstGeom>
          <a:blipFill>
            <a:blip r:embed="rId1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r>
              <a:rPr lang="en-US" smtClean="0"/>
              <a:t>2/27/2015</a:t>
            </a:r>
            <a:endParaRPr lang="en-IN"/>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r>
              <a:rPr lang="en-IN" smtClean="0"/>
              <a:t>PLC SCADA Based Distribution Monitoring &amp; Control</a:t>
            </a:r>
            <a:endParaRPr lang="en-IN"/>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23092B82-0039-455F-80DE-3ADC8C8BB583}" type="slidenum">
              <a:rPr lang="en-IN" smtClean="0"/>
              <a:pPr/>
              <a:t>‹#›</a:t>
            </a:fld>
            <a:endParaRPr lang="en-IN"/>
          </a:p>
        </p:txBody>
      </p:sp>
    </p:spTree>
  </p:cSld>
  <p:clrMap bg1="lt1" tx1="dk1" bg2="lt2" tx2="dk2" accent1="accent1" accent2="accent2" accent3="accent3" accent4="accent4" accent5="accent5" accent6="accent6" hlink="hlink" folHlink="folHlink"/>
  <p:sldLayoutIdLst>
    <p:sldLayoutId id="2147483889" r:id="rId1"/>
    <p:sldLayoutId id="2147483890" r:id="rId2"/>
    <p:sldLayoutId id="2147483891" r:id="rId3"/>
    <p:sldLayoutId id="2147483892" r:id="rId4"/>
    <p:sldLayoutId id="2147483893" r:id="rId5"/>
    <p:sldLayoutId id="2147483894" r:id="rId6"/>
    <p:sldLayoutId id="2147483895" r:id="rId7"/>
    <p:sldLayoutId id="2147483896" r:id="rId8"/>
    <p:sldLayoutId id="2147483897" r:id="rId9"/>
    <p:sldLayoutId id="2147483898" r:id="rId10"/>
    <p:sldLayoutId id="2147483899" r:id="rId11"/>
  </p:sldLayoutIdLst>
  <p:hf hdr="0" ftr="0"/>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8" Type="http://schemas.microsoft.com/office/2007/relationships/diagramDrawing" Target="../diagrams/drawing9.xml"/><Relationship Id="rId3" Type="http://schemas.openxmlformats.org/officeDocument/2006/relationships/image" Target="../media/image11.png"/><Relationship Id="rId7" Type="http://schemas.openxmlformats.org/officeDocument/2006/relationships/diagramColors" Target="../diagrams/colors9.xml"/><Relationship Id="rId2" Type="http://schemas.openxmlformats.org/officeDocument/2006/relationships/image" Target="../media/image2.jpeg"/><Relationship Id="rId1" Type="http://schemas.openxmlformats.org/officeDocument/2006/relationships/slideLayout" Target="../slideLayouts/slideLayout2.xml"/><Relationship Id="rId6" Type="http://schemas.openxmlformats.org/officeDocument/2006/relationships/diagramQuickStyle" Target="../diagrams/quickStyle9.xml"/><Relationship Id="rId5" Type="http://schemas.openxmlformats.org/officeDocument/2006/relationships/diagramLayout" Target="../diagrams/layout9.xml"/><Relationship Id="rId4" Type="http://schemas.openxmlformats.org/officeDocument/2006/relationships/diagramData" Target="../diagrams/data9.xml"/></Relationships>
</file>

<file path=ppt/slides/_rels/slide11.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diagramData" Target="../diagrams/data10.xml"/><Relationship Id="rId7" Type="http://schemas.microsoft.com/office/2007/relationships/diagramDrawing" Target="../diagrams/drawing10.xml"/><Relationship Id="rId2" Type="http://schemas.openxmlformats.org/officeDocument/2006/relationships/image" Target="../media/image2.jpeg"/><Relationship Id="rId1" Type="http://schemas.openxmlformats.org/officeDocument/2006/relationships/slideLayout" Target="../slideLayouts/slideLayout7.xml"/><Relationship Id="rId6" Type="http://schemas.openxmlformats.org/officeDocument/2006/relationships/diagramColors" Target="../diagrams/colors10.xml"/><Relationship Id="rId5" Type="http://schemas.openxmlformats.org/officeDocument/2006/relationships/diagramQuickStyle" Target="../diagrams/quickStyle10.xml"/><Relationship Id="rId4" Type="http://schemas.openxmlformats.org/officeDocument/2006/relationships/diagramLayout" Target="../diagrams/layout10.xml"/></Relationships>
</file>

<file path=ppt/slides/_rels/slide12.xml.rels><?xml version="1.0" encoding="UTF-8" standalone="yes"?>
<Relationships xmlns="http://schemas.openxmlformats.org/package/2006/relationships"><Relationship Id="rId8" Type="http://schemas.openxmlformats.org/officeDocument/2006/relationships/image" Target="../media/image13.jpeg"/><Relationship Id="rId3" Type="http://schemas.openxmlformats.org/officeDocument/2006/relationships/diagramData" Target="../diagrams/data11.xml"/><Relationship Id="rId7" Type="http://schemas.microsoft.com/office/2007/relationships/diagramDrawing" Target="../diagrams/drawing11.xml"/><Relationship Id="rId2" Type="http://schemas.openxmlformats.org/officeDocument/2006/relationships/image" Target="../media/image2.jpeg"/><Relationship Id="rId1" Type="http://schemas.openxmlformats.org/officeDocument/2006/relationships/slideLayout" Target="../slideLayouts/slideLayout7.xml"/><Relationship Id="rId6" Type="http://schemas.openxmlformats.org/officeDocument/2006/relationships/diagramColors" Target="../diagrams/colors11.xml"/><Relationship Id="rId5" Type="http://schemas.openxmlformats.org/officeDocument/2006/relationships/diagramQuickStyle" Target="../diagrams/quickStyle11.xml"/><Relationship Id="rId4" Type="http://schemas.openxmlformats.org/officeDocument/2006/relationships/diagramLayout" Target="../diagrams/layout11.xml"/></Relationships>
</file>

<file path=ppt/slides/_rels/slide13.xml.rels><?xml version="1.0" encoding="UTF-8" standalone="yes"?>
<Relationships xmlns="http://schemas.openxmlformats.org/package/2006/relationships"><Relationship Id="rId8" Type="http://schemas.openxmlformats.org/officeDocument/2006/relationships/diagramColors" Target="../diagrams/colors12.xml"/><Relationship Id="rId3" Type="http://schemas.openxmlformats.org/officeDocument/2006/relationships/image" Target="../media/image14.jpeg"/><Relationship Id="rId7" Type="http://schemas.openxmlformats.org/officeDocument/2006/relationships/diagramQuickStyle" Target="../diagrams/quickStyle12.xml"/><Relationship Id="rId2" Type="http://schemas.openxmlformats.org/officeDocument/2006/relationships/image" Target="../media/image2.jpeg"/><Relationship Id="rId1" Type="http://schemas.openxmlformats.org/officeDocument/2006/relationships/slideLayout" Target="../slideLayouts/slideLayout7.xml"/><Relationship Id="rId6" Type="http://schemas.openxmlformats.org/officeDocument/2006/relationships/diagramLayout" Target="../diagrams/layout12.xml"/><Relationship Id="rId5" Type="http://schemas.openxmlformats.org/officeDocument/2006/relationships/diagramData" Target="../diagrams/data12.xml"/><Relationship Id="rId4" Type="http://schemas.openxmlformats.org/officeDocument/2006/relationships/image" Target="../media/image15.jpeg"/><Relationship Id="rId9" Type="http://schemas.microsoft.com/office/2007/relationships/diagramDrawing" Target="../diagrams/drawing12.xml"/></Relationships>
</file>

<file path=ppt/slides/_rels/slide14.xml.rels><?xml version="1.0" encoding="UTF-8" standalone="yes"?>
<Relationships xmlns="http://schemas.openxmlformats.org/package/2006/relationships"><Relationship Id="rId8" Type="http://schemas.openxmlformats.org/officeDocument/2006/relationships/diagramColors" Target="../diagrams/colors13.xml"/><Relationship Id="rId3" Type="http://schemas.openxmlformats.org/officeDocument/2006/relationships/image" Target="../media/image16.png"/><Relationship Id="rId7" Type="http://schemas.openxmlformats.org/officeDocument/2006/relationships/diagramQuickStyle" Target="../diagrams/quickStyle13.xml"/><Relationship Id="rId2" Type="http://schemas.openxmlformats.org/officeDocument/2006/relationships/image" Target="../media/image2.jpeg"/><Relationship Id="rId1" Type="http://schemas.openxmlformats.org/officeDocument/2006/relationships/slideLayout" Target="../slideLayouts/slideLayout7.xml"/><Relationship Id="rId6" Type="http://schemas.openxmlformats.org/officeDocument/2006/relationships/diagramLayout" Target="../diagrams/layout13.xml"/><Relationship Id="rId5" Type="http://schemas.openxmlformats.org/officeDocument/2006/relationships/diagramData" Target="../diagrams/data13.xml"/><Relationship Id="rId4" Type="http://schemas.openxmlformats.org/officeDocument/2006/relationships/image" Target="../media/image17.png"/><Relationship Id="rId9" Type="http://schemas.microsoft.com/office/2007/relationships/diagramDrawing" Target="../diagrams/drawing13.xml"/></Relationships>
</file>

<file path=ppt/slides/_rels/slide15.xml.rels><?xml version="1.0" encoding="UTF-8" standalone="yes"?>
<Relationships xmlns="http://schemas.openxmlformats.org/package/2006/relationships"><Relationship Id="rId8" Type="http://schemas.microsoft.com/office/2007/relationships/diagramDrawing" Target="../diagrams/drawing14.xml"/><Relationship Id="rId3" Type="http://schemas.openxmlformats.org/officeDocument/2006/relationships/image" Target="../media/image18.jpeg"/><Relationship Id="rId7" Type="http://schemas.openxmlformats.org/officeDocument/2006/relationships/diagramColors" Target="../diagrams/colors14.xml"/><Relationship Id="rId2" Type="http://schemas.openxmlformats.org/officeDocument/2006/relationships/image" Target="../media/image2.jpeg"/><Relationship Id="rId1" Type="http://schemas.openxmlformats.org/officeDocument/2006/relationships/slideLayout" Target="../slideLayouts/slideLayout7.xml"/><Relationship Id="rId6" Type="http://schemas.openxmlformats.org/officeDocument/2006/relationships/diagramQuickStyle" Target="../diagrams/quickStyle14.xml"/><Relationship Id="rId5" Type="http://schemas.openxmlformats.org/officeDocument/2006/relationships/diagramLayout" Target="../diagrams/layout14.xml"/><Relationship Id="rId4" Type="http://schemas.openxmlformats.org/officeDocument/2006/relationships/diagramData" Target="../diagrams/data14.xml"/></Relationships>
</file>

<file path=ppt/slides/_rels/slide16.xml.rels><?xml version="1.0" encoding="UTF-8" standalone="yes"?>
<Relationships xmlns="http://schemas.openxmlformats.org/package/2006/relationships"><Relationship Id="rId3" Type="http://schemas.openxmlformats.org/officeDocument/2006/relationships/diagramData" Target="../diagrams/data15.xml"/><Relationship Id="rId7" Type="http://schemas.microsoft.com/office/2007/relationships/diagramDrawing" Target="../diagrams/drawing15.xml"/><Relationship Id="rId2" Type="http://schemas.openxmlformats.org/officeDocument/2006/relationships/image" Target="../media/image2.jpeg"/><Relationship Id="rId1" Type="http://schemas.openxmlformats.org/officeDocument/2006/relationships/slideLayout" Target="../slideLayouts/slideLayout7.xml"/><Relationship Id="rId6" Type="http://schemas.openxmlformats.org/officeDocument/2006/relationships/diagramColors" Target="../diagrams/colors15.xml"/><Relationship Id="rId5" Type="http://schemas.openxmlformats.org/officeDocument/2006/relationships/diagramQuickStyle" Target="../diagrams/quickStyle15.xml"/><Relationship Id="rId4" Type="http://schemas.openxmlformats.org/officeDocument/2006/relationships/diagramLayout" Target="../diagrams/layout15.xml"/></Relationships>
</file>

<file path=ppt/slides/_rels/slide17.xml.rels><?xml version="1.0" encoding="UTF-8" standalone="yes"?>
<Relationships xmlns="http://schemas.openxmlformats.org/package/2006/relationships"><Relationship Id="rId8" Type="http://schemas.microsoft.com/office/2007/relationships/diagramDrawing" Target="../diagrams/drawing16.xml"/><Relationship Id="rId3" Type="http://schemas.openxmlformats.org/officeDocument/2006/relationships/image" Target="../media/image19.jpeg"/><Relationship Id="rId7" Type="http://schemas.openxmlformats.org/officeDocument/2006/relationships/diagramColors" Target="../diagrams/colors16.xml"/><Relationship Id="rId2" Type="http://schemas.openxmlformats.org/officeDocument/2006/relationships/image" Target="../media/image2.jpeg"/><Relationship Id="rId1" Type="http://schemas.openxmlformats.org/officeDocument/2006/relationships/slideLayout" Target="../slideLayouts/slideLayout7.xml"/><Relationship Id="rId6" Type="http://schemas.openxmlformats.org/officeDocument/2006/relationships/diagramQuickStyle" Target="../diagrams/quickStyle16.xml"/><Relationship Id="rId5" Type="http://schemas.openxmlformats.org/officeDocument/2006/relationships/diagramLayout" Target="../diagrams/layout16.xml"/><Relationship Id="rId4" Type="http://schemas.openxmlformats.org/officeDocument/2006/relationships/diagramData" Target="../diagrams/data16.xml"/></Relationships>
</file>

<file path=ppt/slides/_rels/slide18.xml.rels><?xml version="1.0" encoding="UTF-8" standalone="yes"?>
<Relationships xmlns="http://schemas.openxmlformats.org/package/2006/relationships"><Relationship Id="rId8" Type="http://schemas.microsoft.com/office/2007/relationships/diagramDrawing" Target="../diagrams/drawing17.xml"/><Relationship Id="rId3" Type="http://schemas.openxmlformats.org/officeDocument/2006/relationships/image" Target="../media/image20.jpeg"/><Relationship Id="rId7" Type="http://schemas.openxmlformats.org/officeDocument/2006/relationships/diagramColors" Target="../diagrams/colors17.xml"/><Relationship Id="rId2" Type="http://schemas.openxmlformats.org/officeDocument/2006/relationships/image" Target="../media/image2.jpeg"/><Relationship Id="rId1" Type="http://schemas.openxmlformats.org/officeDocument/2006/relationships/slideLayout" Target="../slideLayouts/slideLayout2.xml"/><Relationship Id="rId6" Type="http://schemas.openxmlformats.org/officeDocument/2006/relationships/diagramQuickStyle" Target="../diagrams/quickStyle17.xml"/><Relationship Id="rId5" Type="http://schemas.openxmlformats.org/officeDocument/2006/relationships/diagramLayout" Target="../diagrams/layout17.xml"/><Relationship Id="rId4" Type="http://schemas.openxmlformats.org/officeDocument/2006/relationships/diagramData" Target="../diagrams/data17.xml"/></Relationships>
</file>

<file path=ppt/slides/_rels/slide19.xml.rels><?xml version="1.0" encoding="UTF-8" standalone="yes"?>
<Relationships xmlns="http://schemas.openxmlformats.org/package/2006/relationships"><Relationship Id="rId8" Type="http://schemas.microsoft.com/office/2007/relationships/diagramDrawing" Target="../diagrams/drawing18.xml"/><Relationship Id="rId3" Type="http://schemas.openxmlformats.org/officeDocument/2006/relationships/image" Target="../media/image21.jpeg"/><Relationship Id="rId7" Type="http://schemas.openxmlformats.org/officeDocument/2006/relationships/diagramColors" Target="../diagrams/colors18.xml"/><Relationship Id="rId2" Type="http://schemas.openxmlformats.org/officeDocument/2006/relationships/image" Target="../media/image2.jpeg"/><Relationship Id="rId1" Type="http://schemas.openxmlformats.org/officeDocument/2006/relationships/slideLayout" Target="../slideLayouts/slideLayout7.xml"/><Relationship Id="rId6" Type="http://schemas.openxmlformats.org/officeDocument/2006/relationships/diagramQuickStyle" Target="../diagrams/quickStyle18.xml"/><Relationship Id="rId5" Type="http://schemas.openxmlformats.org/officeDocument/2006/relationships/diagramLayout" Target="../diagrams/layout18.xml"/><Relationship Id="rId4" Type="http://schemas.openxmlformats.org/officeDocument/2006/relationships/diagramData" Target="../diagrams/data18.xml"/></Relationships>
</file>

<file path=ppt/slides/_rels/slide2.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image" Target="../media/image2.jpeg"/><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20.xml.rels><?xml version="1.0" encoding="UTF-8" standalone="yes"?>
<Relationships xmlns="http://schemas.openxmlformats.org/package/2006/relationships"><Relationship Id="rId8" Type="http://schemas.microsoft.com/office/2007/relationships/diagramDrawing" Target="../diagrams/drawing19.xml"/><Relationship Id="rId3" Type="http://schemas.openxmlformats.org/officeDocument/2006/relationships/image" Target="../media/image22.png"/><Relationship Id="rId7" Type="http://schemas.openxmlformats.org/officeDocument/2006/relationships/diagramColors" Target="../diagrams/colors19.xml"/><Relationship Id="rId2" Type="http://schemas.openxmlformats.org/officeDocument/2006/relationships/image" Target="../media/image2.jpeg"/><Relationship Id="rId1" Type="http://schemas.openxmlformats.org/officeDocument/2006/relationships/slideLayout" Target="../slideLayouts/slideLayout7.xml"/><Relationship Id="rId6" Type="http://schemas.openxmlformats.org/officeDocument/2006/relationships/diagramQuickStyle" Target="../diagrams/quickStyle19.xml"/><Relationship Id="rId5" Type="http://schemas.openxmlformats.org/officeDocument/2006/relationships/diagramLayout" Target="../diagrams/layout19.xml"/><Relationship Id="rId4" Type="http://schemas.openxmlformats.org/officeDocument/2006/relationships/diagramData" Target="../diagrams/data19.xml"/></Relationships>
</file>

<file path=ppt/slides/_rels/slide21.xml.rels><?xml version="1.0" encoding="UTF-8" standalone="yes"?>
<Relationships xmlns="http://schemas.openxmlformats.org/package/2006/relationships"><Relationship Id="rId8" Type="http://schemas.microsoft.com/office/2007/relationships/diagramDrawing" Target="../diagrams/drawing20.xml"/><Relationship Id="rId3" Type="http://schemas.openxmlformats.org/officeDocument/2006/relationships/image" Target="../media/image23.png"/><Relationship Id="rId7" Type="http://schemas.openxmlformats.org/officeDocument/2006/relationships/diagramColors" Target="../diagrams/colors20.xml"/><Relationship Id="rId2" Type="http://schemas.openxmlformats.org/officeDocument/2006/relationships/image" Target="../media/image2.jpeg"/><Relationship Id="rId1" Type="http://schemas.openxmlformats.org/officeDocument/2006/relationships/slideLayout" Target="../slideLayouts/slideLayout7.xml"/><Relationship Id="rId6" Type="http://schemas.openxmlformats.org/officeDocument/2006/relationships/diagramQuickStyle" Target="../diagrams/quickStyle20.xml"/><Relationship Id="rId5" Type="http://schemas.openxmlformats.org/officeDocument/2006/relationships/diagramLayout" Target="../diagrams/layout20.xml"/><Relationship Id="rId4" Type="http://schemas.openxmlformats.org/officeDocument/2006/relationships/diagramData" Target="../diagrams/data20.xml"/></Relationships>
</file>

<file path=ppt/slides/_rels/slide22.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diagramData" Target="../diagrams/data21.xml"/><Relationship Id="rId7" Type="http://schemas.microsoft.com/office/2007/relationships/diagramDrawing" Target="../diagrams/drawing21.xml"/><Relationship Id="rId2" Type="http://schemas.openxmlformats.org/officeDocument/2006/relationships/image" Target="../media/image2.jpeg"/><Relationship Id="rId1" Type="http://schemas.openxmlformats.org/officeDocument/2006/relationships/slideLayout" Target="../slideLayouts/slideLayout7.xml"/><Relationship Id="rId6" Type="http://schemas.openxmlformats.org/officeDocument/2006/relationships/diagramColors" Target="../diagrams/colors21.xml"/><Relationship Id="rId5" Type="http://schemas.openxmlformats.org/officeDocument/2006/relationships/diagramQuickStyle" Target="../diagrams/quickStyle21.xml"/><Relationship Id="rId4" Type="http://schemas.openxmlformats.org/officeDocument/2006/relationships/diagramLayout" Target="../diagrams/layout21.xml"/></Relationships>
</file>

<file path=ppt/slides/_rels/slide24.xml.rels><?xml version="1.0" encoding="UTF-8" standalone="yes"?>
<Relationships xmlns="http://schemas.openxmlformats.org/package/2006/relationships"><Relationship Id="rId3" Type="http://schemas.openxmlformats.org/officeDocument/2006/relationships/diagramData" Target="../diagrams/data22.xml"/><Relationship Id="rId7" Type="http://schemas.microsoft.com/office/2007/relationships/diagramDrawing" Target="../diagrams/drawing22.xml"/><Relationship Id="rId2" Type="http://schemas.openxmlformats.org/officeDocument/2006/relationships/image" Target="../media/image2.jpeg"/><Relationship Id="rId1" Type="http://schemas.openxmlformats.org/officeDocument/2006/relationships/slideLayout" Target="../slideLayouts/slideLayout7.xml"/><Relationship Id="rId6" Type="http://schemas.openxmlformats.org/officeDocument/2006/relationships/diagramColors" Target="../diagrams/colors22.xml"/><Relationship Id="rId5" Type="http://schemas.openxmlformats.org/officeDocument/2006/relationships/diagramQuickStyle" Target="../diagrams/quickStyle22.xml"/><Relationship Id="rId4" Type="http://schemas.openxmlformats.org/officeDocument/2006/relationships/diagramLayout" Target="../diagrams/layout22.xml"/></Relationships>
</file>

<file path=ppt/slides/_rels/slide25.xml.rels><?xml version="1.0" encoding="UTF-8" standalone="yes"?>
<Relationships xmlns="http://schemas.openxmlformats.org/package/2006/relationships"><Relationship Id="rId8" Type="http://schemas.microsoft.com/office/2007/relationships/diagramDrawing" Target="../diagrams/drawing23.xml"/><Relationship Id="rId3" Type="http://schemas.openxmlformats.org/officeDocument/2006/relationships/image" Target="../media/image2.jpeg"/><Relationship Id="rId7" Type="http://schemas.openxmlformats.org/officeDocument/2006/relationships/diagramColors" Target="../diagrams/colors23.xml"/><Relationship Id="rId2" Type="http://schemas.openxmlformats.org/officeDocument/2006/relationships/notesSlide" Target="../notesSlides/notesSlide2.xml"/><Relationship Id="rId1" Type="http://schemas.openxmlformats.org/officeDocument/2006/relationships/slideLayout" Target="../slideLayouts/slideLayout7.xml"/><Relationship Id="rId6" Type="http://schemas.openxmlformats.org/officeDocument/2006/relationships/diagramQuickStyle" Target="../diagrams/quickStyle23.xml"/><Relationship Id="rId5" Type="http://schemas.openxmlformats.org/officeDocument/2006/relationships/diagramLayout" Target="../diagrams/layout23.xml"/><Relationship Id="rId4" Type="http://schemas.openxmlformats.org/officeDocument/2006/relationships/diagramData" Target="../diagrams/data23.xml"/></Relationships>
</file>

<file path=ppt/slides/_rels/slide26.xml.rels><?xml version="1.0" encoding="UTF-8" standalone="yes"?>
<Relationships xmlns="http://schemas.openxmlformats.org/package/2006/relationships"><Relationship Id="rId3" Type="http://schemas.openxmlformats.org/officeDocument/2006/relationships/diagramData" Target="../diagrams/data24.xml"/><Relationship Id="rId7" Type="http://schemas.microsoft.com/office/2007/relationships/diagramDrawing" Target="../diagrams/drawing24.xml"/><Relationship Id="rId2" Type="http://schemas.openxmlformats.org/officeDocument/2006/relationships/image" Target="../media/image2.jpeg"/><Relationship Id="rId1" Type="http://schemas.openxmlformats.org/officeDocument/2006/relationships/slideLayout" Target="../slideLayouts/slideLayout7.xml"/><Relationship Id="rId6" Type="http://schemas.openxmlformats.org/officeDocument/2006/relationships/diagramColors" Target="../diagrams/colors24.xml"/><Relationship Id="rId5" Type="http://schemas.openxmlformats.org/officeDocument/2006/relationships/diagramQuickStyle" Target="../diagrams/quickStyle24.xml"/><Relationship Id="rId4" Type="http://schemas.openxmlformats.org/officeDocument/2006/relationships/diagramLayout" Target="../diagrams/layout24.xml"/></Relationships>
</file>

<file path=ppt/slides/_rels/slide27.xml.rels><?xml version="1.0" encoding="UTF-8" standalone="yes"?>
<Relationships xmlns="http://schemas.openxmlformats.org/package/2006/relationships"><Relationship Id="rId3" Type="http://schemas.openxmlformats.org/officeDocument/2006/relationships/diagramData" Target="../diagrams/data25.xml"/><Relationship Id="rId7" Type="http://schemas.microsoft.com/office/2007/relationships/diagramDrawing" Target="../diagrams/drawing25.xml"/><Relationship Id="rId2" Type="http://schemas.openxmlformats.org/officeDocument/2006/relationships/image" Target="../media/image2.jpeg"/><Relationship Id="rId1" Type="http://schemas.openxmlformats.org/officeDocument/2006/relationships/slideLayout" Target="../slideLayouts/slideLayout2.xml"/><Relationship Id="rId6" Type="http://schemas.openxmlformats.org/officeDocument/2006/relationships/diagramColors" Target="../diagrams/colors25.xml"/><Relationship Id="rId5" Type="http://schemas.openxmlformats.org/officeDocument/2006/relationships/diagramQuickStyle" Target="../diagrams/quickStyle25.xml"/><Relationship Id="rId4" Type="http://schemas.openxmlformats.org/officeDocument/2006/relationships/diagramLayout" Target="../diagrams/layout25.xml"/></Relationships>
</file>

<file path=ppt/slides/_rels/slide2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image" Target="../media/image2.jpeg"/><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4.xml.rels><?xml version="1.0" encoding="UTF-8" standalone="yes"?>
<Relationships xmlns="http://schemas.openxmlformats.org/package/2006/relationships"><Relationship Id="rId8" Type="http://schemas.microsoft.com/office/2007/relationships/diagramDrawing" Target="../diagrams/drawing3.xml"/><Relationship Id="rId3" Type="http://schemas.openxmlformats.org/officeDocument/2006/relationships/image" Target="../media/image4.png"/><Relationship Id="rId7" Type="http://schemas.openxmlformats.org/officeDocument/2006/relationships/diagramColors" Target="../diagrams/colors3.xml"/><Relationship Id="rId2" Type="http://schemas.openxmlformats.org/officeDocument/2006/relationships/image" Target="../media/image2.jpeg"/><Relationship Id="rId1" Type="http://schemas.openxmlformats.org/officeDocument/2006/relationships/slideLayout" Target="../slideLayouts/slideLayout7.xml"/><Relationship Id="rId6" Type="http://schemas.openxmlformats.org/officeDocument/2006/relationships/diagramQuickStyle" Target="../diagrams/quickStyle3.xml"/><Relationship Id="rId5" Type="http://schemas.openxmlformats.org/officeDocument/2006/relationships/diagramLayout" Target="../diagrams/layout3.xml"/><Relationship Id="rId4" Type="http://schemas.openxmlformats.org/officeDocument/2006/relationships/diagramData" Target="../diagrams/data3.xml"/></Relationships>
</file>

<file path=ppt/slides/_rels/slide5.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image" Target="../media/image2.jpeg"/><Relationship Id="rId1" Type="http://schemas.openxmlformats.org/officeDocument/2006/relationships/slideLayout" Target="../slideLayouts/slideLayout2.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6.xml.rels><?xml version="1.0" encoding="UTF-8" standalone="yes"?>
<Relationships xmlns="http://schemas.openxmlformats.org/package/2006/relationships"><Relationship Id="rId8" Type="http://schemas.microsoft.com/office/2007/relationships/diagramDrawing" Target="../diagrams/drawing5.xml"/><Relationship Id="rId3" Type="http://schemas.openxmlformats.org/officeDocument/2006/relationships/image" Target="../media/image5.png"/><Relationship Id="rId7" Type="http://schemas.openxmlformats.org/officeDocument/2006/relationships/diagramColors" Target="../diagrams/colors5.xml"/><Relationship Id="rId2" Type="http://schemas.openxmlformats.org/officeDocument/2006/relationships/image" Target="../media/image2.jpeg"/><Relationship Id="rId1" Type="http://schemas.openxmlformats.org/officeDocument/2006/relationships/slideLayout" Target="../slideLayouts/slideLayout2.xml"/><Relationship Id="rId6" Type="http://schemas.openxmlformats.org/officeDocument/2006/relationships/diagramQuickStyle" Target="../diagrams/quickStyle5.xml"/><Relationship Id="rId5" Type="http://schemas.openxmlformats.org/officeDocument/2006/relationships/diagramLayout" Target="../diagrams/layout5.xml"/><Relationship Id="rId4" Type="http://schemas.openxmlformats.org/officeDocument/2006/relationships/diagramData" Target="../diagrams/data5.xml"/></Relationships>
</file>

<file path=ppt/slides/_rels/slide7.xml.rels><?xml version="1.0" encoding="UTF-8" standalone="yes"?>
<Relationships xmlns="http://schemas.openxmlformats.org/package/2006/relationships"><Relationship Id="rId8" Type="http://schemas.microsoft.com/office/2007/relationships/diagramDrawing" Target="../diagrams/drawing6.xml"/><Relationship Id="rId3" Type="http://schemas.openxmlformats.org/officeDocument/2006/relationships/image" Target="../media/image6.jpeg"/><Relationship Id="rId7" Type="http://schemas.openxmlformats.org/officeDocument/2006/relationships/diagramColors" Target="../diagrams/colors6.xml"/><Relationship Id="rId2" Type="http://schemas.openxmlformats.org/officeDocument/2006/relationships/image" Target="../media/image2.jpeg"/><Relationship Id="rId1" Type="http://schemas.openxmlformats.org/officeDocument/2006/relationships/slideLayout" Target="../slideLayouts/slideLayout7.xml"/><Relationship Id="rId6" Type="http://schemas.openxmlformats.org/officeDocument/2006/relationships/diagramQuickStyle" Target="../diagrams/quickStyle6.xml"/><Relationship Id="rId5" Type="http://schemas.openxmlformats.org/officeDocument/2006/relationships/diagramLayout" Target="../diagrams/layout6.xml"/><Relationship Id="rId4" Type="http://schemas.openxmlformats.org/officeDocument/2006/relationships/diagramData" Target="../diagrams/data6.xml"/></Relationships>
</file>

<file path=ppt/slides/_rels/slide8.xml.rels><?xml version="1.0" encoding="UTF-8" standalone="yes"?>
<Relationships xmlns="http://schemas.openxmlformats.org/package/2006/relationships"><Relationship Id="rId8" Type="http://schemas.microsoft.com/office/2007/relationships/diagramDrawing" Target="../diagrams/drawing7.xml"/><Relationship Id="rId3" Type="http://schemas.openxmlformats.org/officeDocument/2006/relationships/image" Target="../media/image7.png"/><Relationship Id="rId7" Type="http://schemas.openxmlformats.org/officeDocument/2006/relationships/diagramColors" Target="../diagrams/colors7.xml"/><Relationship Id="rId2" Type="http://schemas.openxmlformats.org/officeDocument/2006/relationships/image" Target="../media/image2.jpeg"/><Relationship Id="rId1" Type="http://schemas.openxmlformats.org/officeDocument/2006/relationships/slideLayout" Target="../slideLayouts/slideLayout7.xml"/><Relationship Id="rId6" Type="http://schemas.openxmlformats.org/officeDocument/2006/relationships/diagramQuickStyle" Target="../diagrams/quickStyle7.xml"/><Relationship Id="rId5" Type="http://schemas.openxmlformats.org/officeDocument/2006/relationships/diagramLayout" Target="../diagrams/layout7.xml"/><Relationship Id="rId4" Type="http://schemas.openxmlformats.org/officeDocument/2006/relationships/diagramData" Target="../diagrams/data7.xml"/><Relationship Id="rId9" Type="http://schemas.openxmlformats.org/officeDocument/2006/relationships/image" Target="../media/image8.png"/></Relationships>
</file>

<file path=ppt/slides/_rels/slide9.xml.rels><?xml version="1.0" encoding="UTF-8" standalone="yes"?>
<Relationships xmlns="http://schemas.openxmlformats.org/package/2006/relationships"><Relationship Id="rId8" Type="http://schemas.openxmlformats.org/officeDocument/2006/relationships/diagramQuickStyle" Target="../diagrams/quickStyle8.xml"/><Relationship Id="rId3" Type="http://schemas.openxmlformats.org/officeDocument/2006/relationships/hyperlink" Target="http://en.wikipedia.org/wiki/File:Netzfilter_modul.jpg" TargetMode="External"/><Relationship Id="rId7" Type="http://schemas.openxmlformats.org/officeDocument/2006/relationships/diagramLayout" Target="../diagrams/layout8.xml"/><Relationship Id="rId2" Type="http://schemas.openxmlformats.org/officeDocument/2006/relationships/image" Target="../media/image2.jpeg"/><Relationship Id="rId1" Type="http://schemas.openxmlformats.org/officeDocument/2006/relationships/slideLayout" Target="../slideLayouts/slideLayout2.xml"/><Relationship Id="rId6" Type="http://schemas.openxmlformats.org/officeDocument/2006/relationships/diagramData" Target="../diagrams/data8.xml"/><Relationship Id="rId5" Type="http://schemas.openxmlformats.org/officeDocument/2006/relationships/image" Target="../media/image10.jpeg"/><Relationship Id="rId10" Type="http://schemas.microsoft.com/office/2007/relationships/diagramDrawing" Target="../diagrams/drawing8.xml"/><Relationship Id="rId4" Type="http://schemas.openxmlformats.org/officeDocument/2006/relationships/image" Target="../media/image9.jpeg"/><Relationship Id="rId9" Type="http://schemas.openxmlformats.org/officeDocument/2006/relationships/diagramColors" Target="../diagrams/colors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2" descr="C:\Users\ADMIN\Downloads\theme\03.jpg"/>
          <p:cNvPicPr>
            <a:picLocks noChangeAspect="1" noChangeArrowheads="1"/>
          </p:cNvPicPr>
          <p:nvPr/>
        </p:nvPicPr>
        <p:blipFill>
          <a:blip r:embed="rId3" cstate="print">
            <a:lum bright="30000" contrast="-53000"/>
          </a:blip>
          <a:srcRect/>
          <a:stretch>
            <a:fillRect/>
          </a:stretch>
        </p:blipFill>
        <p:spPr bwMode="auto">
          <a:xfrm>
            <a:off x="0" y="0"/>
            <a:ext cx="9756576" cy="6858000"/>
          </a:xfrm>
          <a:prstGeom prst="rect">
            <a:avLst/>
          </a:prstGeom>
          <a:noFill/>
        </p:spPr>
      </p:pic>
      <p:sp>
        <p:nvSpPr>
          <p:cNvPr id="3" name="TextBox 2"/>
          <p:cNvSpPr txBox="1"/>
          <p:nvPr/>
        </p:nvSpPr>
        <p:spPr>
          <a:xfrm>
            <a:off x="0" y="2643182"/>
            <a:ext cx="9144000" cy="3662541"/>
          </a:xfrm>
          <a:prstGeom prst="rect">
            <a:avLst/>
          </a:prstGeom>
          <a:noFill/>
          <a:ln>
            <a:noFill/>
          </a:ln>
        </p:spPr>
        <p:txBody>
          <a:bodyPr wrap="square" rtlCol="0">
            <a:spAutoFit/>
          </a:bodyPr>
          <a:lstStyle/>
          <a:p>
            <a:r>
              <a:rPr lang="en-IN" dirty="0" smtClean="0"/>
              <a:t>				</a:t>
            </a:r>
            <a:endParaRPr lang="en-IN" sz="2400" b="1" dirty="0" smtClean="0">
              <a:latin typeface="Times New Roman" pitchFamily="18" charset="0"/>
              <a:cs typeface="Times New Roman" pitchFamily="18" charset="0"/>
            </a:endParaRPr>
          </a:p>
          <a:p>
            <a:endParaRPr lang="en-IN" b="1" dirty="0" smtClean="0">
              <a:latin typeface="Times New Roman" pitchFamily="18" charset="0"/>
              <a:cs typeface="Times New Roman" pitchFamily="18" charset="0"/>
            </a:endParaRPr>
          </a:p>
          <a:p>
            <a:pPr algn="ctr"/>
            <a:r>
              <a:rPr lang="en-IN" sz="2800" b="1" dirty="0" smtClean="0">
                <a:solidFill>
                  <a:srgbClr val="7030A0"/>
                </a:solidFill>
                <a:latin typeface="Times New Roman" pitchFamily="18" charset="0"/>
                <a:cs typeface="Times New Roman" pitchFamily="18" charset="0"/>
              </a:rPr>
              <a:t>PLC SCADA Based Distribution Monitoring &amp; Control</a:t>
            </a:r>
          </a:p>
          <a:p>
            <a:endParaRPr lang="en-IN" sz="2800" b="1" dirty="0">
              <a:latin typeface="Times New Roman" pitchFamily="18" charset="0"/>
              <a:cs typeface="Times New Roman" pitchFamily="18" charset="0"/>
            </a:endParaRPr>
          </a:p>
          <a:p>
            <a:endParaRPr lang="en-IN" sz="2800" b="1" dirty="0" smtClean="0">
              <a:latin typeface="Times New Roman" pitchFamily="18" charset="0"/>
              <a:cs typeface="Times New Roman" pitchFamily="18" charset="0"/>
            </a:endParaRPr>
          </a:p>
          <a:p>
            <a:r>
              <a:rPr lang="en-IN" sz="2800" b="1" dirty="0" smtClean="0">
                <a:latin typeface="Times New Roman" pitchFamily="18" charset="0"/>
                <a:cs typeface="Times New Roman" pitchFamily="18" charset="0"/>
              </a:rPr>
              <a:t>Presented By-				</a:t>
            </a:r>
          </a:p>
          <a:p>
            <a:pPr marL="514350" indent="-514350">
              <a:buFont typeface="+mj-lt"/>
              <a:buAutoNum type="arabicPeriod"/>
            </a:pPr>
            <a:r>
              <a:rPr lang="en-IN" sz="2800" b="1" dirty="0" err="1" smtClean="0">
                <a:latin typeface="Times New Roman" pitchFamily="18" charset="0"/>
                <a:cs typeface="Times New Roman" pitchFamily="18" charset="0"/>
              </a:rPr>
              <a:t>Shaunak</a:t>
            </a:r>
            <a:r>
              <a:rPr lang="en-IN" sz="2800" b="1" dirty="0" smtClean="0">
                <a:latin typeface="Times New Roman" pitchFamily="18" charset="0"/>
                <a:cs typeface="Times New Roman" pitchFamily="18" charset="0"/>
              </a:rPr>
              <a:t> Das(30)		           </a:t>
            </a:r>
          </a:p>
          <a:p>
            <a:pPr marL="514350" indent="-514350">
              <a:buFont typeface="+mj-lt"/>
              <a:buAutoNum type="arabicPeriod"/>
            </a:pPr>
            <a:r>
              <a:rPr lang="en-IN" sz="2800" b="1" dirty="0" err="1" smtClean="0">
                <a:latin typeface="Times New Roman" pitchFamily="18" charset="0"/>
                <a:cs typeface="Times New Roman" pitchFamily="18" charset="0"/>
              </a:rPr>
              <a:t>Mithlesh</a:t>
            </a:r>
            <a:r>
              <a:rPr lang="en-IN" sz="2800" b="1" dirty="0" smtClean="0">
                <a:latin typeface="Times New Roman" pitchFamily="18" charset="0"/>
                <a:cs typeface="Times New Roman" pitchFamily="18" charset="0"/>
              </a:rPr>
              <a:t> Kumar Sharma(18)</a:t>
            </a:r>
          </a:p>
          <a:p>
            <a:pPr marL="514350" indent="-514350">
              <a:buFont typeface="+mj-lt"/>
              <a:buAutoNum type="arabicPeriod"/>
            </a:pPr>
            <a:r>
              <a:rPr lang="en-IN" sz="2800" b="1" dirty="0" err="1" smtClean="0">
                <a:latin typeface="Times New Roman" pitchFamily="18" charset="0"/>
                <a:cs typeface="Times New Roman" pitchFamily="18" charset="0"/>
              </a:rPr>
              <a:t>Ankit</a:t>
            </a:r>
            <a:r>
              <a:rPr lang="en-IN" sz="2800" b="1" dirty="0" smtClean="0">
                <a:latin typeface="Times New Roman" pitchFamily="18" charset="0"/>
                <a:cs typeface="Times New Roman" pitchFamily="18" charset="0"/>
              </a:rPr>
              <a:t> </a:t>
            </a:r>
            <a:r>
              <a:rPr lang="en-IN" sz="2800" b="1" dirty="0" err="1" smtClean="0">
                <a:latin typeface="Times New Roman" pitchFamily="18" charset="0"/>
                <a:cs typeface="Times New Roman" pitchFamily="18" charset="0"/>
              </a:rPr>
              <a:t>Chaturvedi</a:t>
            </a:r>
            <a:r>
              <a:rPr lang="en-IN" sz="2800" b="1" dirty="0" smtClean="0">
                <a:latin typeface="Times New Roman" pitchFamily="18" charset="0"/>
                <a:cs typeface="Times New Roman" pitchFamily="18" charset="0"/>
              </a:rPr>
              <a:t>(04)</a:t>
            </a:r>
            <a:endParaRPr lang="en-IN" sz="2800" b="1" dirty="0">
              <a:latin typeface="Times New Roman" pitchFamily="18" charset="0"/>
              <a:cs typeface="Times New Roman" pitchFamily="18" charset="0"/>
            </a:endParaRPr>
          </a:p>
        </p:txBody>
      </p:sp>
      <p:sp>
        <p:nvSpPr>
          <p:cNvPr id="4" name="Rectangle 3"/>
          <p:cNvSpPr>
            <a:spLocks noGrp="1"/>
          </p:cNvSpPr>
          <p:nvPr/>
        </p:nvSpPr>
        <p:spPr>
          <a:xfrm>
            <a:off x="-180528" y="692696"/>
            <a:ext cx="8229600" cy="990600"/>
          </a:xfrm>
          <a:prstGeom prst="rect">
            <a:avLst/>
          </a:prstGeom>
        </p:spPr>
        <p:txBody>
          <a:bodyPr vert="horz" anchor="ctr">
            <a:normAutofit fontScale="90000" lnSpcReduction="20000"/>
          </a:bodyPr>
          <a:lstStyle>
            <a:lvl1pPr algn="l" rtl="0" eaLnBrk="0" fontAlgn="base" hangingPunct="0">
              <a:spcBef>
                <a:spcPct val="0"/>
              </a:spcBef>
              <a:spcAft>
                <a:spcPct val="0"/>
              </a:spcAft>
              <a:defRPr sz="3600" kern="1200" cap="all">
                <a:solidFill>
                  <a:schemeClr val="tx2"/>
                </a:solidFill>
                <a:effectLst>
                  <a:reflection blurRad="12700" stA="48000" endA="300" endPos="55000" dir="5400000" sy="-90000" algn="bl" rotWithShape="0"/>
                </a:effectLst>
                <a:latin typeface="+mj-lt"/>
                <a:ea typeface="+mj-ea"/>
                <a:cs typeface="+mj-cs"/>
              </a:defRPr>
            </a:lvl1pPr>
            <a:lvl2pPr algn="l" rtl="0" eaLnBrk="0" fontAlgn="base" hangingPunct="0">
              <a:spcBef>
                <a:spcPct val="0"/>
              </a:spcBef>
              <a:spcAft>
                <a:spcPct val="0"/>
              </a:spcAft>
              <a:defRPr sz="3600">
                <a:solidFill>
                  <a:schemeClr val="tx2"/>
                </a:solidFill>
                <a:latin typeface="Franklin Gothic Medium" pitchFamily="34" charset="0"/>
              </a:defRPr>
            </a:lvl2pPr>
            <a:lvl3pPr algn="l" rtl="0" eaLnBrk="0" fontAlgn="base" hangingPunct="0">
              <a:spcBef>
                <a:spcPct val="0"/>
              </a:spcBef>
              <a:spcAft>
                <a:spcPct val="0"/>
              </a:spcAft>
              <a:defRPr sz="3600">
                <a:solidFill>
                  <a:schemeClr val="tx2"/>
                </a:solidFill>
                <a:latin typeface="Franklin Gothic Medium" pitchFamily="34" charset="0"/>
              </a:defRPr>
            </a:lvl3pPr>
            <a:lvl4pPr algn="l" rtl="0" eaLnBrk="0" fontAlgn="base" hangingPunct="0">
              <a:spcBef>
                <a:spcPct val="0"/>
              </a:spcBef>
              <a:spcAft>
                <a:spcPct val="0"/>
              </a:spcAft>
              <a:defRPr sz="3600">
                <a:solidFill>
                  <a:schemeClr val="tx2"/>
                </a:solidFill>
                <a:latin typeface="Franklin Gothic Medium" pitchFamily="34" charset="0"/>
              </a:defRPr>
            </a:lvl4pPr>
            <a:lvl5pPr algn="l" rtl="0" eaLnBrk="0" fontAlgn="base" hangingPunct="0">
              <a:spcBef>
                <a:spcPct val="0"/>
              </a:spcBef>
              <a:spcAft>
                <a:spcPct val="0"/>
              </a:spcAft>
              <a:defRPr sz="3600">
                <a:solidFill>
                  <a:schemeClr val="tx2"/>
                </a:solidFill>
                <a:latin typeface="Franklin Gothic Medium" pitchFamily="34" charset="0"/>
              </a:defRPr>
            </a:lvl5pPr>
            <a:lvl6pPr marL="457200" algn="l" rtl="0" fontAlgn="base">
              <a:spcBef>
                <a:spcPct val="0"/>
              </a:spcBef>
              <a:spcAft>
                <a:spcPct val="0"/>
              </a:spcAft>
              <a:defRPr sz="3600">
                <a:solidFill>
                  <a:schemeClr val="tx2"/>
                </a:solidFill>
                <a:latin typeface="Franklin Gothic Medium" pitchFamily="34" charset="0"/>
              </a:defRPr>
            </a:lvl6pPr>
            <a:lvl7pPr marL="914400" algn="l" rtl="0" fontAlgn="base">
              <a:spcBef>
                <a:spcPct val="0"/>
              </a:spcBef>
              <a:spcAft>
                <a:spcPct val="0"/>
              </a:spcAft>
              <a:defRPr sz="3600">
                <a:solidFill>
                  <a:schemeClr val="tx2"/>
                </a:solidFill>
                <a:latin typeface="Franklin Gothic Medium" pitchFamily="34" charset="0"/>
              </a:defRPr>
            </a:lvl7pPr>
            <a:lvl8pPr marL="1371600" algn="l" rtl="0" fontAlgn="base">
              <a:spcBef>
                <a:spcPct val="0"/>
              </a:spcBef>
              <a:spcAft>
                <a:spcPct val="0"/>
              </a:spcAft>
              <a:defRPr sz="3600">
                <a:solidFill>
                  <a:schemeClr val="tx2"/>
                </a:solidFill>
                <a:latin typeface="Franklin Gothic Medium" pitchFamily="34" charset="0"/>
              </a:defRPr>
            </a:lvl8pPr>
            <a:lvl9pPr marL="1828800" algn="l" rtl="0" fontAlgn="base">
              <a:spcBef>
                <a:spcPct val="0"/>
              </a:spcBef>
              <a:spcAft>
                <a:spcPct val="0"/>
              </a:spcAft>
              <a:defRPr sz="3600">
                <a:solidFill>
                  <a:schemeClr val="tx2"/>
                </a:solidFill>
                <a:latin typeface="Franklin Gothic Medium" pitchFamily="34" charset="0"/>
              </a:defRPr>
            </a:lvl9pPr>
          </a:lstStyle>
          <a:p>
            <a:pPr algn="ctr" eaLnBrk="1" fontAlgn="auto" hangingPunct="1">
              <a:spcAft>
                <a:spcPts val="0"/>
              </a:spcAft>
              <a:defRPr/>
            </a:pPr>
            <a:r>
              <a:rPr lang="en-US" sz="2600" b="1" cap="none" dirty="0" smtClean="0">
                <a:ln w="10541" cmpd="sng">
                  <a:solidFill>
                    <a:srgbClr val="7D7D7D">
                      <a:tint val="100000"/>
                      <a:shade val="100000"/>
                      <a:satMod val="110000"/>
                    </a:srgbClr>
                  </a:solidFill>
                  <a:prstDash val="solid"/>
                </a:ln>
                <a:solidFill>
                  <a:srgbClr val="FF0000"/>
                </a:solidFill>
                <a:effectLst/>
                <a:latin typeface="Times New Roman" pitchFamily="18" charset="0"/>
              </a:rPr>
              <a:t>THE GREAT EASTERN INSTITUTE OF MARITIME STUDIES</a:t>
            </a:r>
            <a:br>
              <a:rPr lang="en-US" sz="2600" b="1" cap="none" dirty="0" smtClean="0">
                <a:ln w="10541" cmpd="sng">
                  <a:solidFill>
                    <a:srgbClr val="7D7D7D">
                      <a:tint val="100000"/>
                      <a:shade val="100000"/>
                      <a:satMod val="110000"/>
                    </a:srgbClr>
                  </a:solidFill>
                  <a:prstDash val="solid"/>
                </a:ln>
                <a:solidFill>
                  <a:srgbClr val="FF0000"/>
                </a:solidFill>
                <a:effectLst/>
                <a:latin typeface="Times New Roman" pitchFamily="18" charset="0"/>
              </a:rPr>
            </a:br>
            <a:r>
              <a:rPr lang="en-US" sz="2600" b="1" cap="none" dirty="0" smtClean="0">
                <a:ln w="10541" cmpd="sng">
                  <a:solidFill>
                    <a:srgbClr val="7D7D7D">
                      <a:tint val="100000"/>
                      <a:shade val="100000"/>
                      <a:satMod val="110000"/>
                    </a:srgbClr>
                  </a:solidFill>
                  <a:prstDash val="solid"/>
                </a:ln>
                <a:solidFill>
                  <a:srgbClr val="FF0000"/>
                </a:solidFill>
                <a:effectLst/>
                <a:latin typeface="Times New Roman" pitchFamily="18" charset="0"/>
              </a:rPr>
              <a:t>(LONAVALA)</a:t>
            </a:r>
          </a:p>
        </p:txBody>
      </p:sp>
      <p:pic>
        <p:nvPicPr>
          <p:cNvPr id="5" name="Picture 4" descr="LOGO"/>
          <p:cNvPicPr>
            <a:picLocks noChangeAspect="1" noChangeArrowheads="1"/>
          </p:cNvPicPr>
          <p:nvPr/>
        </p:nvPicPr>
        <p:blipFill>
          <a:blip r:embed="rId4" cstate="print"/>
          <a:srcRect/>
          <a:stretch>
            <a:fillRect/>
          </a:stretch>
        </p:blipFill>
        <p:spPr bwMode="auto">
          <a:xfrm>
            <a:off x="7271792" y="471871"/>
            <a:ext cx="1872208" cy="1372953"/>
          </a:xfrm>
          <a:prstGeom prst="rect">
            <a:avLst/>
          </a:prstGeom>
          <a:noFill/>
          <a:ln w="9525">
            <a:noFill/>
            <a:miter lim="800000"/>
            <a:headEnd/>
            <a:tailEnd/>
          </a:ln>
        </p:spPr>
      </p:pic>
      <p:sp>
        <p:nvSpPr>
          <p:cNvPr id="6" name="Date Placeholder 5"/>
          <p:cNvSpPr>
            <a:spLocks noGrp="1"/>
          </p:cNvSpPr>
          <p:nvPr>
            <p:ph type="dt" sz="half" idx="10"/>
          </p:nvPr>
        </p:nvSpPr>
        <p:spPr/>
        <p:txBody>
          <a:bodyPr/>
          <a:lstStyle/>
          <a:p>
            <a:r>
              <a:rPr lang="en-US" smtClean="0"/>
              <a:t>2/27/2015</a:t>
            </a:r>
            <a:endParaRPr lang="en-IN" dirty="0"/>
          </a:p>
        </p:txBody>
      </p:sp>
      <p:sp>
        <p:nvSpPr>
          <p:cNvPr id="7" name="Slide Number Placeholder 6"/>
          <p:cNvSpPr>
            <a:spLocks noGrp="1"/>
          </p:cNvSpPr>
          <p:nvPr>
            <p:ph type="sldNum" sz="quarter" idx="12"/>
          </p:nvPr>
        </p:nvSpPr>
        <p:spPr/>
        <p:txBody>
          <a:bodyPr/>
          <a:lstStyle/>
          <a:p>
            <a:fld id="{23092B82-0039-455F-80DE-3ADC8C8BB583}" type="slidenum">
              <a:rPr lang="en-IN" smtClean="0"/>
              <a:pPr/>
              <a:t>1</a:t>
            </a:fld>
            <a:endParaRPr lang="en-IN"/>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2" descr="C:\Users\ADMIN\Downloads\theme\03.jpg"/>
          <p:cNvPicPr>
            <a:picLocks noChangeAspect="1" noChangeArrowheads="1"/>
          </p:cNvPicPr>
          <p:nvPr/>
        </p:nvPicPr>
        <p:blipFill>
          <a:blip r:embed="rId2" cstate="print">
            <a:lum bright="30000" contrast="-53000"/>
          </a:blip>
          <a:srcRect/>
          <a:stretch>
            <a:fillRect/>
          </a:stretch>
        </p:blipFill>
        <p:spPr bwMode="auto">
          <a:xfrm>
            <a:off x="0" y="0"/>
            <a:ext cx="9756576" cy="6858000"/>
          </a:xfrm>
          <a:prstGeom prst="rect">
            <a:avLst/>
          </a:prstGeom>
          <a:noFill/>
        </p:spPr>
      </p:pic>
      <p:pic>
        <p:nvPicPr>
          <p:cNvPr id="2050" name="Picture 1"/>
          <p:cNvPicPr>
            <a:picLocks noChangeAspect="1" noChangeArrowheads="1"/>
          </p:cNvPicPr>
          <p:nvPr/>
        </p:nvPicPr>
        <p:blipFill>
          <a:blip r:embed="rId3" cstate="print"/>
          <a:srcRect/>
          <a:stretch>
            <a:fillRect/>
          </a:stretch>
        </p:blipFill>
        <p:spPr bwMode="auto">
          <a:xfrm>
            <a:off x="0" y="1412776"/>
            <a:ext cx="9144000" cy="5445224"/>
          </a:xfrm>
          <a:prstGeom prst="roundRect">
            <a:avLst>
              <a:gd name="adj" fmla="val 4167"/>
            </a:avLst>
          </a:prstGeom>
          <a:solidFill>
            <a:srgbClr val="FFFFFF"/>
          </a:solidFill>
          <a:ln w="76200" cap="sq">
            <a:noFill/>
            <a:miter lim="800000"/>
          </a:ln>
          <a:effectLst>
            <a:reflection blurRad="12700" stA="28000" endPos="28000" dist="5000" dir="5400000" sy="-100000" algn="bl" rotWithShape="0"/>
          </a:effectLst>
          <a:scene3d>
            <a:camera prst="orthographicFront"/>
            <a:lightRig rig="threePt" dir="t">
              <a:rot lat="0" lon="0" rev="2700000"/>
            </a:lightRig>
          </a:scene3d>
          <a:sp3d>
            <a:bevelT h="38100"/>
            <a:contourClr>
              <a:srgbClr val="C0C0C0"/>
            </a:contourClr>
          </a:sp3d>
        </p:spPr>
      </p:pic>
      <p:sp>
        <p:nvSpPr>
          <p:cNvPr id="9" name="Date Placeholder 8"/>
          <p:cNvSpPr>
            <a:spLocks noGrp="1"/>
          </p:cNvSpPr>
          <p:nvPr>
            <p:ph type="dt" sz="half" idx="10"/>
          </p:nvPr>
        </p:nvSpPr>
        <p:spPr/>
        <p:txBody>
          <a:bodyPr/>
          <a:lstStyle/>
          <a:p>
            <a:r>
              <a:rPr lang="en-US" smtClean="0"/>
              <a:t>2/27/2015</a:t>
            </a:r>
            <a:endParaRPr lang="en-IN"/>
          </a:p>
        </p:txBody>
      </p:sp>
      <p:sp>
        <p:nvSpPr>
          <p:cNvPr id="3" name="Slide Number Placeholder 2"/>
          <p:cNvSpPr>
            <a:spLocks noGrp="1"/>
          </p:cNvSpPr>
          <p:nvPr>
            <p:ph type="sldNum" sz="quarter" idx="12"/>
          </p:nvPr>
        </p:nvSpPr>
        <p:spPr/>
        <p:txBody>
          <a:bodyPr/>
          <a:lstStyle/>
          <a:p>
            <a:fld id="{23092B82-0039-455F-80DE-3ADC8C8BB583}" type="slidenum">
              <a:rPr lang="en-IN" smtClean="0"/>
              <a:pPr/>
              <a:t>10</a:t>
            </a:fld>
            <a:endParaRPr lang="en-IN"/>
          </a:p>
        </p:txBody>
      </p:sp>
      <p:graphicFrame>
        <p:nvGraphicFramePr>
          <p:cNvPr id="8" name="Diagram 7"/>
          <p:cNvGraphicFramePr/>
          <p:nvPr/>
        </p:nvGraphicFramePr>
        <p:xfrm>
          <a:off x="395536" y="260648"/>
          <a:ext cx="7992888" cy="792088"/>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2" descr="C:\Users\ADMIN\Downloads\theme\03.jpg"/>
          <p:cNvPicPr>
            <a:picLocks noChangeAspect="1" noChangeArrowheads="1"/>
          </p:cNvPicPr>
          <p:nvPr/>
        </p:nvPicPr>
        <p:blipFill>
          <a:blip r:embed="rId2" cstate="print">
            <a:lum bright="30000" contrast="-53000"/>
          </a:blip>
          <a:srcRect/>
          <a:stretch>
            <a:fillRect/>
          </a:stretch>
        </p:blipFill>
        <p:spPr bwMode="auto">
          <a:xfrm>
            <a:off x="0" y="0"/>
            <a:ext cx="9756576" cy="6858000"/>
          </a:xfrm>
          <a:prstGeom prst="rect">
            <a:avLst/>
          </a:prstGeom>
          <a:noFill/>
        </p:spPr>
      </p:pic>
      <p:pic>
        <p:nvPicPr>
          <p:cNvPr id="9" name="Picture 2" descr="C:\Users\ADMIN\Downloads\theme\03.jpg"/>
          <p:cNvPicPr>
            <a:picLocks noChangeAspect="1" noChangeArrowheads="1"/>
          </p:cNvPicPr>
          <p:nvPr/>
        </p:nvPicPr>
        <p:blipFill>
          <a:blip r:embed="rId2" cstate="print">
            <a:lum bright="30000" contrast="-53000"/>
          </a:blip>
          <a:srcRect/>
          <a:stretch>
            <a:fillRect/>
          </a:stretch>
        </p:blipFill>
        <p:spPr bwMode="auto">
          <a:xfrm>
            <a:off x="152400" y="152400"/>
            <a:ext cx="9756576" cy="6858000"/>
          </a:xfrm>
          <a:prstGeom prst="rect">
            <a:avLst/>
          </a:prstGeom>
          <a:noFill/>
        </p:spPr>
      </p:pic>
      <p:graphicFrame>
        <p:nvGraphicFramePr>
          <p:cNvPr id="6" name="Diagram 5"/>
          <p:cNvGraphicFramePr/>
          <p:nvPr/>
        </p:nvGraphicFramePr>
        <p:xfrm>
          <a:off x="467544" y="260648"/>
          <a:ext cx="7920880" cy="79208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1026" name="Picture 2"/>
          <p:cNvPicPr>
            <a:picLocks noChangeAspect="1" noChangeArrowheads="1"/>
          </p:cNvPicPr>
          <p:nvPr/>
        </p:nvPicPr>
        <p:blipFill>
          <a:blip r:embed="rId8" cstate="print"/>
          <a:srcRect/>
          <a:stretch>
            <a:fillRect/>
          </a:stretch>
        </p:blipFill>
        <p:spPr bwMode="auto">
          <a:xfrm>
            <a:off x="571472" y="2000240"/>
            <a:ext cx="8001056" cy="3071834"/>
          </a:xfrm>
          <a:prstGeom prst="roundRect">
            <a:avLst>
              <a:gd name="adj" fmla="val 4167"/>
            </a:avLst>
          </a:prstGeom>
          <a:solidFill>
            <a:srgbClr val="FFFFFF"/>
          </a:solidFill>
          <a:ln w="76200" cap="sq">
            <a:solidFill>
              <a:schemeClr val="bg1"/>
            </a:solidFill>
            <a:miter lim="800000"/>
          </a:ln>
          <a:effectLst>
            <a:reflection blurRad="12700" stA="28000" endPos="28000" dist="5000" dir="5400000" sy="-100000" algn="bl" rotWithShape="0"/>
          </a:effectLst>
          <a:scene3d>
            <a:camera prst="orthographicFront"/>
            <a:lightRig rig="threePt" dir="t">
              <a:rot lat="0" lon="0" rev="2700000"/>
            </a:lightRig>
          </a:scene3d>
          <a:sp3d>
            <a:bevelT h="38100"/>
            <a:contourClr>
              <a:srgbClr val="C0C0C0"/>
            </a:contourClr>
          </a:sp3d>
        </p:spPr>
      </p:pic>
      <p:sp>
        <p:nvSpPr>
          <p:cNvPr id="7" name="Date Placeholder 6"/>
          <p:cNvSpPr>
            <a:spLocks noGrp="1"/>
          </p:cNvSpPr>
          <p:nvPr>
            <p:ph type="dt" sz="half" idx="10"/>
          </p:nvPr>
        </p:nvSpPr>
        <p:spPr/>
        <p:txBody>
          <a:bodyPr/>
          <a:lstStyle/>
          <a:p>
            <a:r>
              <a:rPr lang="en-US" smtClean="0"/>
              <a:t>2/27/2015</a:t>
            </a:r>
            <a:endParaRPr lang="en-IN"/>
          </a:p>
        </p:txBody>
      </p:sp>
      <p:sp>
        <p:nvSpPr>
          <p:cNvPr id="5" name="Slide Number Placeholder 4"/>
          <p:cNvSpPr>
            <a:spLocks noGrp="1"/>
          </p:cNvSpPr>
          <p:nvPr>
            <p:ph type="sldNum" sz="quarter" idx="12"/>
          </p:nvPr>
        </p:nvSpPr>
        <p:spPr>
          <a:xfrm>
            <a:off x="8532440" y="6407944"/>
            <a:ext cx="480592" cy="365125"/>
          </a:xfrm>
        </p:spPr>
        <p:txBody>
          <a:bodyPr/>
          <a:lstStyle/>
          <a:p>
            <a:r>
              <a:rPr lang="en-IN" sz="1800" dirty="0" smtClean="0">
                <a:latin typeface="Times New Roman" pitchFamily="18" charset="0"/>
                <a:cs typeface="Times New Roman" pitchFamily="18" charset="0"/>
              </a:rPr>
              <a:t>13</a:t>
            </a:r>
            <a:endParaRPr lang="en-IN" sz="18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2" descr="C:\Users\ADMIN\Downloads\theme\03.jpg"/>
          <p:cNvPicPr>
            <a:picLocks noChangeAspect="1" noChangeArrowheads="1"/>
          </p:cNvPicPr>
          <p:nvPr/>
        </p:nvPicPr>
        <p:blipFill>
          <a:blip r:embed="rId2" cstate="print">
            <a:lum bright="30000" contrast="-53000"/>
          </a:blip>
          <a:srcRect/>
          <a:stretch>
            <a:fillRect/>
          </a:stretch>
        </p:blipFill>
        <p:spPr bwMode="auto">
          <a:xfrm>
            <a:off x="0" y="0"/>
            <a:ext cx="9756576" cy="6858000"/>
          </a:xfrm>
          <a:prstGeom prst="rect">
            <a:avLst/>
          </a:prstGeom>
          <a:noFill/>
        </p:spPr>
      </p:pic>
      <p:graphicFrame>
        <p:nvGraphicFramePr>
          <p:cNvPr id="6" name="Diagram 5"/>
          <p:cNvGraphicFramePr/>
          <p:nvPr/>
        </p:nvGraphicFramePr>
        <p:xfrm>
          <a:off x="323528" y="260648"/>
          <a:ext cx="8424936" cy="93610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8" name="Date Placeholder 7"/>
          <p:cNvSpPr>
            <a:spLocks noGrp="1"/>
          </p:cNvSpPr>
          <p:nvPr>
            <p:ph type="dt" sz="half" idx="10"/>
          </p:nvPr>
        </p:nvSpPr>
        <p:spPr/>
        <p:txBody>
          <a:bodyPr/>
          <a:lstStyle/>
          <a:p>
            <a:r>
              <a:rPr lang="en-US" smtClean="0"/>
              <a:t>2/27/2015</a:t>
            </a:r>
            <a:endParaRPr lang="en-IN"/>
          </a:p>
        </p:txBody>
      </p:sp>
      <p:sp>
        <p:nvSpPr>
          <p:cNvPr id="4" name="Slide Number Placeholder 3"/>
          <p:cNvSpPr>
            <a:spLocks noGrp="1"/>
          </p:cNvSpPr>
          <p:nvPr>
            <p:ph type="sldNum" sz="quarter" idx="12"/>
          </p:nvPr>
        </p:nvSpPr>
        <p:spPr>
          <a:xfrm>
            <a:off x="8388424" y="6407944"/>
            <a:ext cx="624608" cy="365125"/>
          </a:xfrm>
        </p:spPr>
        <p:txBody>
          <a:bodyPr/>
          <a:lstStyle/>
          <a:p>
            <a:r>
              <a:rPr lang="en-IN" sz="1800" dirty="0" smtClean="0">
                <a:latin typeface="Times New Roman" pitchFamily="18" charset="0"/>
                <a:cs typeface="Times New Roman" pitchFamily="18" charset="0"/>
              </a:rPr>
              <a:t>12</a:t>
            </a:r>
            <a:endParaRPr lang="en-IN" sz="1800" dirty="0">
              <a:latin typeface="Times New Roman" pitchFamily="18" charset="0"/>
              <a:cs typeface="Times New Roman" pitchFamily="18" charset="0"/>
            </a:endParaRPr>
          </a:p>
        </p:txBody>
      </p:sp>
      <p:pic>
        <p:nvPicPr>
          <p:cNvPr id="3074" name="Picture 2" descr="C:\Users\Vijay\Desktop\7846.jpg"/>
          <p:cNvPicPr>
            <a:picLocks noChangeAspect="1" noChangeArrowheads="1"/>
          </p:cNvPicPr>
          <p:nvPr/>
        </p:nvPicPr>
        <p:blipFill>
          <a:blip r:embed="rId8" cstate="print"/>
          <a:srcRect/>
          <a:stretch>
            <a:fillRect/>
          </a:stretch>
        </p:blipFill>
        <p:spPr bwMode="auto">
          <a:xfrm>
            <a:off x="6072198" y="1571612"/>
            <a:ext cx="2743200" cy="2657475"/>
          </a:xfrm>
          <a:prstGeom prst="rect">
            <a:avLst/>
          </a:prstGeom>
          <a:noFill/>
          <a:ln w="9525">
            <a:noFill/>
            <a:miter lim="800000"/>
            <a:headEnd/>
            <a:tailEnd/>
          </a:ln>
        </p:spPr>
      </p:pic>
      <p:sp>
        <p:nvSpPr>
          <p:cNvPr id="7" name="TextBox 6"/>
          <p:cNvSpPr txBox="1"/>
          <p:nvPr/>
        </p:nvSpPr>
        <p:spPr>
          <a:xfrm>
            <a:off x="428596" y="1857364"/>
            <a:ext cx="5500726" cy="3323987"/>
          </a:xfrm>
          <a:prstGeom prst="rect">
            <a:avLst/>
          </a:prstGeom>
          <a:noFill/>
        </p:spPr>
        <p:txBody>
          <a:bodyPr wrap="square" rtlCol="0">
            <a:spAutoFit/>
          </a:bodyPr>
          <a:lstStyle/>
          <a:p>
            <a:pPr algn="just">
              <a:buFont typeface="Wingdings" pitchFamily="2" charset="2"/>
              <a:buChar char="§"/>
            </a:pPr>
            <a:r>
              <a:rPr lang="en-US" sz="2400" dirty="0" smtClean="0">
                <a:latin typeface="Times New Roman" pitchFamily="18" charset="0"/>
                <a:cs typeface="Times New Roman" pitchFamily="18" charset="0"/>
              </a:rPr>
              <a:t>We have used the centre tapped transformer which has 12-0-12 V output and the output is fed to the rectifier circuit.</a:t>
            </a:r>
          </a:p>
          <a:p>
            <a:pPr>
              <a:buFont typeface="Wingdings" pitchFamily="2" charset="2"/>
              <a:buChar char="§"/>
            </a:pPr>
            <a:endParaRPr lang="en-US" sz="2400" dirty="0" smtClean="0">
              <a:latin typeface="Times New Roman" pitchFamily="18" charset="0"/>
              <a:cs typeface="Times New Roman" pitchFamily="18" charset="0"/>
            </a:endParaRPr>
          </a:p>
          <a:p>
            <a:pPr algn="just">
              <a:buFont typeface="Wingdings" pitchFamily="2" charset="2"/>
              <a:buChar char="§"/>
            </a:pPr>
            <a:r>
              <a:rPr lang="en-US" sz="2400" dirty="0" smtClean="0">
                <a:latin typeface="Times New Roman" pitchFamily="18" charset="0"/>
                <a:cs typeface="Times New Roman" pitchFamily="18" charset="0"/>
              </a:rPr>
              <a:t>For example a 24 V transformer will measure 24 V AC across the outer two taps and 12 V AC from each outer tap to the centre-tap.</a:t>
            </a:r>
            <a:endParaRPr lang="en-IN" sz="2400" dirty="0" smtClean="0">
              <a:latin typeface="Times New Roman" pitchFamily="18" charset="0"/>
              <a:cs typeface="Times New Roman" pitchFamily="18" charset="0"/>
            </a:endParaRPr>
          </a:p>
          <a:p>
            <a:endParaRPr lang="en-IN"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2" descr="C:\Users\ADMIN\Downloads\theme\03.jpg"/>
          <p:cNvPicPr>
            <a:picLocks noChangeAspect="1" noChangeArrowheads="1"/>
          </p:cNvPicPr>
          <p:nvPr/>
        </p:nvPicPr>
        <p:blipFill>
          <a:blip r:embed="rId2" cstate="print">
            <a:lum bright="30000" contrast="-53000"/>
          </a:blip>
          <a:srcRect/>
          <a:stretch>
            <a:fillRect/>
          </a:stretch>
        </p:blipFill>
        <p:spPr bwMode="auto">
          <a:xfrm>
            <a:off x="0" y="0"/>
            <a:ext cx="9756576" cy="6858000"/>
          </a:xfrm>
          <a:prstGeom prst="rect">
            <a:avLst/>
          </a:prstGeom>
          <a:noFill/>
        </p:spPr>
      </p:pic>
      <p:sp>
        <p:nvSpPr>
          <p:cNvPr id="11" name="Date Placeholder 10"/>
          <p:cNvSpPr>
            <a:spLocks noGrp="1"/>
          </p:cNvSpPr>
          <p:nvPr>
            <p:ph type="dt" sz="half" idx="10"/>
          </p:nvPr>
        </p:nvSpPr>
        <p:spPr/>
        <p:txBody>
          <a:bodyPr/>
          <a:lstStyle/>
          <a:p>
            <a:r>
              <a:rPr lang="en-US" smtClean="0"/>
              <a:t>2/27/2015</a:t>
            </a:r>
            <a:endParaRPr lang="en-IN"/>
          </a:p>
        </p:txBody>
      </p:sp>
      <p:sp>
        <p:nvSpPr>
          <p:cNvPr id="2" name="Slide Number Placeholder 1"/>
          <p:cNvSpPr>
            <a:spLocks noGrp="1"/>
          </p:cNvSpPr>
          <p:nvPr>
            <p:ph type="sldNum" sz="quarter" idx="12"/>
          </p:nvPr>
        </p:nvSpPr>
        <p:spPr/>
        <p:txBody>
          <a:bodyPr/>
          <a:lstStyle/>
          <a:p>
            <a:r>
              <a:rPr lang="en-IN" sz="1800" dirty="0" smtClean="0">
                <a:latin typeface="Times New Roman" pitchFamily="18" charset="0"/>
                <a:cs typeface="Times New Roman" pitchFamily="18" charset="0"/>
              </a:rPr>
              <a:t>14</a:t>
            </a:r>
            <a:endParaRPr lang="en-IN" dirty="0">
              <a:latin typeface="Times New Roman" pitchFamily="18" charset="0"/>
              <a:cs typeface="Times New Roman" pitchFamily="18" charset="0"/>
            </a:endParaRPr>
          </a:p>
        </p:txBody>
      </p:sp>
      <p:pic>
        <p:nvPicPr>
          <p:cNvPr id="54274" name="Picture 2" descr="resize_image"/>
          <p:cNvPicPr>
            <a:picLocks noChangeAspect="1" noChangeArrowheads="1"/>
          </p:cNvPicPr>
          <p:nvPr/>
        </p:nvPicPr>
        <p:blipFill>
          <a:blip r:embed="rId3" cstate="print"/>
          <a:srcRect/>
          <a:stretch>
            <a:fillRect/>
          </a:stretch>
        </p:blipFill>
        <p:spPr bwMode="auto">
          <a:xfrm>
            <a:off x="467544" y="2852936"/>
            <a:ext cx="2643206" cy="2262193"/>
          </a:xfrm>
          <a:prstGeom prst="ellipse">
            <a:avLst/>
          </a:prstGeom>
          <a:ln>
            <a:noFill/>
          </a:ln>
          <a:effectLst>
            <a:reflection blurRad="6350" stA="50000" endA="300" endPos="55500" dist="50800" dir="5400000" sy="-100000" algn="bl" rotWithShape="0"/>
            <a:softEdge rad="112500"/>
          </a:effectLst>
        </p:spPr>
      </p:pic>
      <p:pic>
        <p:nvPicPr>
          <p:cNvPr id="54273" name="Picture 1" descr="Omron-G6A-274P-ST-US-DC5"/>
          <p:cNvPicPr>
            <a:picLocks noChangeAspect="1" noChangeArrowheads="1"/>
          </p:cNvPicPr>
          <p:nvPr/>
        </p:nvPicPr>
        <p:blipFill>
          <a:blip r:embed="rId4" cstate="print"/>
          <a:srcRect/>
          <a:stretch>
            <a:fillRect/>
          </a:stretch>
        </p:blipFill>
        <p:spPr bwMode="auto">
          <a:xfrm>
            <a:off x="6228184" y="3068960"/>
            <a:ext cx="3143272" cy="2105029"/>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54275" name="Rectangle 3"/>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           </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4276" name="Rectangle 4"/>
          <p:cNvSpPr>
            <a:spLocks noChangeArrowheads="1"/>
          </p:cNvSpPr>
          <p:nvPr/>
        </p:nvSpPr>
        <p:spPr bwMode="auto">
          <a:xfrm>
            <a:off x="0" y="19335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                             </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aphicFrame>
        <p:nvGraphicFramePr>
          <p:cNvPr id="10" name="Diagram 9"/>
          <p:cNvGraphicFramePr/>
          <p:nvPr/>
        </p:nvGraphicFramePr>
        <p:xfrm>
          <a:off x="467544" y="260648"/>
          <a:ext cx="8136904" cy="1008112"/>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
        <p:nvSpPr>
          <p:cNvPr id="8" name="TextBox 7"/>
          <p:cNvSpPr txBox="1"/>
          <p:nvPr/>
        </p:nvSpPr>
        <p:spPr>
          <a:xfrm>
            <a:off x="611560" y="5229200"/>
            <a:ext cx="3211290" cy="523220"/>
          </a:xfrm>
          <a:prstGeom prst="rect">
            <a:avLst/>
          </a:prstGeom>
          <a:noFill/>
        </p:spPr>
        <p:txBody>
          <a:bodyPr wrap="square" rtlCol="0">
            <a:spAutoFit/>
          </a:bodyPr>
          <a:lstStyle/>
          <a:p>
            <a:r>
              <a:rPr lang="en-IN" sz="2800" b="1" dirty="0" smtClean="0">
                <a:solidFill>
                  <a:srgbClr val="FF0000"/>
                </a:solidFill>
                <a:latin typeface="Times New Roman" pitchFamily="18" charset="0"/>
                <a:cs typeface="Times New Roman" pitchFamily="18" charset="0"/>
              </a:rPr>
              <a:t>Single Pole Relay</a:t>
            </a:r>
            <a:endParaRPr lang="en-IN" sz="2800" b="1" dirty="0">
              <a:solidFill>
                <a:srgbClr val="FF0000"/>
              </a:solidFill>
              <a:latin typeface="Times New Roman" pitchFamily="18" charset="0"/>
              <a:cs typeface="Times New Roman" pitchFamily="18" charset="0"/>
            </a:endParaRPr>
          </a:p>
        </p:txBody>
      </p:sp>
      <p:sp>
        <p:nvSpPr>
          <p:cNvPr id="9" name="TextBox 8"/>
          <p:cNvSpPr txBox="1"/>
          <p:nvPr/>
        </p:nvSpPr>
        <p:spPr>
          <a:xfrm>
            <a:off x="5220072" y="5229200"/>
            <a:ext cx="3500462" cy="523220"/>
          </a:xfrm>
          <a:prstGeom prst="rect">
            <a:avLst/>
          </a:prstGeom>
          <a:noFill/>
        </p:spPr>
        <p:txBody>
          <a:bodyPr wrap="square" rtlCol="0">
            <a:spAutoFit/>
          </a:bodyPr>
          <a:lstStyle/>
          <a:p>
            <a:r>
              <a:rPr lang="en-IN" sz="2800" b="1" dirty="0" smtClean="0">
                <a:solidFill>
                  <a:srgbClr val="FF0000"/>
                </a:solidFill>
                <a:latin typeface="Times New Roman" pitchFamily="18" charset="0"/>
                <a:cs typeface="Times New Roman" pitchFamily="18" charset="0"/>
              </a:rPr>
              <a:t>Double Pole Relay</a:t>
            </a:r>
            <a:endParaRPr lang="en-IN" sz="2800" b="1" dirty="0">
              <a:solidFill>
                <a:srgbClr val="FF0000"/>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2" descr="C:\Users\ADMIN\Downloads\theme\03.jpg"/>
          <p:cNvPicPr>
            <a:picLocks noChangeAspect="1" noChangeArrowheads="1"/>
          </p:cNvPicPr>
          <p:nvPr/>
        </p:nvPicPr>
        <p:blipFill>
          <a:blip r:embed="rId2" cstate="print">
            <a:lum bright="30000" contrast="-53000"/>
          </a:blip>
          <a:srcRect/>
          <a:stretch>
            <a:fillRect/>
          </a:stretch>
        </p:blipFill>
        <p:spPr bwMode="auto">
          <a:xfrm>
            <a:off x="0" y="0"/>
            <a:ext cx="9756576" cy="6858000"/>
          </a:xfrm>
          <a:prstGeom prst="rect">
            <a:avLst/>
          </a:prstGeom>
          <a:noFill/>
        </p:spPr>
      </p:pic>
      <p:sp>
        <p:nvSpPr>
          <p:cNvPr id="8" name="Date Placeholder 7"/>
          <p:cNvSpPr>
            <a:spLocks noGrp="1"/>
          </p:cNvSpPr>
          <p:nvPr>
            <p:ph type="dt" sz="half" idx="10"/>
          </p:nvPr>
        </p:nvSpPr>
        <p:spPr/>
        <p:txBody>
          <a:bodyPr/>
          <a:lstStyle/>
          <a:p>
            <a:r>
              <a:rPr lang="en-US" smtClean="0"/>
              <a:t>2/27/2015</a:t>
            </a:r>
            <a:endParaRPr lang="en-IN"/>
          </a:p>
        </p:txBody>
      </p:sp>
      <p:sp>
        <p:nvSpPr>
          <p:cNvPr id="2" name="Slide Number Placeholder 1"/>
          <p:cNvSpPr>
            <a:spLocks noGrp="1"/>
          </p:cNvSpPr>
          <p:nvPr>
            <p:ph type="sldNum" sz="quarter" idx="12"/>
          </p:nvPr>
        </p:nvSpPr>
        <p:spPr>
          <a:xfrm>
            <a:off x="8143900" y="6492875"/>
            <a:ext cx="762000" cy="365125"/>
          </a:xfrm>
        </p:spPr>
        <p:txBody>
          <a:bodyPr>
            <a:normAutofit lnSpcReduction="10000"/>
          </a:bodyPr>
          <a:lstStyle/>
          <a:p>
            <a:r>
              <a:rPr lang="en-US" sz="1800" dirty="0" smtClean="0">
                <a:latin typeface="Times New Roman" pitchFamily="18" charset="0"/>
                <a:cs typeface="Times New Roman" pitchFamily="18" charset="0"/>
              </a:rPr>
              <a:t>10</a:t>
            </a:r>
            <a:endParaRPr lang="en-US" sz="1800" dirty="0">
              <a:latin typeface="Times New Roman" pitchFamily="18" charset="0"/>
              <a:cs typeface="Times New Roman" pitchFamily="18" charset="0"/>
            </a:endParaRPr>
          </a:p>
        </p:txBody>
      </p:sp>
      <p:pic>
        <p:nvPicPr>
          <p:cNvPr id="4" name="Picture 3"/>
          <p:cNvPicPr>
            <a:picLocks noChangeAspect="1"/>
          </p:cNvPicPr>
          <p:nvPr/>
        </p:nvPicPr>
        <p:blipFill>
          <a:blip r:embed="rId3" cstate="print"/>
          <a:stretch>
            <a:fillRect/>
          </a:stretch>
        </p:blipFill>
        <p:spPr>
          <a:xfrm>
            <a:off x="1171575" y="1352550"/>
            <a:ext cx="6800850" cy="4438650"/>
          </a:xfrm>
          <a:prstGeom prst="rect">
            <a:avLst/>
          </a:prstGeom>
        </p:spPr>
      </p:pic>
      <p:pic>
        <p:nvPicPr>
          <p:cNvPr id="5" name="Picture 4"/>
          <p:cNvPicPr>
            <a:picLocks noChangeAspect="1"/>
          </p:cNvPicPr>
          <p:nvPr/>
        </p:nvPicPr>
        <p:blipFill>
          <a:blip r:embed="rId4" cstate="print">
            <a:extLst>
              <a:ext uri="{28A0092B-C50C-407E-A947-70E740481C1C}">
                <a14:useLocalDpi xmlns="" xmlns:a14="http://schemas.microsoft.com/office/drawing/2010/main" val="0"/>
              </a:ext>
            </a:extLst>
          </a:blip>
          <a:stretch>
            <a:fillRect/>
          </a:stretch>
        </p:blipFill>
        <p:spPr>
          <a:xfrm>
            <a:off x="1" y="1124744"/>
            <a:ext cx="9144000" cy="5733256"/>
          </a:xfrm>
          <a:prstGeom prst="roundRect">
            <a:avLst>
              <a:gd name="adj" fmla="val 4167"/>
            </a:avLst>
          </a:prstGeom>
          <a:solidFill>
            <a:srgbClr val="FFFFFF"/>
          </a:solidFill>
          <a:ln w="76200" cap="sq">
            <a:solidFill>
              <a:srgbClr val="292929"/>
            </a:solidFill>
            <a:miter lim="800000"/>
          </a:ln>
          <a:effectLst>
            <a:reflection blurRad="12700" stA="28000" endPos="28000" dist="5000" dir="5400000" sy="-100000" algn="bl" rotWithShape="0"/>
          </a:effectLst>
          <a:scene3d>
            <a:camera prst="orthographicFront"/>
            <a:lightRig rig="threePt" dir="t">
              <a:rot lat="0" lon="0" rev="2700000"/>
            </a:lightRig>
          </a:scene3d>
          <a:sp3d>
            <a:bevelT h="38100"/>
            <a:contourClr>
              <a:srgbClr val="C0C0C0"/>
            </a:contourClr>
          </a:sp3d>
        </p:spPr>
      </p:pic>
      <p:graphicFrame>
        <p:nvGraphicFramePr>
          <p:cNvPr id="7" name="Diagram 6"/>
          <p:cNvGraphicFramePr/>
          <p:nvPr/>
        </p:nvGraphicFramePr>
        <p:xfrm>
          <a:off x="467544" y="116632"/>
          <a:ext cx="8280920" cy="763184"/>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Tree>
    <p:extLst>
      <p:ext uri="{BB962C8B-B14F-4D97-AF65-F5344CB8AC3E}">
        <p14:creationId xmlns="" xmlns:p14="http://schemas.microsoft.com/office/powerpoint/2010/main" val="106660688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2" descr="C:\Users\ADMIN\Downloads\theme\03.jpg"/>
          <p:cNvPicPr>
            <a:picLocks noChangeAspect="1" noChangeArrowheads="1"/>
          </p:cNvPicPr>
          <p:nvPr/>
        </p:nvPicPr>
        <p:blipFill>
          <a:blip r:embed="rId2" cstate="print">
            <a:lum bright="30000" contrast="-53000"/>
          </a:blip>
          <a:srcRect/>
          <a:stretch>
            <a:fillRect/>
          </a:stretch>
        </p:blipFill>
        <p:spPr bwMode="auto">
          <a:xfrm>
            <a:off x="0" y="0"/>
            <a:ext cx="9756576" cy="6858000"/>
          </a:xfrm>
          <a:prstGeom prst="rect">
            <a:avLst/>
          </a:prstGeom>
          <a:noFill/>
        </p:spPr>
      </p:pic>
      <p:pic>
        <p:nvPicPr>
          <p:cNvPr id="61443" name="Picture 3"/>
          <p:cNvPicPr>
            <a:picLocks noChangeAspect="1" noChangeArrowheads="1"/>
          </p:cNvPicPr>
          <p:nvPr/>
        </p:nvPicPr>
        <p:blipFill>
          <a:blip r:embed="rId3" cstate="print"/>
          <a:srcRect/>
          <a:stretch>
            <a:fillRect/>
          </a:stretch>
        </p:blipFill>
        <p:spPr bwMode="auto">
          <a:xfrm>
            <a:off x="35496" y="1196752"/>
            <a:ext cx="9505056" cy="5661248"/>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graphicFrame>
        <p:nvGraphicFramePr>
          <p:cNvPr id="5" name="Diagram 4"/>
          <p:cNvGraphicFramePr/>
          <p:nvPr/>
        </p:nvGraphicFramePr>
        <p:xfrm>
          <a:off x="539552" y="188640"/>
          <a:ext cx="8208912" cy="72008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6" name="Date Placeholder 5"/>
          <p:cNvSpPr>
            <a:spLocks noGrp="1"/>
          </p:cNvSpPr>
          <p:nvPr>
            <p:ph type="dt" sz="half" idx="10"/>
          </p:nvPr>
        </p:nvSpPr>
        <p:spPr/>
        <p:txBody>
          <a:bodyPr/>
          <a:lstStyle/>
          <a:p>
            <a:r>
              <a:rPr lang="en-US" smtClean="0"/>
              <a:t>2/27/2015</a:t>
            </a:r>
            <a:endParaRPr lang="en-IN"/>
          </a:p>
        </p:txBody>
      </p:sp>
      <p:sp>
        <p:nvSpPr>
          <p:cNvPr id="4" name="Slide Number Placeholder 3"/>
          <p:cNvSpPr>
            <a:spLocks noGrp="1"/>
          </p:cNvSpPr>
          <p:nvPr>
            <p:ph type="sldNum" sz="quarter" idx="12"/>
          </p:nvPr>
        </p:nvSpPr>
        <p:spPr>
          <a:xfrm>
            <a:off x="8096280" y="6492875"/>
            <a:ext cx="762000" cy="365125"/>
          </a:xfrm>
        </p:spPr>
        <p:txBody>
          <a:bodyPr>
            <a:normAutofit lnSpcReduction="10000"/>
          </a:bodyPr>
          <a:lstStyle/>
          <a:p>
            <a:r>
              <a:rPr lang="en-IN" sz="1800" dirty="0" smtClean="0">
                <a:latin typeface="Times New Roman" pitchFamily="18" charset="0"/>
                <a:cs typeface="Times New Roman" pitchFamily="18" charset="0"/>
              </a:rPr>
              <a:t>16</a:t>
            </a:r>
            <a:endParaRPr lang="en-IN" sz="18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2" descr="C:\Users\ADMIN\Downloads\theme\03.jpg"/>
          <p:cNvPicPr>
            <a:picLocks noChangeAspect="1" noChangeArrowheads="1"/>
          </p:cNvPicPr>
          <p:nvPr/>
        </p:nvPicPr>
        <p:blipFill>
          <a:blip r:embed="rId2" cstate="print">
            <a:lum bright="30000" contrast="-53000"/>
          </a:blip>
          <a:srcRect/>
          <a:stretch>
            <a:fillRect/>
          </a:stretch>
        </p:blipFill>
        <p:spPr bwMode="auto">
          <a:xfrm>
            <a:off x="0" y="0"/>
            <a:ext cx="9756576" cy="6858000"/>
          </a:xfrm>
          <a:prstGeom prst="rect">
            <a:avLst/>
          </a:prstGeom>
          <a:noFill/>
        </p:spPr>
      </p:pic>
      <p:graphicFrame>
        <p:nvGraphicFramePr>
          <p:cNvPr id="5" name="Diagram 4"/>
          <p:cNvGraphicFramePr/>
          <p:nvPr/>
        </p:nvGraphicFramePr>
        <p:xfrm>
          <a:off x="467544" y="260648"/>
          <a:ext cx="8064896" cy="100811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65538" name="Rectangle 2"/>
          <p:cNvSpPr>
            <a:spLocks noChangeArrowheads="1"/>
          </p:cNvSpPr>
          <p:nvPr/>
        </p:nvSpPr>
        <p:spPr bwMode="auto">
          <a:xfrm>
            <a:off x="0" y="1588729"/>
            <a:ext cx="9144000" cy="356846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Char char="•"/>
              <a:tabLst/>
            </a:pPr>
            <a:r>
              <a:rPr kumimoji="0" lang="en-US" sz="4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PLC Software -WPL </a:t>
            </a:r>
            <a:br>
              <a:rPr kumimoji="0" lang="en-US" sz="4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br>
            <a:endParaRPr kumimoji="0" lang="en-US" sz="44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n-US" sz="4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SCADA Software -WINLOG LITE </a:t>
            </a:r>
            <a:br>
              <a:rPr kumimoji="0" lang="en-US" sz="4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br>
            <a:endParaRPr kumimoji="0" lang="en-US" sz="44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n-US" sz="4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Communication Protocol- KEP OPC </a:t>
            </a:r>
            <a:endParaRPr kumimoji="0" lang="en-US" sz="44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6" name="Date Placeholder 5"/>
          <p:cNvSpPr>
            <a:spLocks noGrp="1"/>
          </p:cNvSpPr>
          <p:nvPr>
            <p:ph type="dt" sz="half" idx="10"/>
          </p:nvPr>
        </p:nvSpPr>
        <p:spPr/>
        <p:txBody>
          <a:bodyPr/>
          <a:lstStyle/>
          <a:p>
            <a:r>
              <a:rPr lang="en-US" smtClean="0"/>
              <a:t>2/27/2015</a:t>
            </a:r>
            <a:endParaRPr lang="en-IN"/>
          </a:p>
        </p:txBody>
      </p:sp>
      <p:sp>
        <p:nvSpPr>
          <p:cNvPr id="4" name="Slide Number Placeholder 3"/>
          <p:cNvSpPr>
            <a:spLocks noGrp="1"/>
          </p:cNvSpPr>
          <p:nvPr>
            <p:ph type="sldNum" sz="quarter" idx="12"/>
          </p:nvPr>
        </p:nvSpPr>
        <p:spPr/>
        <p:txBody>
          <a:bodyPr/>
          <a:lstStyle/>
          <a:p>
            <a:r>
              <a:rPr lang="en-IN" sz="1800" dirty="0" smtClean="0">
                <a:latin typeface="Times New Roman" pitchFamily="18" charset="0"/>
                <a:cs typeface="Times New Roman" pitchFamily="18" charset="0"/>
              </a:rPr>
              <a:t>18</a:t>
            </a:r>
            <a:endParaRPr lang="en-IN" sz="18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2" descr="C:\Users\ADMIN\Downloads\theme\03.jpg"/>
          <p:cNvPicPr>
            <a:picLocks noChangeAspect="1" noChangeArrowheads="1"/>
          </p:cNvPicPr>
          <p:nvPr/>
        </p:nvPicPr>
        <p:blipFill>
          <a:blip r:embed="rId2" cstate="print">
            <a:lum bright="30000" contrast="-53000"/>
          </a:blip>
          <a:srcRect/>
          <a:stretch>
            <a:fillRect/>
          </a:stretch>
        </p:blipFill>
        <p:spPr bwMode="auto">
          <a:xfrm>
            <a:off x="0" y="0"/>
            <a:ext cx="9756576" cy="6858000"/>
          </a:xfrm>
          <a:prstGeom prst="rect">
            <a:avLst/>
          </a:prstGeom>
          <a:noFill/>
        </p:spPr>
      </p:pic>
      <p:pic>
        <p:nvPicPr>
          <p:cNvPr id="3074" name="Picture 2" descr="C:\Users\hp\Desktop\paper\wpl.jpg"/>
          <p:cNvPicPr>
            <a:picLocks noChangeAspect="1" noChangeArrowheads="1"/>
          </p:cNvPicPr>
          <p:nvPr/>
        </p:nvPicPr>
        <p:blipFill>
          <a:blip r:embed="rId3" cstate="print"/>
          <a:srcRect/>
          <a:stretch>
            <a:fillRect/>
          </a:stretch>
        </p:blipFill>
        <p:spPr bwMode="auto">
          <a:xfrm>
            <a:off x="1331640" y="1556792"/>
            <a:ext cx="6408712" cy="4449493"/>
          </a:xfrm>
          <a:prstGeom prst="roundRect">
            <a:avLst>
              <a:gd name="adj" fmla="val 4167"/>
            </a:avLst>
          </a:prstGeom>
          <a:solidFill>
            <a:srgbClr val="FFFFFF"/>
          </a:solidFill>
          <a:ln w="76200" cap="sq">
            <a:solidFill>
              <a:srgbClr val="292929"/>
            </a:solidFill>
            <a:miter lim="800000"/>
          </a:ln>
          <a:effectLst>
            <a:reflection blurRad="12700" stA="28000" endPos="28000" dist="5000" dir="5400000" sy="-100000" algn="bl" rotWithShape="0"/>
          </a:effectLst>
          <a:scene3d>
            <a:camera prst="orthographicFront"/>
            <a:lightRig rig="threePt" dir="t">
              <a:rot lat="0" lon="0" rev="2700000"/>
            </a:lightRig>
          </a:scene3d>
          <a:sp3d>
            <a:bevelT h="38100"/>
            <a:contourClr>
              <a:srgbClr val="C0C0C0"/>
            </a:contourClr>
          </a:sp3d>
        </p:spPr>
      </p:pic>
      <p:graphicFrame>
        <p:nvGraphicFramePr>
          <p:cNvPr id="5" name="Diagram 4"/>
          <p:cNvGraphicFramePr/>
          <p:nvPr/>
        </p:nvGraphicFramePr>
        <p:xfrm>
          <a:off x="467544" y="332656"/>
          <a:ext cx="8208912" cy="936104"/>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6" name="Date Placeholder 5"/>
          <p:cNvSpPr>
            <a:spLocks noGrp="1"/>
          </p:cNvSpPr>
          <p:nvPr>
            <p:ph type="dt" sz="half" idx="10"/>
          </p:nvPr>
        </p:nvSpPr>
        <p:spPr/>
        <p:txBody>
          <a:bodyPr/>
          <a:lstStyle/>
          <a:p>
            <a:r>
              <a:rPr lang="en-US" smtClean="0"/>
              <a:t>2/27/2015</a:t>
            </a:r>
            <a:endParaRPr lang="en-IN"/>
          </a:p>
        </p:txBody>
      </p:sp>
      <p:sp>
        <p:nvSpPr>
          <p:cNvPr id="4" name="Slide Number Placeholder 3"/>
          <p:cNvSpPr>
            <a:spLocks noGrp="1"/>
          </p:cNvSpPr>
          <p:nvPr>
            <p:ph type="sldNum" sz="quarter" idx="12"/>
          </p:nvPr>
        </p:nvSpPr>
        <p:spPr/>
        <p:txBody>
          <a:bodyPr/>
          <a:lstStyle/>
          <a:p>
            <a:r>
              <a:rPr lang="en-IN" sz="1800" dirty="0" smtClean="0">
                <a:latin typeface="Times New Roman" pitchFamily="18" charset="0"/>
                <a:cs typeface="Times New Roman" pitchFamily="18" charset="0"/>
              </a:rPr>
              <a:t>19</a:t>
            </a:r>
            <a:endParaRPr lang="en-IN" sz="18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2" descr="C:\Users\ADMIN\Downloads\theme\03.jpg"/>
          <p:cNvPicPr>
            <a:picLocks noChangeAspect="1" noChangeArrowheads="1"/>
          </p:cNvPicPr>
          <p:nvPr/>
        </p:nvPicPr>
        <p:blipFill>
          <a:blip r:embed="rId2" cstate="print">
            <a:lum bright="30000" contrast="-53000"/>
          </a:blip>
          <a:srcRect/>
          <a:stretch>
            <a:fillRect/>
          </a:stretch>
        </p:blipFill>
        <p:spPr bwMode="auto">
          <a:xfrm>
            <a:off x="0" y="0"/>
            <a:ext cx="9756576" cy="6858000"/>
          </a:xfrm>
          <a:prstGeom prst="rect">
            <a:avLst/>
          </a:prstGeom>
          <a:noFill/>
        </p:spPr>
      </p:pic>
      <p:pic>
        <p:nvPicPr>
          <p:cNvPr id="5122" name="Picture 2" descr="http://global.wonderware.com/SiteCollectionImages/Products/Product/InTouch/intouch_main.jpg"/>
          <p:cNvPicPr>
            <a:picLocks noChangeAspect="1" noChangeArrowheads="1"/>
          </p:cNvPicPr>
          <p:nvPr/>
        </p:nvPicPr>
        <p:blipFill>
          <a:blip r:embed="rId3" cstate="print"/>
          <a:srcRect/>
          <a:stretch>
            <a:fillRect/>
          </a:stretch>
        </p:blipFill>
        <p:spPr bwMode="auto">
          <a:xfrm>
            <a:off x="5857884" y="3214686"/>
            <a:ext cx="3124200" cy="3085751"/>
          </a:xfrm>
          <a:prstGeom prst="rect">
            <a:avLst/>
          </a:prstGeom>
          <a:noFill/>
        </p:spPr>
      </p:pic>
      <p:sp>
        <p:nvSpPr>
          <p:cNvPr id="3" name="Content Placeholder 2"/>
          <p:cNvSpPr>
            <a:spLocks noGrp="1"/>
          </p:cNvSpPr>
          <p:nvPr>
            <p:ph idx="1"/>
          </p:nvPr>
        </p:nvSpPr>
        <p:spPr>
          <a:xfrm>
            <a:off x="304800" y="1484784"/>
            <a:ext cx="6858000" cy="5144616"/>
          </a:xfrm>
        </p:spPr>
        <p:txBody>
          <a:bodyPr>
            <a:noAutofit/>
          </a:bodyPr>
          <a:lstStyle/>
          <a:p>
            <a:pPr marL="0" indent="0" algn="just">
              <a:lnSpc>
                <a:spcPct val="150000"/>
              </a:lnSpc>
              <a:buNone/>
            </a:pPr>
            <a:r>
              <a:rPr lang="en-US" sz="2800" b="1" dirty="0" smtClean="0">
                <a:solidFill>
                  <a:srgbClr val="734A94"/>
                </a:solidFill>
              </a:rPr>
              <a:t> </a:t>
            </a:r>
            <a:endParaRPr lang="en-US" sz="2800" b="1" dirty="0" smtClean="0">
              <a:latin typeface="Times New Roman" pitchFamily="18" charset="0"/>
              <a:cs typeface="Times New Roman" pitchFamily="18" charset="0"/>
            </a:endParaRPr>
          </a:p>
          <a:p>
            <a:pPr marL="976313" indent="-444500" algn="just">
              <a:lnSpc>
                <a:spcPct val="150000"/>
              </a:lnSpc>
              <a:buClr>
                <a:srgbClr val="FF0000"/>
              </a:buClr>
              <a:buFont typeface="Wingdings" pitchFamily="2" charset="2"/>
              <a:buChar char="Ø"/>
            </a:pPr>
            <a:r>
              <a:rPr lang="en-US" sz="1800" dirty="0" smtClean="0">
                <a:latin typeface="Times New Roman" pitchFamily="18" charset="0"/>
                <a:cs typeface="Times New Roman" pitchFamily="18" charset="0"/>
              </a:rPr>
              <a:t>Winlog visualization software is a powerful SCADA/HMI for industrial automation, process control and supervisory monitoring. </a:t>
            </a:r>
            <a:endParaRPr lang="en-US" sz="1800" u="sng" dirty="0" smtClean="0">
              <a:solidFill>
                <a:srgbClr val="734A94"/>
              </a:solidFill>
              <a:latin typeface="Times New Roman" pitchFamily="18" charset="0"/>
              <a:cs typeface="Times New Roman" pitchFamily="18" charset="0"/>
            </a:endParaRPr>
          </a:p>
          <a:p>
            <a:pPr marL="976313" indent="-444500" algn="just">
              <a:lnSpc>
                <a:spcPct val="150000"/>
              </a:lnSpc>
              <a:buClr>
                <a:srgbClr val="FF0000"/>
              </a:buClr>
              <a:buFont typeface="Wingdings" pitchFamily="2" charset="2"/>
              <a:buChar char="Ø"/>
            </a:pPr>
            <a:r>
              <a:rPr lang="en-US" sz="1800" dirty="0" smtClean="0">
                <a:latin typeface="Times New Roman" pitchFamily="18" charset="0"/>
                <a:cs typeface="Times New Roman" pitchFamily="18" charset="0"/>
              </a:rPr>
              <a:t>Easy to use and easy to implement</a:t>
            </a:r>
          </a:p>
          <a:p>
            <a:pPr marL="976313" indent="-444500" algn="just">
              <a:lnSpc>
                <a:spcPct val="150000"/>
              </a:lnSpc>
              <a:buClr>
                <a:srgbClr val="FF0000"/>
              </a:buClr>
              <a:buFont typeface="Wingdings" pitchFamily="2" charset="2"/>
              <a:buChar char="Ø"/>
            </a:pPr>
            <a:r>
              <a:rPr lang="en-US" sz="1800" dirty="0" smtClean="0">
                <a:latin typeface="Times New Roman" pitchFamily="18" charset="0"/>
                <a:cs typeface="Times New Roman" pitchFamily="18" charset="0"/>
              </a:rPr>
              <a:t>Easy configuration and simplified maintenance</a:t>
            </a:r>
          </a:p>
          <a:p>
            <a:pPr marL="976313" indent="-444500" algn="just">
              <a:lnSpc>
                <a:spcPct val="150000"/>
              </a:lnSpc>
              <a:buClr>
                <a:srgbClr val="FF0000"/>
              </a:buClr>
              <a:buFont typeface="Wingdings" pitchFamily="2" charset="2"/>
              <a:buChar char="Ø"/>
            </a:pPr>
            <a:r>
              <a:rPr lang="en-US" sz="1800" dirty="0" smtClean="0">
                <a:latin typeface="Times New Roman" pitchFamily="18" charset="0"/>
                <a:cs typeface="Times New Roman" pitchFamily="18" charset="0"/>
              </a:rPr>
              <a:t>Modbus and OPC Connectivity</a:t>
            </a:r>
          </a:p>
          <a:p>
            <a:pPr marL="976313" indent="-444500" algn="just">
              <a:lnSpc>
                <a:spcPct val="150000"/>
              </a:lnSpc>
              <a:buClr>
                <a:srgbClr val="FF0000"/>
              </a:buClr>
              <a:buFont typeface="Wingdings" pitchFamily="2" charset="2"/>
              <a:buChar char="Ø"/>
            </a:pPr>
            <a:r>
              <a:rPr lang="en-US" sz="1800" dirty="0" smtClean="0">
                <a:latin typeface="Times New Roman" pitchFamily="18" charset="0"/>
                <a:cs typeface="Times New Roman" pitchFamily="18" charset="0"/>
              </a:rPr>
              <a:t>Equipped with 3D GUI</a:t>
            </a:r>
          </a:p>
          <a:p>
            <a:pPr marL="976313" indent="-444500" algn="just">
              <a:lnSpc>
                <a:spcPct val="150000"/>
              </a:lnSpc>
              <a:buClr>
                <a:srgbClr val="FF0000"/>
              </a:buClr>
              <a:buFont typeface="Wingdings" pitchFamily="2" charset="2"/>
              <a:buChar char="Ø"/>
            </a:pPr>
            <a:r>
              <a:rPr lang="en-US" sz="1800" dirty="0" smtClean="0">
                <a:latin typeface="Times New Roman" pitchFamily="18" charset="0"/>
                <a:cs typeface="Times New Roman" pitchFamily="18" charset="0"/>
              </a:rPr>
              <a:t>High security and availability</a:t>
            </a:r>
          </a:p>
          <a:p>
            <a:pPr marL="976313" indent="-444500" algn="just">
              <a:lnSpc>
                <a:spcPct val="150000"/>
              </a:lnSpc>
              <a:buClr>
                <a:srgbClr val="FF0000"/>
              </a:buClr>
              <a:buFont typeface="Wingdings" pitchFamily="2" charset="2"/>
              <a:buChar char="Ø"/>
            </a:pPr>
            <a:r>
              <a:rPr lang="en-US" sz="1800" dirty="0" smtClean="0">
                <a:latin typeface="Times New Roman" pitchFamily="18" charset="0"/>
                <a:cs typeface="Times New Roman" pitchFamily="18" charset="0"/>
              </a:rPr>
              <a:t>Virtually unlimited scalability</a:t>
            </a:r>
          </a:p>
        </p:txBody>
      </p:sp>
      <p:sp>
        <p:nvSpPr>
          <p:cNvPr id="8" name="Date Placeholder 7"/>
          <p:cNvSpPr>
            <a:spLocks noGrp="1"/>
          </p:cNvSpPr>
          <p:nvPr>
            <p:ph type="dt" sz="half" idx="10"/>
          </p:nvPr>
        </p:nvSpPr>
        <p:spPr/>
        <p:txBody>
          <a:bodyPr/>
          <a:lstStyle/>
          <a:p>
            <a:r>
              <a:rPr lang="en-US" smtClean="0"/>
              <a:t>2/27/2015</a:t>
            </a:r>
            <a:endParaRPr lang="en-IN"/>
          </a:p>
        </p:txBody>
      </p:sp>
      <p:sp>
        <p:nvSpPr>
          <p:cNvPr id="5" name="Slide Number Placeholder 4"/>
          <p:cNvSpPr>
            <a:spLocks noGrp="1"/>
          </p:cNvSpPr>
          <p:nvPr>
            <p:ph type="sldNum" sz="quarter" idx="12"/>
          </p:nvPr>
        </p:nvSpPr>
        <p:spPr/>
        <p:txBody>
          <a:bodyPr/>
          <a:lstStyle/>
          <a:p>
            <a:r>
              <a:rPr lang="en-IN" sz="1800" dirty="0" smtClean="0">
                <a:latin typeface="Times New Roman" pitchFamily="18" charset="0"/>
                <a:cs typeface="Times New Roman" pitchFamily="18" charset="0"/>
              </a:rPr>
              <a:t>20</a:t>
            </a:r>
            <a:endParaRPr lang="en-IN" sz="1800" dirty="0">
              <a:latin typeface="Times New Roman" pitchFamily="18" charset="0"/>
              <a:cs typeface="Times New Roman" pitchFamily="18" charset="0"/>
            </a:endParaRPr>
          </a:p>
        </p:txBody>
      </p:sp>
      <p:sp>
        <p:nvSpPr>
          <p:cNvPr id="4" name="Title 1"/>
          <p:cNvSpPr>
            <a:spLocks noGrp="1"/>
          </p:cNvSpPr>
          <p:nvPr>
            <p:ph type="title"/>
          </p:nvPr>
        </p:nvSpPr>
        <p:spPr>
          <a:xfrm>
            <a:off x="838200" y="152400"/>
            <a:ext cx="7467600" cy="503238"/>
          </a:xfrm>
        </p:spPr>
        <p:txBody>
          <a:bodyPr>
            <a:noAutofit/>
          </a:bodyPr>
          <a:lstStyle/>
          <a:p>
            <a:r>
              <a:rPr lang="en-US" sz="3200" b="1" cap="all" dirty="0" smtClean="0">
                <a:ln w="9000" cmpd="sng">
                  <a:solidFill>
                    <a:srgbClr val="D092A7">
                      <a:shade val="50000"/>
                      <a:satMod val="120000"/>
                    </a:srgbClr>
                  </a:solidFill>
                  <a:prstDash val="solid"/>
                </a:ln>
                <a:gradFill>
                  <a:gsLst>
                    <a:gs pos="0">
                      <a:srgbClr val="D092A7">
                        <a:shade val="20000"/>
                        <a:satMod val="245000"/>
                      </a:srgbClr>
                    </a:gs>
                    <a:gs pos="43000">
                      <a:srgbClr val="D092A7">
                        <a:satMod val="255000"/>
                      </a:srgbClr>
                    </a:gs>
                    <a:gs pos="48000">
                      <a:srgbClr val="D092A7">
                        <a:shade val="85000"/>
                        <a:satMod val="255000"/>
                      </a:srgbClr>
                    </a:gs>
                    <a:gs pos="100000">
                      <a:srgbClr val="D092A7">
                        <a:shade val="20000"/>
                        <a:satMod val="245000"/>
                      </a:srgbClr>
                    </a:gs>
                  </a:gsLst>
                  <a:lin ang="5400000"/>
                </a:gradFill>
                <a:effectLst>
                  <a:reflection blurRad="12700" stA="28000" endPos="45000" dist="1000" dir="5400000" sy="-100000" algn="bl" rotWithShape="0"/>
                </a:effectLst>
                <a:latin typeface="Constantia"/>
              </a:rPr>
              <a:t>          </a:t>
            </a:r>
            <a:endParaRPr lang="en-US" altLang="zh-TW" sz="3200" u="sng" dirty="0">
              <a:ln>
                <a:solidFill>
                  <a:srgbClr val="000000"/>
                </a:solidFill>
              </a:ln>
              <a:solidFill>
                <a:srgbClr val="9A3D01"/>
              </a:solidFill>
              <a:latin typeface="+mn-lt"/>
            </a:endParaRPr>
          </a:p>
        </p:txBody>
      </p:sp>
      <p:graphicFrame>
        <p:nvGraphicFramePr>
          <p:cNvPr id="7" name="Diagram 6"/>
          <p:cNvGraphicFramePr/>
          <p:nvPr/>
        </p:nvGraphicFramePr>
        <p:xfrm>
          <a:off x="467544" y="188640"/>
          <a:ext cx="8064896" cy="811252"/>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 xmlns:p14="http://schemas.microsoft.com/office/powerpoint/2010/main" val="3939564732"/>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2" descr="C:\Users\ADMIN\Downloads\theme\03.jpg"/>
          <p:cNvPicPr>
            <a:picLocks noChangeAspect="1" noChangeArrowheads="1"/>
          </p:cNvPicPr>
          <p:nvPr/>
        </p:nvPicPr>
        <p:blipFill>
          <a:blip r:embed="rId2" cstate="print">
            <a:lum bright="30000" contrast="-53000"/>
          </a:blip>
          <a:srcRect/>
          <a:stretch>
            <a:fillRect/>
          </a:stretch>
        </p:blipFill>
        <p:spPr bwMode="auto">
          <a:xfrm>
            <a:off x="0" y="0"/>
            <a:ext cx="9756576" cy="6858000"/>
          </a:xfrm>
          <a:prstGeom prst="rect">
            <a:avLst/>
          </a:prstGeom>
          <a:noFill/>
        </p:spPr>
      </p:pic>
      <p:pic>
        <p:nvPicPr>
          <p:cNvPr id="4098" name="Picture 2" descr="C:\Users\hp\Desktop\paper\KEP.jpg"/>
          <p:cNvPicPr>
            <a:picLocks noChangeAspect="1" noChangeArrowheads="1"/>
          </p:cNvPicPr>
          <p:nvPr/>
        </p:nvPicPr>
        <p:blipFill>
          <a:blip r:embed="rId3" cstate="print"/>
          <a:srcRect/>
          <a:stretch>
            <a:fillRect/>
          </a:stretch>
        </p:blipFill>
        <p:spPr bwMode="auto">
          <a:xfrm>
            <a:off x="1115616" y="1556792"/>
            <a:ext cx="7560840" cy="4520544"/>
          </a:xfrm>
          <a:prstGeom prst="rect">
            <a:avLst/>
          </a:prstGeom>
          <a:noFill/>
        </p:spPr>
      </p:pic>
      <p:graphicFrame>
        <p:nvGraphicFramePr>
          <p:cNvPr id="5" name="Diagram 4"/>
          <p:cNvGraphicFramePr/>
          <p:nvPr/>
        </p:nvGraphicFramePr>
        <p:xfrm>
          <a:off x="467544" y="332656"/>
          <a:ext cx="7992888" cy="864096"/>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6" name="Date Placeholder 5"/>
          <p:cNvSpPr>
            <a:spLocks noGrp="1"/>
          </p:cNvSpPr>
          <p:nvPr>
            <p:ph type="dt" sz="half" idx="10"/>
          </p:nvPr>
        </p:nvSpPr>
        <p:spPr/>
        <p:txBody>
          <a:bodyPr/>
          <a:lstStyle/>
          <a:p>
            <a:r>
              <a:rPr lang="en-US" smtClean="0"/>
              <a:t>2/27/2015</a:t>
            </a:r>
            <a:endParaRPr lang="en-IN"/>
          </a:p>
        </p:txBody>
      </p:sp>
      <p:sp>
        <p:nvSpPr>
          <p:cNvPr id="4" name="Slide Number Placeholder 3"/>
          <p:cNvSpPr>
            <a:spLocks noGrp="1"/>
          </p:cNvSpPr>
          <p:nvPr>
            <p:ph type="sldNum" sz="quarter" idx="12"/>
          </p:nvPr>
        </p:nvSpPr>
        <p:spPr>
          <a:xfrm>
            <a:off x="8316416" y="6407944"/>
            <a:ext cx="696616" cy="365125"/>
          </a:xfrm>
        </p:spPr>
        <p:txBody>
          <a:bodyPr/>
          <a:lstStyle/>
          <a:p>
            <a:r>
              <a:rPr lang="en-IN" sz="1800" dirty="0" smtClean="0">
                <a:latin typeface="Times New Roman" pitchFamily="18" charset="0"/>
                <a:cs typeface="Times New Roman" pitchFamily="18" charset="0"/>
              </a:rPr>
              <a:t>21</a:t>
            </a:r>
            <a:endParaRPr lang="en-IN" sz="18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2" descr="C:\Users\ADMIN\Downloads\theme\03.jpg"/>
          <p:cNvPicPr>
            <a:picLocks noChangeAspect="1" noChangeArrowheads="1"/>
          </p:cNvPicPr>
          <p:nvPr/>
        </p:nvPicPr>
        <p:blipFill>
          <a:blip r:embed="rId2" cstate="print">
            <a:lum bright="30000" contrast="-53000"/>
          </a:blip>
          <a:srcRect/>
          <a:stretch>
            <a:fillRect/>
          </a:stretch>
        </p:blipFill>
        <p:spPr bwMode="auto">
          <a:xfrm>
            <a:off x="0" y="0"/>
            <a:ext cx="9756576" cy="6858000"/>
          </a:xfrm>
          <a:prstGeom prst="rect">
            <a:avLst/>
          </a:prstGeom>
          <a:noFill/>
        </p:spPr>
      </p:pic>
      <p:sp>
        <p:nvSpPr>
          <p:cNvPr id="2" name="Content Placeholder 1"/>
          <p:cNvSpPr>
            <a:spLocks noGrp="1"/>
          </p:cNvSpPr>
          <p:nvPr>
            <p:ph idx="1"/>
          </p:nvPr>
        </p:nvSpPr>
        <p:spPr>
          <a:xfrm>
            <a:off x="683568" y="1268760"/>
            <a:ext cx="8013576" cy="4968552"/>
          </a:xfrm>
        </p:spPr>
        <p:txBody>
          <a:bodyPr>
            <a:noAutofit/>
          </a:bodyPr>
          <a:lstStyle/>
          <a:p>
            <a:pPr>
              <a:buFont typeface="Wingdings" pitchFamily="2" charset="2"/>
              <a:buChar char="Ø"/>
            </a:pPr>
            <a:r>
              <a:rPr lang="en-IN" sz="3200" b="1" dirty="0" smtClean="0">
                <a:latin typeface="Times New Roman" pitchFamily="18" charset="0"/>
                <a:cs typeface="Times New Roman" pitchFamily="18" charset="0"/>
              </a:rPr>
              <a:t>Introduction</a:t>
            </a:r>
          </a:p>
          <a:p>
            <a:pPr>
              <a:buFont typeface="Wingdings" pitchFamily="2" charset="2"/>
              <a:buChar char="Ø"/>
            </a:pPr>
            <a:r>
              <a:rPr lang="en-IN" sz="3200" b="1" dirty="0" smtClean="0">
                <a:latin typeface="Times New Roman" pitchFamily="18" charset="0"/>
                <a:cs typeface="Times New Roman" pitchFamily="18" charset="0"/>
              </a:rPr>
              <a:t>Project Details</a:t>
            </a:r>
          </a:p>
          <a:p>
            <a:pPr>
              <a:buFont typeface="Wingdings" pitchFamily="2" charset="2"/>
              <a:buChar char="Ø"/>
            </a:pPr>
            <a:r>
              <a:rPr lang="en-IN" sz="3200" b="1" dirty="0" smtClean="0">
                <a:latin typeface="Times New Roman" pitchFamily="18" charset="0"/>
                <a:cs typeface="Times New Roman" pitchFamily="18" charset="0"/>
              </a:rPr>
              <a:t>Hardware Requirements</a:t>
            </a:r>
          </a:p>
          <a:p>
            <a:pPr>
              <a:buFont typeface="Wingdings" pitchFamily="2" charset="2"/>
              <a:buChar char="Ø"/>
            </a:pPr>
            <a:r>
              <a:rPr lang="en-IN" sz="3200" b="1" dirty="0" smtClean="0">
                <a:latin typeface="Times New Roman" pitchFamily="18" charset="0"/>
                <a:cs typeface="Times New Roman" pitchFamily="18" charset="0"/>
              </a:rPr>
              <a:t>Project Design</a:t>
            </a:r>
          </a:p>
          <a:p>
            <a:pPr>
              <a:buFont typeface="Wingdings" pitchFamily="2" charset="2"/>
              <a:buChar char="Ø"/>
            </a:pPr>
            <a:r>
              <a:rPr lang="en-IN" sz="3200" b="1" dirty="0" smtClean="0">
                <a:latin typeface="Times New Roman" pitchFamily="18" charset="0"/>
                <a:cs typeface="Times New Roman" pitchFamily="18" charset="0"/>
              </a:rPr>
              <a:t>Software Requirement</a:t>
            </a:r>
          </a:p>
          <a:p>
            <a:pPr>
              <a:buFont typeface="Wingdings" pitchFamily="2" charset="2"/>
              <a:buChar char="Ø"/>
            </a:pPr>
            <a:r>
              <a:rPr lang="en-IN" sz="3200" b="1" dirty="0" smtClean="0">
                <a:latin typeface="Times New Roman" pitchFamily="18" charset="0"/>
                <a:cs typeface="Times New Roman" pitchFamily="18" charset="0"/>
              </a:rPr>
              <a:t>Project Cost</a:t>
            </a:r>
          </a:p>
          <a:p>
            <a:pPr>
              <a:buFont typeface="Wingdings" pitchFamily="2" charset="2"/>
              <a:buChar char="Ø"/>
            </a:pPr>
            <a:r>
              <a:rPr lang="en-IN" sz="3200" b="1" dirty="0" smtClean="0">
                <a:latin typeface="Times New Roman" pitchFamily="18" charset="0"/>
                <a:cs typeface="Times New Roman" pitchFamily="18" charset="0"/>
              </a:rPr>
              <a:t>Project Features</a:t>
            </a:r>
          </a:p>
          <a:p>
            <a:pPr>
              <a:buFont typeface="Wingdings" pitchFamily="2" charset="2"/>
              <a:buChar char="Ø"/>
            </a:pPr>
            <a:r>
              <a:rPr lang="en-IN" sz="3200" b="1" dirty="0" smtClean="0">
                <a:latin typeface="Times New Roman" pitchFamily="18" charset="0"/>
                <a:cs typeface="Times New Roman" pitchFamily="18" charset="0"/>
              </a:rPr>
              <a:t>Conclusion</a:t>
            </a:r>
          </a:p>
          <a:p>
            <a:pPr>
              <a:buFont typeface="Wingdings" pitchFamily="2" charset="2"/>
              <a:buChar char="Ø"/>
            </a:pPr>
            <a:r>
              <a:rPr lang="en-IN" sz="3200" b="1" dirty="0" smtClean="0">
                <a:latin typeface="Times New Roman" pitchFamily="18" charset="0"/>
                <a:cs typeface="Times New Roman" pitchFamily="18" charset="0"/>
              </a:rPr>
              <a:t>References</a:t>
            </a:r>
          </a:p>
          <a:p>
            <a:endParaRPr lang="en-US" sz="2800" dirty="0"/>
          </a:p>
        </p:txBody>
      </p:sp>
      <p:sp>
        <p:nvSpPr>
          <p:cNvPr id="6" name="Date Placeholder 5"/>
          <p:cNvSpPr>
            <a:spLocks noGrp="1"/>
          </p:cNvSpPr>
          <p:nvPr>
            <p:ph type="dt" sz="half" idx="10"/>
          </p:nvPr>
        </p:nvSpPr>
        <p:spPr/>
        <p:txBody>
          <a:bodyPr/>
          <a:lstStyle/>
          <a:p>
            <a:r>
              <a:rPr lang="en-US" smtClean="0"/>
              <a:t>2/27/2015</a:t>
            </a:r>
            <a:endParaRPr lang="en-IN"/>
          </a:p>
        </p:txBody>
      </p:sp>
      <p:sp>
        <p:nvSpPr>
          <p:cNvPr id="3" name="Slide Number Placeholder 2"/>
          <p:cNvSpPr>
            <a:spLocks noGrp="1"/>
          </p:cNvSpPr>
          <p:nvPr>
            <p:ph type="sldNum" sz="quarter" idx="12"/>
          </p:nvPr>
        </p:nvSpPr>
        <p:spPr/>
        <p:txBody>
          <a:bodyPr/>
          <a:lstStyle/>
          <a:p>
            <a:fld id="{23092B82-0039-455F-80DE-3ADC8C8BB583}" type="slidenum">
              <a:rPr lang="en-IN" smtClean="0"/>
              <a:pPr/>
              <a:t>2</a:t>
            </a:fld>
            <a:endParaRPr lang="en-IN"/>
          </a:p>
        </p:txBody>
      </p:sp>
      <p:graphicFrame>
        <p:nvGraphicFramePr>
          <p:cNvPr id="5" name="Diagram 4"/>
          <p:cNvGraphicFramePr/>
          <p:nvPr/>
        </p:nvGraphicFramePr>
        <p:xfrm>
          <a:off x="395536" y="188640"/>
          <a:ext cx="8424936" cy="92211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2" descr="C:\Users\ADMIN\Downloads\theme\03.jpg"/>
          <p:cNvPicPr>
            <a:picLocks noChangeAspect="1" noChangeArrowheads="1"/>
          </p:cNvPicPr>
          <p:nvPr/>
        </p:nvPicPr>
        <p:blipFill>
          <a:blip r:embed="rId2" cstate="print">
            <a:lum bright="30000" contrast="-53000"/>
          </a:blip>
          <a:srcRect/>
          <a:stretch>
            <a:fillRect/>
          </a:stretch>
        </p:blipFill>
        <p:spPr bwMode="auto">
          <a:xfrm>
            <a:off x="0" y="0"/>
            <a:ext cx="9756576" cy="6858000"/>
          </a:xfrm>
          <a:prstGeom prst="rect">
            <a:avLst/>
          </a:prstGeom>
          <a:noFill/>
        </p:spPr>
      </p:pic>
      <p:pic>
        <p:nvPicPr>
          <p:cNvPr id="74754" name="Picture 2"/>
          <p:cNvPicPr>
            <a:picLocks noChangeAspect="1" noChangeArrowheads="1"/>
          </p:cNvPicPr>
          <p:nvPr/>
        </p:nvPicPr>
        <p:blipFill>
          <a:blip r:embed="rId3" cstate="print"/>
          <a:srcRect/>
          <a:stretch>
            <a:fillRect/>
          </a:stretch>
        </p:blipFill>
        <p:spPr bwMode="auto">
          <a:xfrm>
            <a:off x="0" y="1124744"/>
            <a:ext cx="8843137" cy="5733256"/>
          </a:xfrm>
          <a:prstGeom prst="rect">
            <a:avLst/>
          </a:prstGeom>
          <a:noFill/>
          <a:ln w="9525">
            <a:noFill/>
            <a:miter lim="800000"/>
            <a:headEnd/>
            <a:tailEnd/>
          </a:ln>
        </p:spPr>
      </p:pic>
      <p:graphicFrame>
        <p:nvGraphicFramePr>
          <p:cNvPr id="5" name="Diagram 4"/>
          <p:cNvGraphicFramePr/>
          <p:nvPr/>
        </p:nvGraphicFramePr>
        <p:xfrm>
          <a:off x="467544" y="188640"/>
          <a:ext cx="8136904" cy="792088"/>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6" name="Date Placeholder 5"/>
          <p:cNvSpPr>
            <a:spLocks noGrp="1"/>
          </p:cNvSpPr>
          <p:nvPr>
            <p:ph type="dt" sz="half" idx="10"/>
          </p:nvPr>
        </p:nvSpPr>
        <p:spPr/>
        <p:txBody>
          <a:bodyPr/>
          <a:lstStyle/>
          <a:p>
            <a:r>
              <a:rPr lang="en-US" smtClean="0"/>
              <a:t>2/27/2015</a:t>
            </a:r>
            <a:endParaRPr lang="en-IN"/>
          </a:p>
        </p:txBody>
      </p:sp>
      <p:sp>
        <p:nvSpPr>
          <p:cNvPr id="4" name="Slide Number Placeholder 3"/>
          <p:cNvSpPr>
            <a:spLocks noGrp="1"/>
          </p:cNvSpPr>
          <p:nvPr>
            <p:ph type="sldNum" sz="quarter" idx="12"/>
          </p:nvPr>
        </p:nvSpPr>
        <p:spPr>
          <a:xfrm>
            <a:off x="8460432" y="6407944"/>
            <a:ext cx="552600" cy="365125"/>
          </a:xfrm>
        </p:spPr>
        <p:txBody>
          <a:bodyPr/>
          <a:lstStyle/>
          <a:p>
            <a:r>
              <a:rPr lang="en-IN" sz="1800" dirty="0" smtClean="0">
                <a:latin typeface="Times New Roman" pitchFamily="18" charset="0"/>
                <a:cs typeface="Times New Roman" pitchFamily="18" charset="0"/>
              </a:rPr>
              <a:t>22</a:t>
            </a:r>
            <a:endParaRPr lang="en-IN" sz="18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2" descr="C:\Users\ADMIN\Downloads\theme\03.jpg"/>
          <p:cNvPicPr>
            <a:picLocks noChangeAspect="1" noChangeArrowheads="1"/>
          </p:cNvPicPr>
          <p:nvPr/>
        </p:nvPicPr>
        <p:blipFill>
          <a:blip r:embed="rId2" cstate="print">
            <a:lum bright="30000" contrast="-53000"/>
          </a:blip>
          <a:srcRect/>
          <a:stretch>
            <a:fillRect/>
          </a:stretch>
        </p:blipFill>
        <p:spPr bwMode="auto">
          <a:xfrm>
            <a:off x="0" y="0"/>
            <a:ext cx="9756576" cy="6858000"/>
          </a:xfrm>
          <a:prstGeom prst="rect">
            <a:avLst/>
          </a:prstGeom>
          <a:noFill/>
        </p:spPr>
      </p:pic>
      <p:sp>
        <p:nvSpPr>
          <p:cNvPr id="12" name="Date Placeholder 11"/>
          <p:cNvSpPr>
            <a:spLocks noGrp="1"/>
          </p:cNvSpPr>
          <p:nvPr>
            <p:ph type="dt" sz="half" idx="10"/>
          </p:nvPr>
        </p:nvSpPr>
        <p:spPr/>
        <p:txBody>
          <a:bodyPr/>
          <a:lstStyle/>
          <a:p>
            <a:r>
              <a:rPr lang="en-US" smtClean="0"/>
              <a:t>2/27/2015</a:t>
            </a:r>
            <a:endParaRPr lang="en-IN"/>
          </a:p>
        </p:txBody>
      </p:sp>
      <p:sp>
        <p:nvSpPr>
          <p:cNvPr id="5" name="Slide Number Placeholder 4"/>
          <p:cNvSpPr>
            <a:spLocks noGrp="1"/>
          </p:cNvSpPr>
          <p:nvPr>
            <p:ph type="sldNum" sz="quarter" idx="12"/>
          </p:nvPr>
        </p:nvSpPr>
        <p:spPr>
          <a:xfrm>
            <a:off x="8460432" y="6407944"/>
            <a:ext cx="552600" cy="365125"/>
          </a:xfrm>
        </p:spPr>
        <p:txBody>
          <a:bodyPr/>
          <a:lstStyle/>
          <a:p>
            <a:r>
              <a:rPr lang="en-IN" sz="1800" dirty="0" smtClean="0">
                <a:latin typeface="Times New Roman" pitchFamily="18" charset="0"/>
                <a:cs typeface="Times New Roman" pitchFamily="18" charset="0"/>
              </a:rPr>
              <a:t>24</a:t>
            </a:r>
            <a:endParaRPr lang="en-IN" sz="1800" dirty="0">
              <a:latin typeface="Times New Roman" pitchFamily="18" charset="0"/>
              <a:cs typeface="Times New Roman" pitchFamily="18" charset="0"/>
            </a:endParaRPr>
          </a:p>
        </p:txBody>
      </p:sp>
      <p:pic>
        <p:nvPicPr>
          <p:cNvPr id="7" name="Picture 2" descr="C:\Users\hp\Desktop\paper\feeder.png"/>
          <p:cNvPicPr>
            <a:picLocks noChangeAspect="1" noChangeArrowheads="1"/>
          </p:cNvPicPr>
          <p:nvPr/>
        </p:nvPicPr>
        <p:blipFill>
          <a:blip r:embed="rId3" cstate="print"/>
          <a:srcRect/>
          <a:stretch>
            <a:fillRect/>
          </a:stretch>
        </p:blipFill>
        <p:spPr bwMode="auto">
          <a:xfrm>
            <a:off x="0" y="1340768"/>
            <a:ext cx="9144000" cy="5517232"/>
          </a:xfrm>
          <a:prstGeom prst="rect">
            <a:avLst/>
          </a:prstGeom>
          <a:ln w="38100" cap="sq">
            <a:noFill/>
            <a:prstDash val="solid"/>
            <a:miter lim="800000"/>
          </a:ln>
          <a:effectLst>
            <a:outerShdw blurRad="50800" dist="38100" dir="2700000" algn="tl" rotWithShape="0">
              <a:srgbClr val="000000">
                <a:alpha val="43000"/>
              </a:srgbClr>
            </a:outerShdw>
          </a:effectLst>
        </p:spPr>
      </p:pic>
      <p:graphicFrame>
        <p:nvGraphicFramePr>
          <p:cNvPr id="11" name="Diagram 10"/>
          <p:cNvGraphicFramePr/>
          <p:nvPr/>
        </p:nvGraphicFramePr>
        <p:xfrm>
          <a:off x="467544" y="188640"/>
          <a:ext cx="8424936" cy="936104"/>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2" descr="C:\Users\ADMIN\Downloads\theme\03.jpg"/>
          <p:cNvPicPr>
            <a:picLocks noChangeAspect="1" noChangeArrowheads="1"/>
          </p:cNvPicPr>
          <p:nvPr/>
        </p:nvPicPr>
        <p:blipFill>
          <a:blip r:embed="rId2" cstate="print">
            <a:lum bright="30000" contrast="-53000"/>
          </a:blip>
          <a:srcRect/>
          <a:stretch>
            <a:fillRect/>
          </a:stretch>
        </p:blipFill>
        <p:spPr bwMode="auto">
          <a:xfrm>
            <a:off x="0" y="0"/>
            <a:ext cx="9756576" cy="6858000"/>
          </a:xfrm>
          <a:prstGeom prst="rect">
            <a:avLst/>
          </a:prstGeom>
          <a:noFill/>
        </p:spPr>
      </p:pic>
      <p:pic>
        <p:nvPicPr>
          <p:cNvPr id="1026" name="Picture 2" descr="C:\Users\hp\Desktop\project report\information paper\images\parameter.jpg"/>
          <p:cNvPicPr>
            <a:picLocks noChangeAspect="1" noChangeArrowheads="1"/>
          </p:cNvPicPr>
          <p:nvPr/>
        </p:nvPicPr>
        <p:blipFill>
          <a:blip r:embed="rId3" cstate="print"/>
          <a:srcRect/>
          <a:stretch>
            <a:fillRect/>
          </a:stretch>
        </p:blipFill>
        <p:spPr bwMode="auto">
          <a:xfrm>
            <a:off x="0" y="1340768"/>
            <a:ext cx="9144000" cy="5517232"/>
          </a:xfrm>
          <a:prstGeom prst="rect">
            <a:avLst/>
          </a:prstGeom>
          <a:noFill/>
        </p:spPr>
      </p:pic>
      <p:sp>
        <p:nvSpPr>
          <p:cNvPr id="7" name="Date Placeholder 6"/>
          <p:cNvSpPr>
            <a:spLocks noGrp="1"/>
          </p:cNvSpPr>
          <p:nvPr>
            <p:ph type="dt" sz="half" idx="10"/>
          </p:nvPr>
        </p:nvSpPr>
        <p:spPr/>
        <p:txBody>
          <a:bodyPr/>
          <a:lstStyle/>
          <a:p>
            <a:r>
              <a:rPr lang="en-US" smtClean="0"/>
              <a:t>2/27/2015</a:t>
            </a:r>
            <a:endParaRPr lang="en-IN"/>
          </a:p>
        </p:txBody>
      </p:sp>
      <p:sp>
        <p:nvSpPr>
          <p:cNvPr id="3" name="Slide Number Placeholder 2"/>
          <p:cNvSpPr>
            <a:spLocks noGrp="1"/>
          </p:cNvSpPr>
          <p:nvPr>
            <p:ph type="sldNum" sz="quarter" idx="12"/>
          </p:nvPr>
        </p:nvSpPr>
        <p:spPr>
          <a:xfrm>
            <a:off x="8460432" y="6407944"/>
            <a:ext cx="552600" cy="365125"/>
          </a:xfrm>
        </p:spPr>
        <p:txBody>
          <a:bodyPr/>
          <a:lstStyle/>
          <a:p>
            <a:r>
              <a:rPr lang="en-IN" sz="1800" dirty="0" smtClean="0">
                <a:latin typeface="Times New Roman" pitchFamily="18" charset="0"/>
                <a:cs typeface="Times New Roman" pitchFamily="18" charset="0"/>
              </a:rPr>
              <a:t>25</a:t>
            </a:r>
            <a:endParaRPr lang="en-IN" sz="1800" dirty="0">
              <a:latin typeface="Times New Roman" pitchFamily="18" charset="0"/>
              <a:cs typeface="Times New Roman" pitchFamily="18" charset="0"/>
            </a:endParaRPr>
          </a:p>
        </p:txBody>
      </p:sp>
      <p:grpSp>
        <p:nvGrpSpPr>
          <p:cNvPr id="4" name="Group 3"/>
          <p:cNvGrpSpPr/>
          <p:nvPr/>
        </p:nvGrpSpPr>
        <p:grpSpPr>
          <a:xfrm>
            <a:off x="395536" y="188640"/>
            <a:ext cx="8352928" cy="936000"/>
            <a:chOff x="-36004" y="-2772360"/>
            <a:chExt cx="8352928" cy="936000"/>
          </a:xfrm>
          <a:scene3d>
            <a:camera prst="orthographicFront"/>
            <a:lightRig rig="flat" dir="t"/>
          </a:scene3d>
        </p:grpSpPr>
        <p:sp>
          <p:nvSpPr>
            <p:cNvPr id="5" name="Rounded Rectangle 4"/>
            <p:cNvSpPr/>
            <p:nvPr/>
          </p:nvSpPr>
          <p:spPr>
            <a:xfrm>
              <a:off x="36004" y="-2772360"/>
              <a:ext cx="8280920" cy="936000"/>
            </a:xfrm>
            <a:prstGeom prst="roundRect">
              <a:avLst/>
            </a:prstGeom>
            <a:sp3d prstMaterial="plastic">
              <a:bevelT w="120900" h="88900"/>
              <a:bevelB w="88900" h="31750" prst="angle"/>
            </a:sp3d>
          </p:spPr>
          <p:style>
            <a:lnRef idx="0">
              <a:schemeClr val="lt1">
                <a:hueOff val="0"/>
                <a:satOff val="0"/>
                <a:lumOff val="0"/>
                <a:alphaOff val="0"/>
              </a:schemeClr>
            </a:lnRef>
            <a:fillRef idx="3">
              <a:schemeClr val="accent1">
                <a:hueOff val="0"/>
                <a:satOff val="0"/>
                <a:lumOff val="0"/>
                <a:alphaOff val="0"/>
              </a:schemeClr>
            </a:fillRef>
            <a:effectRef idx="2">
              <a:schemeClr val="accent1">
                <a:hueOff val="0"/>
                <a:satOff val="0"/>
                <a:lumOff val="0"/>
                <a:alphaOff val="0"/>
              </a:schemeClr>
            </a:effectRef>
            <a:fontRef idx="minor">
              <a:schemeClr val="lt1"/>
            </a:fontRef>
          </p:style>
        </p:sp>
        <p:sp>
          <p:nvSpPr>
            <p:cNvPr id="6" name="Rounded Rectangle 4"/>
            <p:cNvSpPr/>
            <p:nvPr/>
          </p:nvSpPr>
          <p:spPr>
            <a:xfrm>
              <a:off x="-36004" y="-2772360"/>
              <a:ext cx="8189536" cy="844616"/>
            </a:xfrm>
            <a:prstGeom prst="rect">
              <a:avLst/>
            </a:prstGeom>
            <a:sp3d/>
          </p:spPr>
          <p:style>
            <a:lnRef idx="0">
              <a:scrgbClr r="0" g="0" b="0"/>
            </a:lnRef>
            <a:fillRef idx="0">
              <a:scrgbClr r="0" g="0" b="0"/>
            </a:fillRef>
            <a:effectRef idx="0">
              <a:scrgbClr r="0" g="0" b="0"/>
            </a:effectRef>
            <a:fontRef idx="minor">
              <a:schemeClr val="lt1"/>
            </a:fontRef>
          </p:style>
          <p:txBody>
            <a:bodyPr spcFirstLastPara="0" vert="horz" wrap="square" lIns="152400" tIns="152400" rIns="152400" bIns="152400" numCol="1" spcCol="1270" anchor="ctr" anchorCtr="0">
              <a:noAutofit/>
            </a:bodyPr>
            <a:lstStyle/>
            <a:p>
              <a:pPr lvl="0" algn="ctr" defTabSz="1778000" rtl="0">
                <a:lnSpc>
                  <a:spcPct val="90000"/>
                </a:lnSpc>
                <a:spcBef>
                  <a:spcPct val="0"/>
                </a:spcBef>
                <a:spcAft>
                  <a:spcPct val="35000"/>
                </a:spcAft>
              </a:pPr>
              <a:r>
                <a:rPr lang="en-US" sz="4000" b="1" kern="1200" dirty="0" smtClean="0">
                  <a:solidFill>
                    <a:srgbClr val="FFFF00"/>
                  </a:solidFill>
                  <a:latin typeface="Times New Roman" pitchFamily="18" charset="0"/>
                  <a:cs typeface="Times New Roman" pitchFamily="18" charset="0"/>
                </a:rPr>
                <a:t>SCADA  FOR MONITORING</a:t>
              </a:r>
              <a:endParaRPr lang="en-IN" sz="4000" b="1" kern="1200" dirty="0">
                <a:solidFill>
                  <a:srgbClr val="FFFF00"/>
                </a:solidFill>
                <a:latin typeface="Times New Roman" pitchFamily="18" charset="0"/>
                <a:cs typeface="Times New Roman" pitchFamily="18" charset="0"/>
              </a:endParaRPr>
            </a:p>
          </p:txBody>
        </p:sp>
      </p:gr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2" descr="C:\Users\ADMIN\Downloads\theme\03.jpg"/>
          <p:cNvPicPr>
            <a:picLocks noChangeAspect="1" noChangeArrowheads="1"/>
          </p:cNvPicPr>
          <p:nvPr/>
        </p:nvPicPr>
        <p:blipFill>
          <a:blip r:embed="rId2" cstate="print">
            <a:lum bright="30000" contrast="-53000"/>
          </a:blip>
          <a:srcRect/>
          <a:stretch>
            <a:fillRect/>
          </a:stretch>
        </p:blipFill>
        <p:spPr bwMode="auto">
          <a:xfrm>
            <a:off x="0" y="0"/>
            <a:ext cx="9756576" cy="6858000"/>
          </a:xfrm>
          <a:prstGeom prst="rect">
            <a:avLst/>
          </a:prstGeom>
          <a:noFill/>
        </p:spPr>
      </p:pic>
      <p:sp>
        <p:nvSpPr>
          <p:cNvPr id="2" name="TextBox 1"/>
          <p:cNvSpPr txBox="1"/>
          <p:nvPr/>
        </p:nvSpPr>
        <p:spPr>
          <a:xfrm>
            <a:off x="0" y="714356"/>
            <a:ext cx="11844808" cy="4770537"/>
          </a:xfrm>
          <a:prstGeom prst="rect">
            <a:avLst/>
          </a:prstGeom>
          <a:noFill/>
        </p:spPr>
        <p:txBody>
          <a:bodyPr wrap="square" rtlCol="0">
            <a:spAutoFit/>
          </a:bodyPr>
          <a:lstStyle/>
          <a:p>
            <a:pPr lvl="0">
              <a:buFont typeface="Wingdings" pitchFamily="2" charset="2"/>
              <a:buChar char="Ø"/>
            </a:pPr>
            <a:endParaRPr lang="en-US" sz="2400" dirty="0" smtClean="0">
              <a:latin typeface="Times New Roman" pitchFamily="18" charset="0"/>
              <a:cs typeface="Times New Roman" pitchFamily="18" charset="0"/>
            </a:endParaRPr>
          </a:p>
          <a:p>
            <a:pPr lvl="0">
              <a:buFont typeface="Wingdings" pitchFamily="2" charset="2"/>
              <a:buChar char="Ø"/>
            </a:pPr>
            <a:endParaRPr lang="en-US" sz="2400" dirty="0" smtClean="0">
              <a:latin typeface="Times New Roman" pitchFamily="18" charset="0"/>
              <a:cs typeface="Times New Roman" pitchFamily="18" charset="0"/>
            </a:endParaRPr>
          </a:p>
          <a:p>
            <a:pPr lvl="0">
              <a:buFont typeface="Wingdings" pitchFamily="2" charset="2"/>
              <a:buChar char="Ø"/>
            </a:pPr>
            <a:r>
              <a:rPr lang="en-US" sz="3200" dirty="0" smtClean="0">
                <a:latin typeface="Times New Roman" pitchFamily="18" charset="0"/>
                <a:cs typeface="Times New Roman" pitchFamily="18" charset="0"/>
              </a:rPr>
              <a:t>Improves </a:t>
            </a:r>
            <a:r>
              <a:rPr lang="en-US" sz="3200" dirty="0">
                <a:latin typeface="Times New Roman" pitchFamily="18" charset="0"/>
                <a:cs typeface="Times New Roman" pitchFamily="18" charset="0"/>
              </a:rPr>
              <a:t>the </a:t>
            </a:r>
            <a:r>
              <a:rPr lang="en-US" sz="3200" dirty="0" smtClean="0">
                <a:latin typeface="Times New Roman" pitchFamily="18" charset="0"/>
                <a:cs typeface="Times New Roman" pitchFamily="18" charset="0"/>
              </a:rPr>
              <a:t>electric </a:t>
            </a:r>
            <a:r>
              <a:rPr lang="en-US" sz="3200" dirty="0">
                <a:latin typeface="Times New Roman" pitchFamily="18" charset="0"/>
                <a:cs typeface="Times New Roman" pitchFamily="18" charset="0"/>
              </a:rPr>
              <a:t>grid's </a:t>
            </a:r>
            <a:r>
              <a:rPr lang="en-US" sz="3200" dirty="0" smtClean="0">
                <a:latin typeface="Times New Roman" pitchFamily="18" charset="0"/>
                <a:cs typeface="Times New Roman" pitchFamily="18" charset="0"/>
              </a:rPr>
              <a:t>reliability.</a:t>
            </a:r>
            <a:endParaRPr lang="en-IN" sz="3200" dirty="0" smtClean="0">
              <a:latin typeface="Times New Roman" pitchFamily="18" charset="0"/>
              <a:cs typeface="Times New Roman" pitchFamily="18" charset="0"/>
            </a:endParaRPr>
          </a:p>
          <a:p>
            <a:pPr lvl="0">
              <a:buFont typeface="Wingdings" pitchFamily="2" charset="2"/>
              <a:buChar char="Ø"/>
            </a:pPr>
            <a:r>
              <a:rPr lang="en-US" sz="3200" dirty="0" smtClean="0">
                <a:latin typeface="Times New Roman" pitchFamily="18" charset="0"/>
                <a:cs typeface="Times New Roman" pitchFamily="18" charset="0"/>
              </a:rPr>
              <a:t>Balances the electric grid.</a:t>
            </a:r>
          </a:p>
          <a:p>
            <a:pPr lvl="0">
              <a:buFont typeface="Wingdings" pitchFamily="2" charset="2"/>
              <a:buChar char="Ø"/>
            </a:pPr>
            <a:r>
              <a:rPr lang="en-US" sz="3200" dirty="0" smtClean="0">
                <a:latin typeface="Times New Roman" pitchFamily="18" charset="0"/>
                <a:cs typeface="Times New Roman" pitchFamily="18" charset="0"/>
              </a:rPr>
              <a:t>Energy efficiency.</a:t>
            </a:r>
            <a:endParaRPr lang="en-IN" sz="3200" dirty="0" smtClean="0">
              <a:latin typeface="Times New Roman" pitchFamily="18" charset="0"/>
              <a:cs typeface="Times New Roman" pitchFamily="18" charset="0"/>
            </a:endParaRPr>
          </a:p>
          <a:p>
            <a:pPr lvl="0">
              <a:buFont typeface="Wingdings" pitchFamily="2" charset="2"/>
              <a:buChar char="Ø"/>
            </a:pPr>
            <a:r>
              <a:rPr lang="en-US" sz="3200" dirty="0" smtClean="0">
                <a:latin typeface="Times New Roman" pitchFamily="18" charset="0"/>
                <a:cs typeface="Times New Roman" pitchFamily="18" charset="0"/>
              </a:rPr>
              <a:t>Manages electricity costs.</a:t>
            </a:r>
            <a:endParaRPr lang="en-IN" sz="3200" dirty="0" smtClean="0">
              <a:latin typeface="Times New Roman" pitchFamily="18" charset="0"/>
              <a:cs typeface="Times New Roman" pitchFamily="18" charset="0"/>
            </a:endParaRPr>
          </a:p>
          <a:p>
            <a:pPr lvl="0">
              <a:buFont typeface="Wingdings" pitchFamily="2" charset="2"/>
              <a:buChar char="Ø"/>
            </a:pPr>
            <a:r>
              <a:rPr lang="en-US" sz="3200" dirty="0" smtClean="0">
                <a:latin typeface="Times New Roman" pitchFamily="18" charset="0"/>
                <a:cs typeface="Times New Roman" pitchFamily="18" charset="0"/>
              </a:rPr>
              <a:t>Load management.</a:t>
            </a:r>
          </a:p>
          <a:p>
            <a:pPr lvl="0">
              <a:buFont typeface="Wingdings" pitchFamily="2" charset="2"/>
              <a:buChar char="Ø"/>
            </a:pPr>
            <a:r>
              <a:rPr lang="en-US" sz="3200" dirty="0" smtClean="0">
                <a:latin typeface="Times New Roman" pitchFamily="18" charset="0"/>
                <a:cs typeface="Times New Roman" pitchFamily="18" charset="0"/>
              </a:rPr>
              <a:t>Encourage load shifting at times when the electric </a:t>
            </a:r>
          </a:p>
          <a:p>
            <a:pPr lvl="0"/>
            <a:r>
              <a:rPr lang="en-US" sz="3200" dirty="0" smtClean="0">
                <a:latin typeface="Times New Roman" pitchFamily="18" charset="0"/>
                <a:cs typeface="Times New Roman" pitchFamily="18" charset="0"/>
              </a:rPr>
              <a:t>    power prices are high</a:t>
            </a:r>
            <a:endParaRPr lang="en-IN" sz="3200" dirty="0" smtClean="0">
              <a:latin typeface="Times New Roman" pitchFamily="18" charset="0"/>
              <a:cs typeface="Times New Roman" pitchFamily="18" charset="0"/>
            </a:endParaRPr>
          </a:p>
          <a:p>
            <a:endParaRPr lang="en-IN" sz="3200" dirty="0" smtClean="0">
              <a:latin typeface="Times New Roman" pitchFamily="18" charset="0"/>
              <a:cs typeface="Times New Roman" pitchFamily="18" charset="0"/>
            </a:endParaRPr>
          </a:p>
        </p:txBody>
      </p:sp>
      <p:sp>
        <p:nvSpPr>
          <p:cNvPr id="6" name="Date Placeholder 5"/>
          <p:cNvSpPr>
            <a:spLocks noGrp="1"/>
          </p:cNvSpPr>
          <p:nvPr>
            <p:ph type="dt" sz="half" idx="10"/>
          </p:nvPr>
        </p:nvSpPr>
        <p:spPr/>
        <p:txBody>
          <a:bodyPr/>
          <a:lstStyle/>
          <a:p>
            <a:r>
              <a:rPr lang="en-US" smtClean="0"/>
              <a:t>2/27/2015</a:t>
            </a:r>
            <a:endParaRPr lang="en-IN"/>
          </a:p>
        </p:txBody>
      </p:sp>
      <p:sp>
        <p:nvSpPr>
          <p:cNvPr id="3" name="Slide Number Placeholder 2"/>
          <p:cNvSpPr>
            <a:spLocks noGrp="1"/>
          </p:cNvSpPr>
          <p:nvPr>
            <p:ph type="sldNum" sz="quarter" idx="12"/>
          </p:nvPr>
        </p:nvSpPr>
        <p:spPr>
          <a:xfrm>
            <a:off x="8532440" y="6407944"/>
            <a:ext cx="480592" cy="365125"/>
          </a:xfrm>
        </p:spPr>
        <p:txBody>
          <a:bodyPr/>
          <a:lstStyle/>
          <a:p>
            <a:r>
              <a:rPr lang="en-IN" sz="1800" dirty="0" smtClean="0">
                <a:latin typeface="Times New Roman" pitchFamily="18" charset="0"/>
                <a:cs typeface="Times New Roman" pitchFamily="18" charset="0"/>
              </a:rPr>
              <a:t>28</a:t>
            </a:r>
            <a:endParaRPr lang="en-IN" sz="1800" dirty="0">
              <a:latin typeface="Times New Roman" pitchFamily="18" charset="0"/>
              <a:cs typeface="Times New Roman" pitchFamily="18" charset="0"/>
            </a:endParaRPr>
          </a:p>
        </p:txBody>
      </p:sp>
      <p:graphicFrame>
        <p:nvGraphicFramePr>
          <p:cNvPr id="5" name="Diagram 4"/>
          <p:cNvGraphicFramePr/>
          <p:nvPr/>
        </p:nvGraphicFramePr>
        <p:xfrm>
          <a:off x="467544" y="260648"/>
          <a:ext cx="8136904" cy="80138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2" descr="C:\Users\ADMIN\Downloads\theme\03.jpg"/>
          <p:cNvPicPr>
            <a:picLocks noChangeAspect="1" noChangeArrowheads="1"/>
          </p:cNvPicPr>
          <p:nvPr/>
        </p:nvPicPr>
        <p:blipFill>
          <a:blip r:embed="rId2" cstate="print">
            <a:lum bright="30000" contrast="-53000"/>
          </a:blip>
          <a:srcRect/>
          <a:stretch>
            <a:fillRect/>
          </a:stretch>
        </p:blipFill>
        <p:spPr bwMode="auto">
          <a:xfrm>
            <a:off x="0" y="0"/>
            <a:ext cx="9756576" cy="6858000"/>
          </a:xfrm>
          <a:prstGeom prst="rect">
            <a:avLst/>
          </a:prstGeom>
          <a:noFill/>
        </p:spPr>
      </p:pic>
      <p:sp>
        <p:nvSpPr>
          <p:cNvPr id="2" name="TextBox 1"/>
          <p:cNvSpPr txBox="1"/>
          <p:nvPr/>
        </p:nvSpPr>
        <p:spPr>
          <a:xfrm>
            <a:off x="0" y="620688"/>
            <a:ext cx="9684568" cy="6001643"/>
          </a:xfrm>
          <a:prstGeom prst="rect">
            <a:avLst/>
          </a:prstGeom>
          <a:noFill/>
        </p:spPr>
        <p:txBody>
          <a:bodyPr wrap="square" rtlCol="0">
            <a:spAutoFit/>
          </a:bodyPr>
          <a:lstStyle/>
          <a:p>
            <a:pPr algn="ctr"/>
            <a:endParaRPr lang="en-IN" sz="2400" b="1" dirty="0" smtClean="0">
              <a:latin typeface="Times New Roman" pitchFamily="18" charset="0"/>
              <a:cs typeface="Times New Roman" pitchFamily="18" charset="0"/>
            </a:endParaRPr>
          </a:p>
          <a:p>
            <a:pPr algn="ctr"/>
            <a:endParaRPr lang="en-IN" sz="2400" b="1" dirty="0" smtClean="0">
              <a:latin typeface="Times New Roman" pitchFamily="18" charset="0"/>
              <a:cs typeface="Times New Roman" pitchFamily="18" charset="0"/>
            </a:endParaRPr>
          </a:p>
          <a:p>
            <a:pPr lvl="0">
              <a:lnSpc>
                <a:spcPct val="150000"/>
              </a:lnSpc>
              <a:buFont typeface="Wingdings" pitchFamily="2" charset="2"/>
              <a:buChar char="Ø"/>
            </a:pPr>
            <a:r>
              <a:rPr lang="en-US" sz="2800" dirty="0" smtClean="0">
                <a:latin typeface="Times New Roman" pitchFamily="18" charset="0"/>
                <a:cs typeface="Times New Roman" pitchFamily="18" charset="0"/>
              </a:rPr>
              <a:t>By using this system electricity thefts can be detected and </a:t>
            </a:r>
          </a:p>
          <a:p>
            <a:pPr lvl="0">
              <a:lnSpc>
                <a:spcPct val="150000"/>
              </a:lnSpc>
            </a:pPr>
            <a:r>
              <a:rPr lang="en-US" sz="2800" dirty="0" smtClean="0">
                <a:latin typeface="Times New Roman" pitchFamily="18" charset="0"/>
                <a:cs typeface="Times New Roman" pitchFamily="18" charset="0"/>
              </a:rPr>
              <a:t>   located easily. </a:t>
            </a:r>
            <a:endParaRPr lang="en-IN" sz="2800" dirty="0" smtClean="0">
              <a:latin typeface="Times New Roman" pitchFamily="18" charset="0"/>
              <a:cs typeface="Times New Roman" pitchFamily="18" charset="0"/>
            </a:endParaRPr>
          </a:p>
          <a:p>
            <a:pPr lvl="0">
              <a:lnSpc>
                <a:spcPct val="150000"/>
              </a:lnSpc>
              <a:buFont typeface="Wingdings" pitchFamily="2" charset="2"/>
              <a:buChar char="Ø"/>
            </a:pPr>
            <a:r>
              <a:rPr lang="en-US" sz="2800" dirty="0" smtClean="0">
                <a:latin typeface="Times New Roman" pitchFamily="18" charset="0"/>
                <a:cs typeface="Times New Roman" pitchFamily="18" charset="0"/>
              </a:rPr>
              <a:t>By using this system it is easy to avoid critical condition at </a:t>
            </a:r>
          </a:p>
          <a:p>
            <a:pPr lvl="0">
              <a:lnSpc>
                <a:spcPct val="150000"/>
              </a:lnSpc>
            </a:pPr>
            <a:r>
              <a:rPr lang="en-US" sz="2800" dirty="0" smtClean="0">
                <a:latin typeface="Times New Roman" pitchFamily="18" charset="0"/>
                <a:cs typeface="Times New Roman" pitchFamily="18" charset="0"/>
              </a:rPr>
              <a:t>   the location or area which has higher priority.</a:t>
            </a:r>
            <a:endParaRPr lang="en-IN" sz="2800" dirty="0" smtClean="0">
              <a:latin typeface="Times New Roman" pitchFamily="18" charset="0"/>
              <a:cs typeface="Times New Roman" pitchFamily="18" charset="0"/>
            </a:endParaRPr>
          </a:p>
          <a:p>
            <a:pPr lvl="0">
              <a:lnSpc>
                <a:spcPct val="150000"/>
              </a:lnSpc>
              <a:buFont typeface="Wingdings" pitchFamily="2" charset="2"/>
              <a:buChar char="Ø"/>
            </a:pPr>
            <a:r>
              <a:rPr lang="en-US" sz="2800" dirty="0" smtClean="0">
                <a:latin typeface="Times New Roman" pitchFamily="18" charset="0"/>
                <a:cs typeface="Times New Roman" pitchFamily="18" charset="0"/>
              </a:rPr>
              <a:t>If a fault occur at any point this can be located on screen </a:t>
            </a:r>
          </a:p>
          <a:p>
            <a:pPr lvl="0">
              <a:lnSpc>
                <a:spcPct val="150000"/>
              </a:lnSpc>
            </a:pPr>
            <a:r>
              <a:rPr lang="en-US" sz="2800" dirty="0" smtClean="0">
                <a:latin typeface="Times New Roman" pitchFamily="18" charset="0"/>
                <a:cs typeface="Times New Roman" pitchFamily="18" charset="0"/>
              </a:rPr>
              <a:t>   by using SCADA.</a:t>
            </a:r>
            <a:endParaRPr lang="en-IN" sz="2800" dirty="0" smtClean="0">
              <a:latin typeface="Times New Roman" pitchFamily="18" charset="0"/>
              <a:cs typeface="Times New Roman" pitchFamily="18" charset="0"/>
            </a:endParaRPr>
          </a:p>
          <a:p>
            <a:pPr lvl="0">
              <a:lnSpc>
                <a:spcPct val="150000"/>
              </a:lnSpc>
              <a:buFont typeface="Wingdings" pitchFamily="2" charset="2"/>
              <a:buChar char="Ø"/>
            </a:pPr>
            <a:r>
              <a:rPr lang="en-US" sz="2800" dirty="0" smtClean="0">
                <a:latin typeface="Times New Roman" pitchFamily="18" charset="0"/>
                <a:cs typeface="Times New Roman" pitchFamily="18" charset="0"/>
              </a:rPr>
              <a:t>Electricity distribution becomes easy.</a:t>
            </a:r>
            <a:endParaRPr lang="en-IN" sz="2800" dirty="0" smtClean="0">
              <a:latin typeface="Times New Roman" pitchFamily="18" charset="0"/>
              <a:cs typeface="Times New Roman" pitchFamily="18" charset="0"/>
            </a:endParaRPr>
          </a:p>
          <a:p>
            <a:pPr>
              <a:lnSpc>
                <a:spcPct val="150000"/>
              </a:lnSpc>
            </a:pPr>
            <a:endParaRPr lang="en-IN" sz="2800" b="1" dirty="0">
              <a:latin typeface="Times New Roman" pitchFamily="18" charset="0"/>
              <a:cs typeface="Times New Roman" pitchFamily="18" charset="0"/>
            </a:endParaRPr>
          </a:p>
        </p:txBody>
      </p:sp>
      <p:sp>
        <p:nvSpPr>
          <p:cNvPr id="6" name="Date Placeholder 5"/>
          <p:cNvSpPr>
            <a:spLocks noGrp="1"/>
          </p:cNvSpPr>
          <p:nvPr>
            <p:ph type="dt" sz="half" idx="10"/>
          </p:nvPr>
        </p:nvSpPr>
        <p:spPr/>
        <p:txBody>
          <a:bodyPr/>
          <a:lstStyle/>
          <a:p>
            <a:r>
              <a:rPr lang="en-US" smtClean="0"/>
              <a:t>2/27/2015</a:t>
            </a:r>
            <a:endParaRPr lang="en-IN"/>
          </a:p>
        </p:txBody>
      </p:sp>
      <p:sp>
        <p:nvSpPr>
          <p:cNvPr id="3" name="Slide Number Placeholder 2"/>
          <p:cNvSpPr>
            <a:spLocks noGrp="1"/>
          </p:cNvSpPr>
          <p:nvPr>
            <p:ph type="sldNum" sz="quarter" idx="12"/>
          </p:nvPr>
        </p:nvSpPr>
        <p:spPr>
          <a:xfrm>
            <a:off x="8460432" y="6407944"/>
            <a:ext cx="552600" cy="365125"/>
          </a:xfrm>
        </p:spPr>
        <p:txBody>
          <a:bodyPr/>
          <a:lstStyle/>
          <a:p>
            <a:r>
              <a:rPr lang="en-IN" sz="1800" dirty="0" smtClean="0">
                <a:latin typeface="Times New Roman" pitchFamily="18" charset="0"/>
                <a:cs typeface="Times New Roman" pitchFamily="18" charset="0"/>
              </a:rPr>
              <a:t>29</a:t>
            </a:r>
            <a:endParaRPr lang="en-IN" sz="1800" dirty="0">
              <a:latin typeface="Times New Roman" pitchFamily="18" charset="0"/>
              <a:cs typeface="Times New Roman" pitchFamily="18" charset="0"/>
            </a:endParaRPr>
          </a:p>
        </p:txBody>
      </p:sp>
      <p:graphicFrame>
        <p:nvGraphicFramePr>
          <p:cNvPr id="5" name="Diagram 4"/>
          <p:cNvGraphicFramePr/>
          <p:nvPr/>
        </p:nvGraphicFramePr>
        <p:xfrm>
          <a:off x="395536" y="188640"/>
          <a:ext cx="7992888" cy="80138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2" descr="C:\Users\ADMIN\Downloads\theme\03.jpg"/>
          <p:cNvPicPr>
            <a:picLocks noChangeAspect="1" noChangeArrowheads="1"/>
          </p:cNvPicPr>
          <p:nvPr/>
        </p:nvPicPr>
        <p:blipFill>
          <a:blip r:embed="rId3" cstate="print">
            <a:lum bright="30000" contrast="-53000"/>
          </a:blip>
          <a:srcRect/>
          <a:stretch>
            <a:fillRect/>
          </a:stretch>
        </p:blipFill>
        <p:spPr bwMode="auto">
          <a:xfrm>
            <a:off x="0" y="0"/>
            <a:ext cx="9756576" cy="6858000"/>
          </a:xfrm>
          <a:prstGeom prst="rect">
            <a:avLst/>
          </a:prstGeom>
          <a:noFill/>
        </p:spPr>
      </p:pic>
      <p:sp>
        <p:nvSpPr>
          <p:cNvPr id="2" name="TextBox 1"/>
          <p:cNvSpPr txBox="1"/>
          <p:nvPr/>
        </p:nvSpPr>
        <p:spPr>
          <a:xfrm>
            <a:off x="0" y="857232"/>
            <a:ext cx="10620672" cy="4955203"/>
          </a:xfrm>
          <a:prstGeom prst="rect">
            <a:avLst/>
          </a:prstGeom>
          <a:noFill/>
        </p:spPr>
        <p:txBody>
          <a:bodyPr wrap="square" rtlCol="0">
            <a:spAutoFit/>
          </a:bodyPr>
          <a:lstStyle/>
          <a:p>
            <a:pPr algn="ctr"/>
            <a:endParaRPr lang="en-IN" sz="2800" b="1" dirty="0" smtClean="0">
              <a:latin typeface="Times New Roman" pitchFamily="18" charset="0"/>
              <a:cs typeface="Times New Roman" pitchFamily="18" charset="0"/>
            </a:endParaRPr>
          </a:p>
          <a:p>
            <a:pPr lvl="0">
              <a:lnSpc>
                <a:spcPct val="150000"/>
              </a:lnSpc>
              <a:buFont typeface="Wingdings" pitchFamily="2" charset="2"/>
              <a:buChar char="Ø"/>
            </a:pPr>
            <a:r>
              <a:rPr lang="en-US" sz="3200" dirty="0">
                <a:latin typeface="Times New Roman" pitchFamily="18" charset="0"/>
                <a:cs typeface="Times New Roman" pitchFamily="18" charset="0"/>
              </a:rPr>
              <a:t>The Power Grid Corporation.</a:t>
            </a:r>
            <a:endParaRPr lang="en-IN" sz="3200" dirty="0">
              <a:latin typeface="Times New Roman" pitchFamily="18" charset="0"/>
              <a:cs typeface="Times New Roman" pitchFamily="18" charset="0"/>
            </a:endParaRPr>
          </a:p>
          <a:p>
            <a:pPr lvl="0">
              <a:lnSpc>
                <a:spcPct val="150000"/>
              </a:lnSpc>
              <a:buFont typeface="Wingdings" pitchFamily="2" charset="2"/>
              <a:buChar char="Ø"/>
            </a:pPr>
            <a:r>
              <a:rPr lang="en-US" sz="3200" dirty="0">
                <a:latin typeface="Times New Roman" pitchFamily="18" charset="0"/>
                <a:cs typeface="Times New Roman" pitchFamily="18" charset="0"/>
              </a:rPr>
              <a:t>The industries which have different types of heavy </a:t>
            </a:r>
            <a:endParaRPr lang="en-US" sz="3200" dirty="0" smtClean="0">
              <a:latin typeface="Times New Roman" pitchFamily="18" charset="0"/>
              <a:cs typeface="Times New Roman" pitchFamily="18" charset="0"/>
            </a:endParaRPr>
          </a:p>
          <a:p>
            <a:pPr lvl="0">
              <a:lnSpc>
                <a:spcPct val="150000"/>
              </a:lnSpc>
            </a:pPr>
            <a:r>
              <a:rPr lang="en-US" sz="3200" dirty="0" smtClean="0">
                <a:latin typeface="Times New Roman" pitchFamily="18" charset="0"/>
                <a:cs typeface="Times New Roman" pitchFamily="18" charset="0"/>
              </a:rPr>
              <a:t>    load </a:t>
            </a:r>
            <a:r>
              <a:rPr lang="en-US" sz="3200" dirty="0">
                <a:latin typeface="Times New Roman" pitchFamily="18" charset="0"/>
                <a:cs typeface="Times New Roman" pitchFamily="18" charset="0"/>
              </a:rPr>
              <a:t>application.</a:t>
            </a:r>
            <a:endParaRPr lang="en-IN" sz="3200" dirty="0">
              <a:latin typeface="Times New Roman" pitchFamily="18" charset="0"/>
              <a:cs typeface="Times New Roman" pitchFamily="18" charset="0"/>
            </a:endParaRPr>
          </a:p>
          <a:p>
            <a:pPr lvl="0">
              <a:lnSpc>
                <a:spcPct val="150000"/>
              </a:lnSpc>
              <a:buFont typeface="Wingdings" pitchFamily="2" charset="2"/>
              <a:buChar char="Ø"/>
            </a:pPr>
            <a:r>
              <a:rPr lang="en-US" sz="3200" dirty="0">
                <a:latin typeface="Times New Roman" pitchFamily="18" charset="0"/>
                <a:cs typeface="Times New Roman" pitchFamily="18" charset="0"/>
              </a:rPr>
              <a:t>Power generation station.</a:t>
            </a:r>
            <a:endParaRPr lang="en-IN" sz="3200" dirty="0">
              <a:latin typeface="Times New Roman" pitchFamily="18" charset="0"/>
              <a:cs typeface="Times New Roman" pitchFamily="18" charset="0"/>
            </a:endParaRPr>
          </a:p>
          <a:p>
            <a:pPr lvl="0">
              <a:lnSpc>
                <a:spcPct val="150000"/>
              </a:lnSpc>
              <a:buFont typeface="Wingdings" pitchFamily="2" charset="2"/>
              <a:buChar char="Ø"/>
            </a:pPr>
            <a:r>
              <a:rPr lang="en-US" sz="3200" dirty="0">
                <a:latin typeface="Times New Roman" pitchFamily="18" charset="0"/>
                <a:cs typeface="Times New Roman" pitchFamily="18" charset="0"/>
              </a:rPr>
              <a:t>Various Industries or any of big organizations.</a:t>
            </a:r>
            <a:endParaRPr lang="en-IN" sz="3200" dirty="0">
              <a:latin typeface="Times New Roman" pitchFamily="18" charset="0"/>
              <a:cs typeface="Times New Roman" pitchFamily="18" charset="0"/>
            </a:endParaRPr>
          </a:p>
          <a:p>
            <a:pPr>
              <a:lnSpc>
                <a:spcPct val="150000"/>
              </a:lnSpc>
            </a:pPr>
            <a:endParaRPr lang="en-IN" sz="3200" b="1" dirty="0">
              <a:latin typeface="Times New Roman" pitchFamily="18" charset="0"/>
              <a:cs typeface="Times New Roman" pitchFamily="18" charset="0"/>
            </a:endParaRPr>
          </a:p>
        </p:txBody>
      </p:sp>
      <p:sp>
        <p:nvSpPr>
          <p:cNvPr id="6" name="Date Placeholder 5"/>
          <p:cNvSpPr>
            <a:spLocks noGrp="1"/>
          </p:cNvSpPr>
          <p:nvPr>
            <p:ph type="dt" sz="half" idx="10"/>
          </p:nvPr>
        </p:nvSpPr>
        <p:spPr/>
        <p:txBody>
          <a:bodyPr/>
          <a:lstStyle/>
          <a:p>
            <a:r>
              <a:rPr lang="en-US" smtClean="0"/>
              <a:t>2/27/2015</a:t>
            </a:r>
            <a:endParaRPr lang="en-IN"/>
          </a:p>
        </p:txBody>
      </p:sp>
      <p:sp>
        <p:nvSpPr>
          <p:cNvPr id="3" name="Slide Number Placeholder 2"/>
          <p:cNvSpPr>
            <a:spLocks noGrp="1"/>
          </p:cNvSpPr>
          <p:nvPr>
            <p:ph type="sldNum" sz="quarter" idx="12"/>
          </p:nvPr>
        </p:nvSpPr>
        <p:spPr>
          <a:xfrm>
            <a:off x="8316416" y="6407944"/>
            <a:ext cx="696616" cy="365125"/>
          </a:xfrm>
        </p:spPr>
        <p:txBody>
          <a:bodyPr/>
          <a:lstStyle/>
          <a:p>
            <a:r>
              <a:rPr lang="en-IN" sz="1800" dirty="0" smtClean="0">
                <a:latin typeface="Times New Roman" pitchFamily="18" charset="0"/>
                <a:cs typeface="Times New Roman" pitchFamily="18" charset="0"/>
              </a:rPr>
              <a:t>30</a:t>
            </a:r>
            <a:endParaRPr lang="en-IN" sz="1800" dirty="0">
              <a:latin typeface="Times New Roman" pitchFamily="18" charset="0"/>
              <a:cs typeface="Times New Roman" pitchFamily="18" charset="0"/>
            </a:endParaRPr>
          </a:p>
        </p:txBody>
      </p:sp>
      <p:graphicFrame>
        <p:nvGraphicFramePr>
          <p:cNvPr id="5" name="Diagram 4"/>
          <p:cNvGraphicFramePr/>
          <p:nvPr/>
        </p:nvGraphicFramePr>
        <p:xfrm>
          <a:off x="611560" y="188640"/>
          <a:ext cx="7776864" cy="792088"/>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2" descr="C:\Users\ADMIN\Downloads\theme\03.jpg"/>
          <p:cNvPicPr>
            <a:picLocks noChangeAspect="1" noChangeArrowheads="1"/>
          </p:cNvPicPr>
          <p:nvPr/>
        </p:nvPicPr>
        <p:blipFill>
          <a:blip r:embed="rId2" cstate="print">
            <a:lum bright="30000" contrast="-53000"/>
          </a:blip>
          <a:srcRect/>
          <a:stretch>
            <a:fillRect/>
          </a:stretch>
        </p:blipFill>
        <p:spPr bwMode="auto">
          <a:xfrm>
            <a:off x="0" y="27384"/>
            <a:ext cx="9756576" cy="6858000"/>
          </a:xfrm>
          <a:prstGeom prst="rect">
            <a:avLst/>
          </a:prstGeom>
          <a:noFill/>
        </p:spPr>
      </p:pic>
      <p:sp>
        <p:nvSpPr>
          <p:cNvPr id="2" name="TextBox 1"/>
          <p:cNvSpPr txBox="1"/>
          <p:nvPr/>
        </p:nvSpPr>
        <p:spPr>
          <a:xfrm>
            <a:off x="755576" y="1196752"/>
            <a:ext cx="7715304" cy="5096780"/>
          </a:xfrm>
          <a:prstGeom prst="rect">
            <a:avLst/>
          </a:prstGeom>
          <a:noFill/>
        </p:spPr>
        <p:txBody>
          <a:bodyPr wrap="square" rtlCol="0">
            <a:spAutoFit/>
          </a:bodyPr>
          <a:lstStyle/>
          <a:p>
            <a:endParaRPr lang="en-IN" dirty="0" smtClean="0"/>
          </a:p>
          <a:p>
            <a:pPr marL="274320" lvl="0" indent="-274320">
              <a:spcBef>
                <a:spcPct val="20000"/>
              </a:spcBef>
              <a:buSzPct val="95000"/>
              <a:buFont typeface="Wingdings" pitchFamily="2" charset="2"/>
              <a:buChar char="Ø"/>
            </a:pPr>
            <a:r>
              <a:rPr lang="en-US" sz="3200" dirty="0" smtClean="0">
                <a:solidFill>
                  <a:prstClr val="black"/>
                </a:solidFill>
                <a:latin typeface="Times New Roman" pitchFamily="18" charset="0"/>
                <a:cs typeface="Times New Roman" pitchFamily="18" charset="0"/>
              </a:rPr>
              <a:t>We are using this project for monitoring the Electrical parameter (voltage, current, power factor) in our machine lab and PLC lab. </a:t>
            </a:r>
          </a:p>
          <a:p>
            <a:pPr marL="274320" lvl="0" indent="-274320">
              <a:spcBef>
                <a:spcPct val="20000"/>
              </a:spcBef>
              <a:buSzPct val="95000"/>
              <a:buFont typeface="Wingdings" pitchFamily="2" charset="2"/>
              <a:buChar char="Ø"/>
            </a:pPr>
            <a:r>
              <a:rPr lang="en-US" sz="3200" dirty="0" smtClean="0">
                <a:solidFill>
                  <a:prstClr val="black"/>
                </a:solidFill>
                <a:latin typeface="Times New Roman" pitchFamily="18" charset="0"/>
                <a:cs typeface="Times New Roman" pitchFamily="18" charset="0"/>
              </a:rPr>
              <a:t>This project proves that the control scheme for power monitoring to improve system operation, system reliability, etc.</a:t>
            </a:r>
          </a:p>
          <a:p>
            <a:pPr marL="274320" lvl="0" indent="-274320">
              <a:spcBef>
                <a:spcPct val="20000"/>
              </a:spcBef>
              <a:buSzPct val="95000"/>
              <a:buFont typeface="Wingdings" pitchFamily="2" charset="2"/>
              <a:buChar char="Ø"/>
            </a:pPr>
            <a:r>
              <a:rPr lang="en-US" sz="3200" dirty="0" smtClean="0">
                <a:solidFill>
                  <a:prstClr val="black"/>
                </a:solidFill>
                <a:latin typeface="Times New Roman" pitchFamily="18" charset="0"/>
                <a:cs typeface="Times New Roman" pitchFamily="18" charset="0"/>
              </a:rPr>
              <a:t>Convenient Monitoring &amp; Control sitting at a remote location.</a:t>
            </a:r>
          </a:p>
        </p:txBody>
      </p:sp>
      <p:sp>
        <p:nvSpPr>
          <p:cNvPr id="6" name="Date Placeholder 5"/>
          <p:cNvSpPr>
            <a:spLocks noGrp="1"/>
          </p:cNvSpPr>
          <p:nvPr>
            <p:ph type="dt" sz="half" idx="10"/>
          </p:nvPr>
        </p:nvSpPr>
        <p:spPr/>
        <p:txBody>
          <a:bodyPr/>
          <a:lstStyle/>
          <a:p>
            <a:r>
              <a:rPr lang="en-US" smtClean="0"/>
              <a:t>2/27/2015</a:t>
            </a:r>
            <a:endParaRPr lang="en-IN"/>
          </a:p>
        </p:txBody>
      </p:sp>
      <p:sp>
        <p:nvSpPr>
          <p:cNvPr id="3" name="Slide Number Placeholder 2"/>
          <p:cNvSpPr>
            <a:spLocks noGrp="1"/>
          </p:cNvSpPr>
          <p:nvPr>
            <p:ph type="sldNum" sz="quarter" idx="12"/>
          </p:nvPr>
        </p:nvSpPr>
        <p:spPr>
          <a:xfrm>
            <a:off x="8532440" y="6407944"/>
            <a:ext cx="480592" cy="365125"/>
          </a:xfrm>
        </p:spPr>
        <p:txBody>
          <a:bodyPr/>
          <a:lstStyle/>
          <a:p>
            <a:r>
              <a:rPr lang="en-IN" sz="1800" dirty="0" smtClean="0">
                <a:latin typeface="Times New Roman" pitchFamily="18" charset="0"/>
                <a:cs typeface="Times New Roman" pitchFamily="18" charset="0"/>
              </a:rPr>
              <a:t>31</a:t>
            </a:r>
            <a:endParaRPr lang="en-IN" sz="1800" dirty="0">
              <a:latin typeface="Times New Roman" pitchFamily="18" charset="0"/>
              <a:cs typeface="Times New Roman" pitchFamily="18" charset="0"/>
            </a:endParaRPr>
          </a:p>
        </p:txBody>
      </p:sp>
      <p:graphicFrame>
        <p:nvGraphicFramePr>
          <p:cNvPr id="5" name="Diagram 4"/>
          <p:cNvGraphicFramePr/>
          <p:nvPr/>
        </p:nvGraphicFramePr>
        <p:xfrm>
          <a:off x="755576" y="260648"/>
          <a:ext cx="7632848" cy="86409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2" descr="C:\Users\ADMIN\Downloads\theme\03.jpg"/>
          <p:cNvPicPr>
            <a:picLocks noChangeAspect="1" noChangeArrowheads="1"/>
          </p:cNvPicPr>
          <p:nvPr/>
        </p:nvPicPr>
        <p:blipFill>
          <a:blip r:embed="rId2" cstate="print">
            <a:lum bright="30000" contrast="-53000"/>
          </a:blip>
          <a:srcRect/>
          <a:stretch>
            <a:fillRect/>
          </a:stretch>
        </p:blipFill>
        <p:spPr bwMode="auto">
          <a:xfrm>
            <a:off x="0" y="0"/>
            <a:ext cx="9756576" cy="6858000"/>
          </a:xfrm>
          <a:prstGeom prst="rect">
            <a:avLst/>
          </a:prstGeom>
          <a:noFill/>
        </p:spPr>
      </p:pic>
      <p:sp>
        <p:nvSpPr>
          <p:cNvPr id="2" name="Content Placeholder 1"/>
          <p:cNvSpPr>
            <a:spLocks noGrp="1"/>
          </p:cNvSpPr>
          <p:nvPr>
            <p:ph idx="1"/>
          </p:nvPr>
        </p:nvSpPr>
        <p:spPr>
          <a:xfrm>
            <a:off x="457200" y="1481328"/>
            <a:ext cx="9371384" cy="4525963"/>
          </a:xfrm>
        </p:spPr>
        <p:txBody>
          <a:bodyPr>
            <a:normAutofit/>
          </a:bodyPr>
          <a:lstStyle/>
          <a:p>
            <a:pPr>
              <a:lnSpc>
                <a:spcPct val="200000"/>
              </a:lnSpc>
            </a:pPr>
            <a:r>
              <a:rPr lang="en-US" sz="3200" dirty="0" smtClean="0">
                <a:latin typeface="Times New Roman" pitchFamily="18" charset="0"/>
                <a:cs typeface="Times New Roman" pitchFamily="18" charset="0"/>
              </a:rPr>
              <a:t>Mr. </a:t>
            </a:r>
            <a:r>
              <a:rPr lang="en-US" sz="3200" dirty="0" err="1" smtClean="0">
                <a:latin typeface="Times New Roman" pitchFamily="18" charset="0"/>
                <a:cs typeface="Times New Roman" pitchFamily="18" charset="0"/>
              </a:rPr>
              <a:t>Ajoy</a:t>
            </a:r>
            <a:r>
              <a:rPr lang="en-US" sz="3200" dirty="0" smtClean="0">
                <a:latin typeface="Times New Roman" pitchFamily="18" charset="0"/>
                <a:cs typeface="Times New Roman" pitchFamily="18" charset="0"/>
              </a:rPr>
              <a:t> </a:t>
            </a:r>
            <a:r>
              <a:rPr lang="en-US" sz="3200" dirty="0" err="1" smtClean="0">
                <a:latin typeface="Times New Roman" pitchFamily="18" charset="0"/>
                <a:cs typeface="Times New Roman" pitchFamily="18" charset="0"/>
              </a:rPr>
              <a:t>Chatterjee</a:t>
            </a:r>
            <a:r>
              <a:rPr lang="en-US" sz="3200" dirty="0" smtClean="0">
                <a:latin typeface="Times New Roman" pitchFamily="18" charset="0"/>
                <a:cs typeface="Times New Roman" pitchFamily="18" charset="0"/>
              </a:rPr>
              <a:t> ( Principal and Head )</a:t>
            </a:r>
          </a:p>
          <a:p>
            <a:pPr>
              <a:lnSpc>
                <a:spcPct val="200000"/>
              </a:lnSpc>
            </a:pPr>
            <a:r>
              <a:rPr lang="en-US" sz="3200" dirty="0" smtClean="0">
                <a:latin typeface="Times New Roman" pitchFamily="18" charset="0"/>
                <a:cs typeface="Times New Roman" pitchFamily="18" charset="0"/>
              </a:rPr>
              <a:t>Captain Philip John ( Vice Principal )</a:t>
            </a:r>
          </a:p>
          <a:p>
            <a:pPr>
              <a:lnSpc>
                <a:spcPct val="200000"/>
              </a:lnSpc>
            </a:pPr>
            <a:r>
              <a:rPr lang="en-US" sz="3200" dirty="0" err="1" smtClean="0">
                <a:latin typeface="Times New Roman" pitchFamily="18" charset="0"/>
                <a:cs typeface="Times New Roman" pitchFamily="18" charset="0"/>
              </a:rPr>
              <a:t>Mr.Varinder</a:t>
            </a:r>
            <a:r>
              <a:rPr lang="en-US" sz="3200" dirty="0" smtClean="0">
                <a:latin typeface="Times New Roman" pitchFamily="18" charset="0"/>
                <a:cs typeface="Times New Roman" pitchFamily="18" charset="0"/>
              </a:rPr>
              <a:t> </a:t>
            </a:r>
            <a:r>
              <a:rPr lang="en-US" sz="3200" dirty="0" err="1" smtClean="0">
                <a:latin typeface="Times New Roman" pitchFamily="18" charset="0"/>
                <a:cs typeface="Times New Roman" pitchFamily="18" charset="0"/>
              </a:rPr>
              <a:t>Katyal</a:t>
            </a:r>
            <a:r>
              <a:rPr lang="en-US" sz="3200" dirty="0" smtClean="0">
                <a:latin typeface="Times New Roman" pitchFamily="18" charset="0"/>
                <a:cs typeface="Times New Roman" pitchFamily="18" charset="0"/>
              </a:rPr>
              <a:t> ( Course </a:t>
            </a:r>
            <a:r>
              <a:rPr lang="en-US" sz="3200" dirty="0" err="1" smtClean="0">
                <a:latin typeface="Times New Roman" pitchFamily="18" charset="0"/>
                <a:cs typeface="Times New Roman" pitchFamily="18" charset="0"/>
              </a:rPr>
              <a:t>Incharge</a:t>
            </a:r>
            <a:r>
              <a:rPr lang="en-US" sz="3200" dirty="0" smtClean="0">
                <a:latin typeface="Times New Roman" pitchFamily="18" charset="0"/>
                <a:cs typeface="Times New Roman" pitchFamily="18" charset="0"/>
              </a:rPr>
              <a:t> )</a:t>
            </a:r>
          </a:p>
          <a:p>
            <a:pPr>
              <a:lnSpc>
                <a:spcPct val="200000"/>
              </a:lnSpc>
            </a:pPr>
            <a:r>
              <a:rPr lang="en-US" sz="3200" dirty="0" err="1" smtClean="0">
                <a:latin typeface="Times New Roman" pitchFamily="18" charset="0"/>
                <a:cs typeface="Times New Roman" pitchFamily="18" charset="0"/>
              </a:rPr>
              <a:t>Ms.Meena</a:t>
            </a:r>
            <a:r>
              <a:rPr lang="en-US" sz="3200" dirty="0" smtClean="0">
                <a:latin typeface="Times New Roman" pitchFamily="18" charset="0"/>
                <a:cs typeface="Times New Roman" pitchFamily="18" charset="0"/>
              </a:rPr>
              <a:t> </a:t>
            </a:r>
            <a:r>
              <a:rPr lang="en-US" sz="3200" dirty="0" err="1" smtClean="0">
                <a:latin typeface="Times New Roman" pitchFamily="18" charset="0"/>
                <a:cs typeface="Times New Roman" pitchFamily="18" charset="0"/>
              </a:rPr>
              <a:t>Ravishankar</a:t>
            </a:r>
            <a:r>
              <a:rPr lang="en-US" sz="3200" dirty="0" smtClean="0">
                <a:latin typeface="Times New Roman" pitchFamily="18" charset="0"/>
                <a:cs typeface="Times New Roman" pitchFamily="18" charset="0"/>
              </a:rPr>
              <a:t> ( Soft Skill Trainer ) </a:t>
            </a:r>
          </a:p>
          <a:p>
            <a:pPr>
              <a:lnSpc>
                <a:spcPct val="200000"/>
              </a:lnSpc>
            </a:pPr>
            <a:endParaRPr lang="en-US" dirty="0"/>
          </a:p>
        </p:txBody>
      </p:sp>
      <p:sp>
        <p:nvSpPr>
          <p:cNvPr id="7" name="Date Placeholder 6"/>
          <p:cNvSpPr>
            <a:spLocks noGrp="1"/>
          </p:cNvSpPr>
          <p:nvPr>
            <p:ph type="dt" sz="half" idx="10"/>
          </p:nvPr>
        </p:nvSpPr>
        <p:spPr/>
        <p:txBody>
          <a:bodyPr/>
          <a:lstStyle/>
          <a:p>
            <a:r>
              <a:rPr lang="en-US" smtClean="0"/>
              <a:t>2/27/2015</a:t>
            </a:r>
            <a:endParaRPr lang="en-IN"/>
          </a:p>
        </p:txBody>
      </p:sp>
      <p:sp>
        <p:nvSpPr>
          <p:cNvPr id="3" name="Slide Number Placeholder 2"/>
          <p:cNvSpPr>
            <a:spLocks noGrp="1"/>
          </p:cNvSpPr>
          <p:nvPr>
            <p:ph type="sldNum" sz="quarter" idx="12"/>
          </p:nvPr>
        </p:nvSpPr>
        <p:spPr/>
        <p:txBody>
          <a:bodyPr/>
          <a:lstStyle/>
          <a:p>
            <a:fld id="{23092B82-0039-455F-80DE-3ADC8C8BB583}" type="slidenum">
              <a:rPr lang="en-IN" smtClean="0"/>
              <a:pPr/>
              <a:t>27</a:t>
            </a:fld>
            <a:endParaRPr lang="en-IN"/>
          </a:p>
        </p:txBody>
      </p:sp>
      <p:graphicFrame>
        <p:nvGraphicFramePr>
          <p:cNvPr id="6" name="Diagram 5"/>
          <p:cNvGraphicFramePr/>
          <p:nvPr/>
        </p:nvGraphicFramePr>
        <p:xfrm>
          <a:off x="683568" y="332656"/>
          <a:ext cx="8229600" cy="1143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descr="C:\Users\ADMIN\Downloads\theme\03.jpg"/>
          <p:cNvPicPr>
            <a:picLocks noChangeAspect="1" noChangeArrowheads="1"/>
          </p:cNvPicPr>
          <p:nvPr/>
        </p:nvPicPr>
        <p:blipFill>
          <a:blip r:embed="rId2" cstate="print">
            <a:lum bright="30000" contrast="-53000"/>
          </a:blip>
          <a:srcRect/>
          <a:stretch>
            <a:fillRect/>
          </a:stretch>
        </p:blipFill>
        <p:spPr bwMode="auto">
          <a:xfrm>
            <a:off x="0" y="0"/>
            <a:ext cx="9756576" cy="6858000"/>
          </a:xfrm>
          <a:prstGeom prst="rect">
            <a:avLst/>
          </a:prstGeom>
          <a:noFill/>
        </p:spPr>
      </p:pic>
      <p:sp>
        <p:nvSpPr>
          <p:cNvPr id="3" name="Date Placeholder 2"/>
          <p:cNvSpPr>
            <a:spLocks noGrp="1"/>
          </p:cNvSpPr>
          <p:nvPr>
            <p:ph type="dt" sz="half" idx="10"/>
          </p:nvPr>
        </p:nvSpPr>
        <p:spPr/>
        <p:txBody>
          <a:bodyPr/>
          <a:lstStyle/>
          <a:p>
            <a:r>
              <a:rPr lang="en-US" smtClean="0"/>
              <a:t>2/27/2015</a:t>
            </a:r>
            <a:endParaRPr lang="en-IN"/>
          </a:p>
        </p:txBody>
      </p:sp>
      <p:sp>
        <p:nvSpPr>
          <p:cNvPr id="4" name="Slide Number Placeholder 3"/>
          <p:cNvSpPr>
            <a:spLocks noGrp="1"/>
          </p:cNvSpPr>
          <p:nvPr>
            <p:ph type="sldNum" sz="quarter" idx="12"/>
          </p:nvPr>
        </p:nvSpPr>
        <p:spPr/>
        <p:txBody>
          <a:bodyPr/>
          <a:lstStyle/>
          <a:p>
            <a:fld id="{23092B82-0039-455F-80DE-3ADC8C8BB583}" type="slidenum">
              <a:rPr lang="en-IN" smtClean="0"/>
              <a:pPr/>
              <a:t>28</a:t>
            </a:fld>
            <a:endParaRPr lang="en-IN"/>
          </a:p>
        </p:txBody>
      </p:sp>
      <p:sp>
        <p:nvSpPr>
          <p:cNvPr id="6" name="TextBox 5"/>
          <p:cNvSpPr txBox="1"/>
          <p:nvPr/>
        </p:nvSpPr>
        <p:spPr>
          <a:xfrm>
            <a:off x="0" y="2492896"/>
            <a:ext cx="9612560" cy="1815882"/>
          </a:xfrm>
          <a:prstGeom prst="rect">
            <a:avLst/>
          </a:prstGeom>
          <a:noFill/>
        </p:spPr>
        <p:txBody>
          <a:bodyPr wrap="square" rtlCol="0">
            <a:spAutoFit/>
          </a:bodyPr>
          <a:lstStyle/>
          <a:p>
            <a:pPr algn="ctr"/>
            <a:r>
              <a:rPr lang="en-US" sz="2800" dirty="0" smtClean="0">
                <a:solidFill>
                  <a:srgbClr val="C00000"/>
                </a:solidFill>
                <a:latin typeface="Times New Roman" pitchFamily="18" charset="0"/>
                <a:cs typeface="Times New Roman" pitchFamily="18" charset="0"/>
              </a:rPr>
              <a:t>HOPE OUR PRESENTATION WAS QUITE INTERESTING </a:t>
            </a:r>
          </a:p>
          <a:p>
            <a:pPr algn="ctr"/>
            <a:r>
              <a:rPr lang="en-US" sz="2800" dirty="0" smtClean="0">
                <a:solidFill>
                  <a:srgbClr val="C00000"/>
                </a:solidFill>
                <a:latin typeface="Times New Roman" pitchFamily="18" charset="0"/>
                <a:cs typeface="Times New Roman" pitchFamily="18" charset="0"/>
              </a:rPr>
              <a:t>THANK YOU FOR YOUR PATIENT LISTENING</a:t>
            </a:r>
          </a:p>
          <a:p>
            <a:pPr algn="ctr"/>
            <a:r>
              <a:rPr lang="en-US" sz="2800" dirty="0" smtClean="0">
                <a:solidFill>
                  <a:srgbClr val="C00000"/>
                </a:solidFill>
                <a:latin typeface="Times New Roman" pitchFamily="18" charset="0"/>
                <a:cs typeface="Times New Roman" pitchFamily="18" charset="0"/>
              </a:rPr>
              <a:t>DO YOU HAVE ANY QUESTIONS?</a:t>
            </a:r>
          </a:p>
          <a:p>
            <a:endParaRPr lang="en-US" sz="2800" dirty="0">
              <a:solidFill>
                <a:srgbClr val="C00000"/>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2" descr="C:\Users\ADMIN\Downloads\theme\03.jpg"/>
          <p:cNvPicPr>
            <a:picLocks noChangeAspect="1" noChangeArrowheads="1"/>
          </p:cNvPicPr>
          <p:nvPr/>
        </p:nvPicPr>
        <p:blipFill>
          <a:blip r:embed="rId2" cstate="print">
            <a:lum bright="30000" contrast="-53000"/>
          </a:blip>
          <a:srcRect/>
          <a:stretch>
            <a:fillRect/>
          </a:stretch>
        </p:blipFill>
        <p:spPr bwMode="auto">
          <a:xfrm>
            <a:off x="0" y="0"/>
            <a:ext cx="9756576" cy="6858000"/>
          </a:xfrm>
          <a:prstGeom prst="rect">
            <a:avLst/>
          </a:prstGeom>
          <a:noFill/>
        </p:spPr>
      </p:pic>
      <p:sp>
        <p:nvSpPr>
          <p:cNvPr id="3" name="Content Placeholder 2"/>
          <p:cNvSpPr>
            <a:spLocks noGrp="1"/>
          </p:cNvSpPr>
          <p:nvPr>
            <p:ph idx="1"/>
          </p:nvPr>
        </p:nvSpPr>
        <p:spPr>
          <a:xfrm>
            <a:off x="0" y="1484784"/>
            <a:ext cx="9144000" cy="4839816"/>
          </a:xfrm>
        </p:spPr>
        <p:txBody>
          <a:bodyPr/>
          <a:lstStyle/>
          <a:p>
            <a:pPr algn="just"/>
            <a:r>
              <a:rPr lang="en-US" sz="2800" dirty="0" smtClean="0">
                <a:latin typeface="Times New Roman" pitchFamily="18" charset="0"/>
                <a:cs typeface="Times New Roman" pitchFamily="18" charset="0"/>
              </a:rPr>
              <a:t> </a:t>
            </a:r>
            <a:r>
              <a:rPr lang="en-US" sz="2800" b="1" dirty="0" smtClean="0">
                <a:latin typeface="Times New Roman" pitchFamily="18" charset="0"/>
                <a:cs typeface="Times New Roman" pitchFamily="18" charset="0"/>
              </a:rPr>
              <a:t>Supervisory Control and Data Acquisition (SCADA) systems consisting of SCADA hosts, Remote Terminal Units (RTUs) and field devices monitor and control the process.</a:t>
            </a:r>
            <a:endParaRPr lang="en-IN" sz="2800" b="1" dirty="0" smtClean="0">
              <a:latin typeface="Times New Roman" pitchFamily="18" charset="0"/>
              <a:cs typeface="Times New Roman" pitchFamily="18" charset="0"/>
            </a:endParaRPr>
          </a:p>
          <a:p>
            <a:pPr algn="just">
              <a:buNone/>
            </a:pPr>
            <a:r>
              <a:rPr lang="en-US" sz="2800" b="1" dirty="0" smtClean="0">
                <a:latin typeface="Times New Roman" pitchFamily="18" charset="0"/>
                <a:cs typeface="Times New Roman" pitchFamily="18" charset="0"/>
              </a:rPr>
              <a:t>	</a:t>
            </a:r>
          </a:p>
          <a:p>
            <a:pPr algn="just"/>
            <a:r>
              <a:rPr lang="en-US" sz="2800" b="1" dirty="0" smtClean="0">
                <a:latin typeface="Times New Roman" pitchFamily="18" charset="0"/>
                <a:cs typeface="Times New Roman" pitchFamily="18" charset="0"/>
              </a:rPr>
              <a:t> Main concept of our project is “Monitoring and Control using PC". We are going to read the electrical data by the use of PLC and SCADA. Then the entire data will be displayed on SCADA</a:t>
            </a:r>
            <a:r>
              <a:rPr lang="en-US" sz="2800" dirty="0" smtClean="0">
                <a:latin typeface="Times New Roman" pitchFamily="18" charset="0"/>
                <a:cs typeface="Times New Roman" pitchFamily="18" charset="0"/>
              </a:rPr>
              <a:t>. </a:t>
            </a:r>
            <a:endParaRPr lang="en-IN" sz="2800" dirty="0"/>
          </a:p>
        </p:txBody>
      </p:sp>
      <p:sp>
        <p:nvSpPr>
          <p:cNvPr id="4" name="Date Placeholder 3"/>
          <p:cNvSpPr>
            <a:spLocks noGrp="1"/>
          </p:cNvSpPr>
          <p:nvPr>
            <p:ph type="dt" sz="half" idx="10"/>
          </p:nvPr>
        </p:nvSpPr>
        <p:spPr/>
        <p:txBody>
          <a:bodyPr/>
          <a:lstStyle/>
          <a:p>
            <a:r>
              <a:rPr lang="en-US" smtClean="0"/>
              <a:t>2/27/2015</a:t>
            </a:r>
            <a:endParaRPr lang="en-IN"/>
          </a:p>
        </p:txBody>
      </p:sp>
      <p:sp>
        <p:nvSpPr>
          <p:cNvPr id="6" name="Slide Number Placeholder 5"/>
          <p:cNvSpPr>
            <a:spLocks noGrp="1"/>
          </p:cNvSpPr>
          <p:nvPr>
            <p:ph type="sldNum" sz="quarter" idx="12"/>
          </p:nvPr>
        </p:nvSpPr>
        <p:spPr/>
        <p:txBody>
          <a:bodyPr/>
          <a:lstStyle/>
          <a:p>
            <a:fld id="{23092B82-0039-455F-80DE-3ADC8C8BB583}" type="slidenum">
              <a:rPr lang="en-IN" smtClean="0"/>
              <a:pPr/>
              <a:t>3</a:t>
            </a:fld>
            <a:endParaRPr lang="en-IN"/>
          </a:p>
        </p:txBody>
      </p:sp>
      <p:graphicFrame>
        <p:nvGraphicFramePr>
          <p:cNvPr id="5" name="Diagram 4"/>
          <p:cNvGraphicFramePr/>
          <p:nvPr/>
        </p:nvGraphicFramePr>
        <p:xfrm>
          <a:off x="457200" y="274638"/>
          <a:ext cx="8229600" cy="85010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2" descr="C:\Users\ADMIN\Downloads\theme\03.jpg"/>
          <p:cNvPicPr>
            <a:picLocks noChangeAspect="1" noChangeArrowheads="1"/>
          </p:cNvPicPr>
          <p:nvPr/>
        </p:nvPicPr>
        <p:blipFill>
          <a:blip r:embed="rId2" cstate="print">
            <a:lum bright="30000" contrast="-53000"/>
          </a:blip>
          <a:srcRect/>
          <a:stretch>
            <a:fillRect/>
          </a:stretch>
        </p:blipFill>
        <p:spPr bwMode="auto">
          <a:xfrm>
            <a:off x="0" y="0"/>
            <a:ext cx="9756576" cy="6858000"/>
          </a:xfrm>
          <a:prstGeom prst="rect">
            <a:avLst/>
          </a:prstGeom>
          <a:noFill/>
        </p:spPr>
      </p:pic>
      <p:pic>
        <p:nvPicPr>
          <p:cNvPr id="6" name="Picture 2"/>
          <p:cNvPicPr>
            <a:picLocks noChangeAspect="1" noChangeArrowheads="1"/>
          </p:cNvPicPr>
          <p:nvPr/>
        </p:nvPicPr>
        <p:blipFill>
          <a:blip r:embed="rId3" cstate="print"/>
          <a:srcRect/>
          <a:stretch>
            <a:fillRect/>
          </a:stretch>
        </p:blipFill>
        <p:spPr bwMode="auto">
          <a:xfrm>
            <a:off x="-144016" y="987123"/>
            <a:ext cx="9252520" cy="5970269"/>
          </a:xfrm>
          <a:prstGeom prst="rect">
            <a:avLst/>
          </a:prstGeom>
          <a:ln>
            <a:noFill/>
          </a:ln>
          <a:effectLst>
            <a:softEdge rad="112500"/>
          </a:effectLst>
        </p:spPr>
      </p:pic>
      <p:graphicFrame>
        <p:nvGraphicFramePr>
          <p:cNvPr id="7" name="Diagram 6"/>
          <p:cNvGraphicFramePr/>
          <p:nvPr/>
        </p:nvGraphicFramePr>
        <p:xfrm>
          <a:off x="72008" y="144016"/>
          <a:ext cx="8964488" cy="836712"/>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8" name="Date Placeholder 7"/>
          <p:cNvSpPr>
            <a:spLocks noGrp="1"/>
          </p:cNvSpPr>
          <p:nvPr>
            <p:ph type="dt" sz="half" idx="10"/>
          </p:nvPr>
        </p:nvSpPr>
        <p:spPr/>
        <p:txBody>
          <a:bodyPr/>
          <a:lstStyle/>
          <a:p>
            <a:r>
              <a:rPr lang="en-US" smtClean="0"/>
              <a:t>2/27/2015</a:t>
            </a:r>
            <a:endParaRPr lang="en-IN"/>
          </a:p>
        </p:txBody>
      </p:sp>
      <p:sp>
        <p:nvSpPr>
          <p:cNvPr id="5" name="Slide Number Placeholder 4"/>
          <p:cNvSpPr>
            <a:spLocks noGrp="1"/>
          </p:cNvSpPr>
          <p:nvPr>
            <p:ph type="sldNum" sz="quarter" idx="12"/>
          </p:nvPr>
        </p:nvSpPr>
        <p:spPr/>
        <p:txBody>
          <a:bodyPr/>
          <a:lstStyle/>
          <a:p>
            <a:r>
              <a:rPr lang="en-IN" sz="1800" dirty="0" smtClean="0">
                <a:latin typeface="Times New Roman" pitchFamily="18" charset="0"/>
                <a:cs typeface="Times New Roman" pitchFamily="18" charset="0"/>
              </a:rPr>
              <a:t>2</a:t>
            </a:r>
            <a:endParaRPr lang="en-IN" sz="18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2" descr="C:\Users\ADMIN\Downloads\theme\03.jpg"/>
          <p:cNvPicPr>
            <a:picLocks noChangeAspect="1" noChangeArrowheads="1"/>
          </p:cNvPicPr>
          <p:nvPr/>
        </p:nvPicPr>
        <p:blipFill>
          <a:blip r:embed="rId2" cstate="print">
            <a:lum bright="30000" contrast="-53000"/>
          </a:blip>
          <a:srcRect/>
          <a:stretch>
            <a:fillRect/>
          </a:stretch>
        </p:blipFill>
        <p:spPr bwMode="auto">
          <a:xfrm>
            <a:off x="0" y="0"/>
            <a:ext cx="9756576" cy="6858000"/>
          </a:xfrm>
          <a:prstGeom prst="rect">
            <a:avLst/>
          </a:prstGeom>
          <a:noFill/>
        </p:spPr>
      </p:pic>
      <p:sp>
        <p:nvSpPr>
          <p:cNvPr id="2" name="Content Placeholder 1"/>
          <p:cNvSpPr>
            <a:spLocks noGrp="1"/>
          </p:cNvSpPr>
          <p:nvPr>
            <p:ph idx="1"/>
          </p:nvPr>
        </p:nvSpPr>
        <p:spPr/>
        <p:txBody>
          <a:bodyPr>
            <a:noAutofit/>
          </a:bodyPr>
          <a:lstStyle/>
          <a:p>
            <a:pPr marL="0" lvl="0" indent="0" eaLnBrk="0" fontAlgn="base" hangingPunct="0">
              <a:spcBef>
                <a:spcPct val="0"/>
              </a:spcBef>
              <a:spcAft>
                <a:spcPct val="0"/>
              </a:spcAft>
              <a:buClrTx/>
              <a:buSzTx/>
              <a:buFontTx/>
              <a:buChar char="•"/>
            </a:pPr>
            <a:r>
              <a:rPr lang="en-US" sz="2800" dirty="0" smtClean="0">
                <a:latin typeface="Times New Roman" pitchFamily="18" charset="0"/>
                <a:ea typeface="Times New Roman" pitchFamily="18" charset="0"/>
                <a:cs typeface="Times New Roman" pitchFamily="18" charset="0"/>
              </a:rPr>
              <a:t>Programmable Logic Controller (PLC)</a:t>
            </a:r>
            <a:endParaRPr lang="en-US" sz="2800" dirty="0" smtClean="0">
              <a:latin typeface="Times New Roman" pitchFamily="18" charset="0"/>
              <a:ea typeface="Calibri" pitchFamily="34" charset="0"/>
              <a:cs typeface="Times New Roman" pitchFamily="18" charset="0"/>
            </a:endParaRPr>
          </a:p>
          <a:p>
            <a:pPr marL="0" lvl="0" indent="0" eaLnBrk="0" fontAlgn="base" hangingPunct="0">
              <a:spcBef>
                <a:spcPct val="0"/>
              </a:spcBef>
              <a:spcAft>
                <a:spcPct val="0"/>
              </a:spcAft>
              <a:buClrTx/>
              <a:buSzTx/>
              <a:buFontTx/>
              <a:buChar char="•"/>
            </a:pPr>
            <a:r>
              <a:rPr lang="en-US" sz="2800" dirty="0" smtClean="0">
                <a:latin typeface="Times New Roman" pitchFamily="18" charset="0"/>
                <a:ea typeface="Times New Roman" pitchFamily="18" charset="0"/>
                <a:cs typeface="Times New Roman" pitchFamily="18" charset="0"/>
              </a:rPr>
              <a:t>Multifunction Meter</a:t>
            </a:r>
            <a:endParaRPr lang="en-US" sz="2800" dirty="0" smtClean="0">
              <a:latin typeface="Times New Roman" pitchFamily="18" charset="0"/>
              <a:ea typeface="Calibri" pitchFamily="34" charset="0"/>
              <a:cs typeface="Times New Roman" pitchFamily="18" charset="0"/>
            </a:endParaRPr>
          </a:p>
          <a:p>
            <a:pPr marL="0" lvl="0" indent="0" eaLnBrk="0" fontAlgn="base" hangingPunct="0">
              <a:spcBef>
                <a:spcPct val="0"/>
              </a:spcBef>
              <a:spcAft>
                <a:spcPct val="0"/>
              </a:spcAft>
              <a:buClrTx/>
              <a:buSzTx/>
              <a:buFontTx/>
              <a:buChar char="•"/>
            </a:pPr>
            <a:r>
              <a:rPr lang="en-US" sz="2800" dirty="0" smtClean="0">
                <a:latin typeface="Times New Roman" pitchFamily="18" charset="0"/>
                <a:ea typeface="Times New Roman" pitchFamily="18" charset="0"/>
                <a:cs typeface="Times New Roman" pitchFamily="18" charset="0"/>
              </a:rPr>
              <a:t>Miniature Circuit Breaker (MCB)</a:t>
            </a:r>
            <a:endParaRPr lang="en-US" sz="2800" dirty="0" smtClean="0">
              <a:latin typeface="Times New Roman" pitchFamily="18" charset="0"/>
              <a:ea typeface="Calibri" pitchFamily="34" charset="0"/>
              <a:cs typeface="Times New Roman" pitchFamily="18" charset="0"/>
            </a:endParaRPr>
          </a:p>
          <a:p>
            <a:pPr marL="0" lvl="0" indent="0" eaLnBrk="0" fontAlgn="base" hangingPunct="0">
              <a:spcBef>
                <a:spcPct val="0"/>
              </a:spcBef>
              <a:spcAft>
                <a:spcPct val="0"/>
              </a:spcAft>
              <a:buClrTx/>
              <a:buSzTx/>
              <a:buFontTx/>
              <a:buChar char="•"/>
            </a:pPr>
            <a:r>
              <a:rPr lang="en-US" sz="2800" dirty="0" smtClean="0">
                <a:latin typeface="Times New Roman" pitchFamily="18" charset="0"/>
                <a:ea typeface="Times New Roman" pitchFamily="18" charset="0"/>
                <a:cs typeface="Times New Roman" pitchFamily="18" charset="0"/>
              </a:rPr>
              <a:t>Line Filter</a:t>
            </a:r>
            <a:endParaRPr lang="en-US" sz="2800" dirty="0" smtClean="0">
              <a:latin typeface="Times New Roman" pitchFamily="18" charset="0"/>
              <a:ea typeface="Calibri" pitchFamily="34" charset="0"/>
              <a:cs typeface="Times New Roman" pitchFamily="18" charset="0"/>
            </a:endParaRPr>
          </a:p>
          <a:p>
            <a:pPr marL="0" lvl="0" indent="0" eaLnBrk="0" fontAlgn="base" hangingPunct="0">
              <a:spcBef>
                <a:spcPct val="0"/>
              </a:spcBef>
              <a:spcAft>
                <a:spcPct val="0"/>
              </a:spcAft>
              <a:buClrTx/>
              <a:buSzTx/>
              <a:buFontTx/>
              <a:buChar char="•"/>
            </a:pPr>
            <a:r>
              <a:rPr lang="en-US" sz="2800" dirty="0" smtClean="0">
                <a:latin typeface="Times New Roman" pitchFamily="18" charset="0"/>
                <a:ea typeface="Times New Roman" pitchFamily="18" charset="0"/>
                <a:cs typeface="Times New Roman" pitchFamily="18" charset="0"/>
              </a:rPr>
              <a:t>Switched Mode Power Supply (SMPS)</a:t>
            </a:r>
            <a:endParaRPr lang="en-US" sz="2800" dirty="0" smtClean="0">
              <a:latin typeface="Times New Roman" pitchFamily="18" charset="0"/>
              <a:ea typeface="Calibri" pitchFamily="34" charset="0"/>
              <a:cs typeface="Times New Roman" pitchFamily="18" charset="0"/>
            </a:endParaRPr>
          </a:p>
          <a:p>
            <a:pPr marL="0" lvl="0" indent="0" eaLnBrk="0" fontAlgn="base" hangingPunct="0">
              <a:spcBef>
                <a:spcPct val="0"/>
              </a:spcBef>
              <a:spcAft>
                <a:spcPct val="0"/>
              </a:spcAft>
              <a:buClrTx/>
              <a:buSzTx/>
              <a:buFontTx/>
              <a:buChar char="•"/>
            </a:pPr>
            <a:r>
              <a:rPr lang="en-US" sz="2800" dirty="0" smtClean="0">
                <a:latin typeface="Times New Roman" pitchFamily="18" charset="0"/>
                <a:ea typeface="Times New Roman" pitchFamily="18" charset="0"/>
                <a:cs typeface="Times New Roman" pitchFamily="18" charset="0"/>
              </a:rPr>
              <a:t>Transformer</a:t>
            </a:r>
            <a:endParaRPr lang="en-US" sz="2800" dirty="0" smtClean="0">
              <a:latin typeface="Times New Roman" pitchFamily="18" charset="0"/>
              <a:ea typeface="Calibri" pitchFamily="34" charset="0"/>
              <a:cs typeface="Times New Roman" pitchFamily="18" charset="0"/>
            </a:endParaRPr>
          </a:p>
          <a:p>
            <a:pPr marL="0" lvl="0" indent="0" eaLnBrk="0" fontAlgn="base" hangingPunct="0">
              <a:spcBef>
                <a:spcPct val="0"/>
              </a:spcBef>
              <a:spcAft>
                <a:spcPct val="0"/>
              </a:spcAft>
              <a:buClrTx/>
              <a:buSzTx/>
              <a:buFontTx/>
              <a:buChar char="•"/>
            </a:pPr>
            <a:r>
              <a:rPr lang="en-US" sz="2800" dirty="0" smtClean="0">
                <a:latin typeface="Times New Roman" pitchFamily="18" charset="0"/>
                <a:ea typeface="Times New Roman" pitchFamily="18" charset="0"/>
                <a:cs typeface="Times New Roman" pitchFamily="18" charset="0"/>
              </a:rPr>
              <a:t>Rectifier Circuit</a:t>
            </a:r>
          </a:p>
          <a:p>
            <a:pPr marL="0" lvl="0" indent="0" eaLnBrk="0" fontAlgn="base" hangingPunct="0">
              <a:spcBef>
                <a:spcPct val="0"/>
              </a:spcBef>
              <a:spcAft>
                <a:spcPct val="0"/>
              </a:spcAft>
              <a:buClrTx/>
              <a:buSzTx/>
              <a:buFontTx/>
              <a:buChar char="•"/>
            </a:pPr>
            <a:r>
              <a:rPr lang="en-US" sz="2800" dirty="0" smtClean="0">
                <a:latin typeface="Times New Roman" pitchFamily="18" charset="0"/>
                <a:cs typeface="Times New Roman" pitchFamily="18" charset="0"/>
              </a:rPr>
              <a:t>Fuse</a:t>
            </a:r>
          </a:p>
          <a:p>
            <a:pPr marL="0" lvl="0" indent="0" eaLnBrk="0" fontAlgn="base" hangingPunct="0">
              <a:spcBef>
                <a:spcPct val="0"/>
              </a:spcBef>
              <a:spcAft>
                <a:spcPct val="0"/>
              </a:spcAft>
              <a:buClrTx/>
              <a:buSzTx/>
              <a:buFontTx/>
              <a:buChar char="•"/>
            </a:pPr>
            <a:r>
              <a:rPr lang="en-US" sz="2800" dirty="0" smtClean="0">
                <a:latin typeface="Times New Roman" pitchFamily="18" charset="0"/>
                <a:cs typeface="Times New Roman" pitchFamily="18" charset="0"/>
              </a:rPr>
              <a:t>Relay</a:t>
            </a:r>
            <a:endParaRPr lang="en-US" sz="2800" dirty="0"/>
          </a:p>
        </p:txBody>
      </p:sp>
      <p:sp>
        <p:nvSpPr>
          <p:cNvPr id="6" name="Date Placeholder 5"/>
          <p:cNvSpPr>
            <a:spLocks noGrp="1"/>
          </p:cNvSpPr>
          <p:nvPr>
            <p:ph type="dt" sz="half" idx="10"/>
          </p:nvPr>
        </p:nvSpPr>
        <p:spPr/>
        <p:txBody>
          <a:bodyPr/>
          <a:lstStyle/>
          <a:p>
            <a:r>
              <a:rPr lang="en-US" smtClean="0"/>
              <a:t>2/27/2015</a:t>
            </a:r>
            <a:endParaRPr lang="en-IN"/>
          </a:p>
        </p:txBody>
      </p:sp>
      <p:sp>
        <p:nvSpPr>
          <p:cNvPr id="3" name="Slide Number Placeholder 2"/>
          <p:cNvSpPr>
            <a:spLocks noGrp="1"/>
          </p:cNvSpPr>
          <p:nvPr>
            <p:ph type="sldNum" sz="quarter" idx="12"/>
          </p:nvPr>
        </p:nvSpPr>
        <p:spPr/>
        <p:txBody>
          <a:bodyPr/>
          <a:lstStyle/>
          <a:p>
            <a:fld id="{23092B82-0039-455F-80DE-3ADC8C8BB583}" type="slidenum">
              <a:rPr lang="en-IN" smtClean="0"/>
              <a:pPr/>
              <a:t>5</a:t>
            </a:fld>
            <a:endParaRPr lang="en-IN"/>
          </a:p>
        </p:txBody>
      </p:sp>
      <p:graphicFrame>
        <p:nvGraphicFramePr>
          <p:cNvPr id="5" name="Diagram 4"/>
          <p:cNvGraphicFramePr/>
          <p:nvPr/>
        </p:nvGraphicFramePr>
        <p:xfrm>
          <a:off x="457200" y="274638"/>
          <a:ext cx="8229600" cy="1143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2" descr="C:\Users\ADMIN\Downloads\theme\03.jpg"/>
          <p:cNvPicPr>
            <a:picLocks noChangeAspect="1" noChangeArrowheads="1"/>
          </p:cNvPicPr>
          <p:nvPr/>
        </p:nvPicPr>
        <p:blipFill>
          <a:blip r:embed="rId2" cstate="print">
            <a:lum bright="30000" contrast="-53000"/>
          </a:blip>
          <a:srcRect/>
          <a:stretch>
            <a:fillRect/>
          </a:stretch>
        </p:blipFill>
        <p:spPr bwMode="auto">
          <a:xfrm>
            <a:off x="0" y="0"/>
            <a:ext cx="9756576" cy="6858000"/>
          </a:xfrm>
          <a:prstGeom prst="rect">
            <a:avLst/>
          </a:prstGeom>
          <a:noFill/>
        </p:spPr>
      </p:pic>
      <p:pic>
        <p:nvPicPr>
          <p:cNvPr id="6" name="Picture 2"/>
          <p:cNvPicPr>
            <a:picLocks noChangeAspect="1" noChangeArrowheads="1"/>
          </p:cNvPicPr>
          <p:nvPr/>
        </p:nvPicPr>
        <p:blipFill>
          <a:blip r:embed="rId3" cstate="print"/>
          <a:srcRect/>
          <a:stretch>
            <a:fillRect/>
          </a:stretch>
        </p:blipFill>
        <p:spPr bwMode="auto">
          <a:xfrm>
            <a:off x="6876256" y="2276872"/>
            <a:ext cx="2071719" cy="3429024"/>
          </a:xfrm>
          <a:prstGeom prst="rect">
            <a:avLst/>
          </a:prstGeom>
          <a:noFill/>
          <a:ln w="9525">
            <a:noFill/>
            <a:miter lim="800000"/>
            <a:headEnd/>
            <a:tailEnd/>
          </a:ln>
          <a:effectLst/>
        </p:spPr>
      </p:pic>
      <p:sp>
        <p:nvSpPr>
          <p:cNvPr id="2" name="Content Placeholder 1"/>
          <p:cNvSpPr>
            <a:spLocks noGrp="1"/>
          </p:cNvSpPr>
          <p:nvPr>
            <p:ph idx="1"/>
          </p:nvPr>
        </p:nvSpPr>
        <p:spPr>
          <a:xfrm>
            <a:off x="0" y="1556792"/>
            <a:ext cx="7092280" cy="5040560"/>
          </a:xfrm>
        </p:spPr>
        <p:txBody>
          <a:bodyPr>
            <a:normAutofit fontScale="92500"/>
          </a:bodyPr>
          <a:lstStyle/>
          <a:p>
            <a:pPr marL="914400" indent="-450850" algn="just">
              <a:buFont typeface="Wingdings" pitchFamily="2" charset="2"/>
              <a:buChar char="Ø"/>
              <a:tabLst>
                <a:tab pos="914400" algn="l"/>
              </a:tabLst>
            </a:pPr>
            <a:r>
              <a:rPr lang="en-US" sz="2400" b="1" dirty="0" smtClean="0">
                <a:latin typeface="Times New Roman" pitchFamily="18" charset="0"/>
                <a:cs typeface="Times New Roman" pitchFamily="18" charset="0"/>
              </a:rPr>
              <a:t>Here we have used a low cost PLC of Delta Electronics,             PLC Model No. </a:t>
            </a:r>
            <a:r>
              <a:rPr lang="en-US" sz="2400" b="1" dirty="0" smtClean="0">
                <a:solidFill>
                  <a:srgbClr val="0000CC"/>
                </a:solidFill>
                <a:latin typeface="Times New Roman" pitchFamily="18" charset="0"/>
                <a:cs typeface="Times New Roman" pitchFamily="18" charset="0"/>
              </a:rPr>
              <a:t>DVP-14SS.</a:t>
            </a:r>
          </a:p>
          <a:p>
            <a:pPr marL="914400" indent="-450850" algn="just">
              <a:buFont typeface="Wingdings" pitchFamily="2" charset="2"/>
              <a:buChar char="Ø"/>
              <a:tabLst>
                <a:tab pos="914400" algn="l"/>
              </a:tabLst>
            </a:pPr>
            <a:r>
              <a:rPr lang="en-US" sz="2400" b="1" dirty="0" smtClean="0">
                <a:latin typeface="Times New Roman" pitchFamily="18" charset="0"/>
                <a:cs typeface="Times New Roman" pitchFamily="18" charset="0"/>
              </a:rPr>
              <a:t>The slim and compact SS series supports </a:t>
            </a:r>
            <a:r>
              <a:rPr lang="en-US" sz="2400" b="1" dirty="0" smtClean="0">
                <a:solidFill>
                  <a:srgbClr val="0000CC"/>
                </a:solidFill>
                <a:latin typeface="Times New Roman" pitchFamily="18" charset="0"/>
                <a:cs typeface="Times New Roman" pitchFamily="18" charset="0"/>
              </a:rPr>
              <a:t>digital input/output</a:t>
            </a:r>
            <a:r>
              <a:rPr lang="en-US" sz="2400" b="1" dirty="0" smtClean="0">
                <a:latin typeface="Times New Roman" pitchFamily="18" charset="0"/>
                <a:cs typeface="Times New Roman" pitchFamily="18" charset="0"/>
              </a:rPr>
              <a:t>  and is built in with </a:t>
            </a:r>
            <a:r>
              <a:rPr lang="en-US" sz="2400" b="1" dirty="0" smtClean="0">
                <a:solidFill>
                  <a:srgbClr val="0000CC"/>
                </a:solidFill>
                <a:latin typeface="Times New Roman" pitchFamily="18" charset="0"/>
                <a:cs typeface="Times New Roman" pitchFamily="18" charset="0"/>
              </a:rPr>
              <a:t>multiple analog I/O channels</a:t>
            </a:r>
            <a:r>
              <a:rPr lang="en-US" sz="2400" b="1" dirty="0" smtClean="0">
                <a:latin typeface="Times New Roman" pitchFamily="18" charset="0"/>
                <a:cs typeface="Times New Roman" pitchFamily="18" charset="0"/>
              </a:rPr>
              <a:t>.</a:t>
            </a:r>
          </a:p>
          <a:p>
            <a:pPr marL="914400" indent="-450850" algn="just">
              <a:buNone/>
              <a:tabLst>
                <a:tab pos="914400" algn="l"/>
              </a:tabLst>
            </a:pPr>
            <a:endParaRPr lang="en-US" sz="1200" b="1" dirty="0" smtClean="0">
              <a:latin typeface="Times New Roman" pitchFamily="18" charset="0"/>
              <a:cs typeface="Times New Roman" pitchFamily="18" charset="0"/>
            </a:endParaRPr>
          </a:p>
          <a:p>
            <a:pPr marL="914400" indent="-450850" algn="just">
              <a:buFont typeface="Wingdings" pitchFamily="2" charset="2"/>
              <a:buChar char="Ø"/>
              <a:tabLst>
                <a:tab pos="914400" algn="l"/>
              </a:tabLst>
            </a:pPr>
            <a:r>
              <a:rPr lang="en-US" b="1" dirty="0" smtClean="0">
                <a:latin typeface="Times New Roman" pitchFamily="18" charset="0"/>
                <a:cs typeface="Times New Roman" pitchFamily="18" charset="0"/>
              </a:rPr>
              <a:t>Specifications:</a:t>
            </a:r>
          </a:p>
          <a:p>
            <a:pPr marL="1377950" indent="-450850" algn="just">
              <a:buFont typeface="Wingdings" pitchFamily="2" charset="2"/>
              <a:buChar char="§"/>
            </a:pPr>
            <a:r>
              <a:rPr lang="en-US" dirty="0" smtClean="0">
                <a:latin typeface="Times New Roman" pitchFamily="18" charset="0"/>
                <a:cs typeface="Times New Roman" pitchFamily="18" charset="0"/>
              </a:rPr>
              <a:t>MPU points: 10 (4DI/2DO, 2AI/2AO)</a:t>
            </a:r>
          </a:p>
          <a:p>
            <a:pPr marL="1377950" indent="-450850" algn="just">
              <a:buFont typeface="Wingdings" pitchFamily="2" charset="2"/>
              <a:buChar char="§"/>
            </a:pPr>
            <a:r>
              <a:rPr lang="en-US" dirty="0" smtClean="0">
                <a:latin typeface="Times New Roman" pitchFamily="18" charset="0"/>
                <a:cs typeface="Times New Roman" pitchFamily="18" charset="0"/>
              </a:rPr>
              <a:t>Program capacity: 8K Steps.</a:t>
            </a:r>
          </a:p>
          <a:p>
            <a:pPr marL="1377950" indent="-450850" algn="just">
              <a:buFont typeface="Wingdings" pitchFamily="2" charset="2"/>
              <a:buChar char="§"/>
            </a:pPr>
            <a:r>
              <a:rPr lang="en-US" dirty="0" smtClean="0">
                <a:latin typeface="Times New Roman" pitchFamily="18" charset="0"/>
                <a:cs typeface="Times New Roman" pitchFamily="18" charset="0"/>
              </a:rPr>
              <a:t>Communication port: Built-in RS-232 and RS-485, compatible with MODBUS , RTU communication protocol.</a:t>
            </a:r>
          </a:p>
          <a:p>
            <a:endParaRPr lang="en-IN" dirty="0" smtClean="0"/>
          </a:p>
          <a:p>
            <a:endParaRPr lang="en-US" dirty="0"/>
          </a:p>
        </p:txBody>
      </p:sp>
      <p:sp>
        <p:nvSpPr>
          <p:cNvPr id="7" name="Date Placeholder 6"/>
          <p:cNvSpPr>
            <a:spLocks noGrp="1"/>
          </p:cNvSpPr>
          <p:nvPr>
            <p:ph type="dt" sz="half" idx="10"/>
          </p:nvPr>
        </p:nvSpPr>
        <p:spPr/>
        <p:txBody>
          <a:bodyPr/>
          <a:lstStyle/>
          <a:p>
            <a:r>
              <a:rPr lang="en-US" smtClean="0"/>
              <a:t>2/27/2015</a:t>
            </a:r>
            <a:endParaRPr lang="en-IN"/>
          </a:p>
        </p:txBody>
      </p:sp>
      <p:sp>
        <p:nvSpPr>
          <p:cNvPr id="3" name="Slide Number Placeholder 2"/>
          <p:cNvSpPr>
            <a:spLocks noGrp="1"/>
          </p:cNvSpPr>
          <p:nvPr>
            <p:ph type="sldNum" sz="quarter" idx="12"/>
          </p:nvPr>
        </p:nvSpPr>
        <p:spPr/>
        <p:txBody>
          <a:bodyPr/>
          <a:lstStyle/>
          <a:p>
            <a:fld id="{23092B82-0039-455F-80DE-3ADC8C8BB583}" type="slidenum">
              <a:rPr lang="en-IN" smtClean="0"/>
              <a:pPr/>
              <a:t>6</a:t>
            </a:fld>
            <a:endParaRPr lang="en-IN"/>
          </a:p>
        </p:txBody>
      </p:sp>
      <p:graphicFrame>
        <p:nvGraphicFramePr>
          <p:cNvPr id="5" name="Diagram 4"/>
          <p:cNvGraphicFramePr/>
          <p:nvPr/>
        </p:nvGraphicFramePr>
        <p:xfrm>
          <a:off x="457200" y="274638"/>
          <a:ext cx="8229600" cy="114300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2" descr="C:\Users\ADMIN\Downloads\theme\03.jpg"/>
          <p:cNvPicPr>
            <a:picLocks noChangeAspect="1" noChangeArrowheads="1"/>
          </p:cNvPicPr>
          <p:nvPr/>
        </p:nvPicPr>
        <p:blipFill>
          <a:blip r:embed="rId2" cstate="print">
            <a:lum bright="30000" contrast="-53000"/>
          </a:blip>
          <a:srcRect/>
          <a:stretch>
            <a:fillRect/>
          </a:stretch>
        </p:blipFill>
        <p:spPr bwMode="auto">
          <a:xfrm>
            <a:off x="0" y="0"/>
            <a:ext cx="9756576" cy="6858000"/>
          </a:xfrm>
          <a:prstGeom prst="rect">
            <a:avLst/>
          </a:prstGeom>
          <a:noFill/>
        </p:spPr>
      </p:pic>
      <p:pic>
        <p:nvPicPr>
          <p:cNvPr id="73730" name="Picture 2" descr="images"/>
          <p:cNvPicPr>
            <a:picLocks noChangeAspect="1" noChangeArrowheads="1"/>
          </p:cNvPicPr>
          <p:nvPr/>
        </p:nvPicPr>
        <p:blipFill>
          <a:blip r:embed="rId3" cstate="print"/>
          <a:srcRect/>
          <a:stretch>
            <a:fillRect/>
          </a:stretch>
        </p:blipFill>
        <p:spPr bwMode="auto">
          <a:xfrm>
            <a:off x="323528" y="1628800"/>
            <a:ext cx="8532440" cy="2376264"/>
          </a:xfrm>
          <a:prstGeom prst="rect">
            <a:avLst/>
          </a:prstGeom>
          <a:noFill/>
          <a:ln w="9525">
            <a:noFill/>
            <a:miter lim="800000"/>
            <a:headEnd/>
            <a:tailEnd/>
          </a:ln>
        </p:spPr>
      </p:pic>
      <p:graphicFrame>
        <p:nvGraphicFramePr>
          <p:cNvPr id="7" name="Diagram 6"/>
          <p:cNvGraphicFramePr/>
          <p:nvPr/>
        </p:nvGraphicFramePr>
        <p:xfrm>
          <a:off x="642910" y="260648"/>
          <a:ext cx="7889530" cy="976928"/>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8" name="Date Placeholder 7"/>
          <p:cNvSpPr>
            <a:spLocks noGrp="1"/>
          </p:cNvSpPr>
          <p:nvPr>
            <p:ph type="dt" sz="half" idx="10"/>
          </p:nvPr>
        </p:nvSpPr>
        <p:spPr/>
        <p:txBody>
          <a:bodyPr/>
          <a:lstStyle/>
          <a:p>
            <a:r>
              <a:rPr lang="en-US" smtClean="0"/>
              <a:t>2/27/2015</a:t>
            </a:r>
            <a:endParaRPr lang="en-IN"/>
          </a:p>
        </p:txBody>
      </p:sp>
      <p:sp>
        <p:nvSpPr>
          <p:cNvPr id="4" name="Slide Number Placeholder 3"/>
          <p:cNvSpPr>
            <a:spLocks noGrp="1"/>
          </p:cNvSpPr>
          <p:nvPr>
            <p:ph type="sldNum" sz="quarter" idx="12"/>
          </p:nvPr>
        </p:nvSpPr>
        <p:spPr/>
        <p:txBody>
          <a:bodyPr/>
          <a:lstStyle/>
          <a:p>
            <a:r>
              <a:rPr lang="en-IN" sz="1800" dirty="0" smtClean="0">
                <a:latin typeface="Times New Roman" pitchFamily="18" charset="0"/>
                <a:cs typeface="Times New Roman" pitchFamily="18" charset="0"/>
              </a:rPr>
              <a:t>9</a:t>
            </a:r>
            <a:endParaRPr lang="en-IN" sz="1800" dirty="0">
              <a:latin typeface="Times New Roman" pitchFamily="18" charset="0"/>
              <a:cs typeface="Times New Roman" pitchFamily="18" charset="0"/>
            </a:endParaRPr>
          </a:p>
        </p:txBody>
      </p:sp>
      <p:sp>
        <p:nvSpPr>
          <p:cNvPr id="6" name="TextBox 5"/>
          <p:cNvSpPr txBox="1"/>
          <p:nvPr/>
        </p:nvSpPr>
        <p:spPr>
          <a:xfrm>
            <a:off x="539552" y="4149080"/>
            <a:ext cx="8072494" cy="1815882"/>
          </a:xfrm>
          <a:prstGeom prst="rect">
            <a:avLst/>
          </a:prstGeom>
          <a:noFill/>
        </p:spPr>
        <p:txBody>
          <a:bodyPr wrap="square" rtlCol="0">
            <a:spAutoFit/>
          </a:bodyPr>
          <a:lstStyle/>
          <a:p>
            <a:pPr algn="just"/>
            <a:r>
              <a:rPr lang="en-US" sz="2400" dirty="0" smtClean="0">
                <a:latin typeface="Times New Roman" pitchFamily="18" charset="0"/>
                <a:cs typeface="Times New Roman" pitchFamily="18" charset="0"/>
              </a:rPr>
              <a:t>	</a:t>
            </a:r>
            <a:r>
              <a:rPr lang="en-US" sz="2800" dirty="0" smtClean="0">
                <a:latin typeface="Times New Roman" pitchFamily="18" charset="0"/>
                <a:cs typeface="Times New Roman" pitchFamily="18" charset="0"/>
              </a:rPr>
              <a:t>Automation direct offers high quality, low-capacitance data cables designed with impedances specific for RS-232/RS-485 communication applications in industrial environment. </a:t>
            </a:r>
            <a:endParaRPr lang="en-IN" sz="24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2" descr="C:\Users\ADMIN\Downloads\theme\03.jpg"/>
          <p:cNvPicPr>
            <a:picLocks noChangeAspect="1" noChangeArrowheads="1"/>
          </p:cNvPicPr>
          <p:nvPr/>
        </p:nvPicPr>
        <p:blipFill>
          <a:blip r:embed="rId2" cstate="print">
            <a:lum bright="30000" contrast="-53000"/>
          </a:blip>
          <a:srcRect/>
          <a:stretch>
            <a:fillRect/>
          </a:stretch>
        </p:blipFill>
        <p:spPr bwMode="auto">
          <a:xfrm>
            <a:off x="0" y="0"/>
            <a:ext cx="9756576" cy="6858000"/>
          </a:xfrm>
          <a:prstGeom prst="rect">
            <a:avLst/>
          </a:prstGeom>
          <a:noFill/>
        </p:spPr>
      </p:pic>
      <p:pic>
        <p:nvPicPr>
          <p:cNvPr id="2049" name="Picture 1"/>
          <p:cNvPicPr>
            <a:picLocks noChangeAspect="1" noChangeArrowheads="1"/>
          </p:cNvPicPr>
          <p:nvPr/>
        </p:nvPicPr>
        <p:blipFill>
          <a:blip r:embed="rId3" cstate="print"/>
          <a:srcRect/>
          <a:stretch>
            <a:fillRect/>
          </a:stretch>
        </p:blipFill>
        <p:spPr bwMode="auto">
          <a:xfrm>
            <a:off x="467544" y="1628800"/>
            <a:ext cx="4143404" cy="3571900"/>
          </a:xfrm>
          <a:prstGeom prst="rect">
            <a:avLst/>
          </a:prstGeom>
          <a:noFill/>
          <a:ln w="9525">
            <a:noFill/>
            <a:miter lim="800000"/>
            <a:headEnd/>
            <a:tailEnd/>
          </a:ln>
        </p:spPr>
      </p:pic>
      <p:graphicFrame>
        <p:nvGraphicFramePr>
          <p:cNvPr id="7" name="Diagram 6"/>
          <p:cNvGraphicFramePr/>
          <p:nvPr/>
        </p:nvGraphicFramePr>
        <p:xfrm>
          <a:off x="539552" y="188640"/>
          <a:ext cx="8064896" cy="936104"/>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9" name="Date Placeholder 8"/>
          <p:cNvSpPr>
            <a:spLocks noGrp="1"/>
          </p:cNvSpPr>
          <p:nvPr>
            <p:ph type="dt" sz="half" idx="10"/>
          </p:nvPr>
        </p:nvSpPr>
        <p:spPr/>
        <p:txBody>
          <a:bodyPr/>
          <a:lstStyle/>
          <a:p>
            <a:r>
              <a:rPr lang="en-US" smtClean="0"/>
              <a:t>2/27/2015</a:t>
            </a:r>
            <a:endParaRPr lang="en-IN"/>
          </a:p>
        </p:txBody>
      </p:sp>
      <p:sp>
        <p:nvSpPr>
          <p:cNvPr id="4" name="Slide Number Placeholder 3"/>
          <p:cNvSpPr>
            <a:spLocks noGrp="1"/>
          </p:cNvSpPr>
          <p:nvPr>
            <p:ph type="sldNum" sz="quarter" idx="12"/>
          </p:nvPr>
        </p:nvSpPr>
        <p:spPr>
          <a:xfrm>
            <a:off x="8460432" y="6407944"/>
            <a:ext cx="552600" cy="365125"/>
          </a:xfrm>
        </p:spPr>
        <p:txBody>
          <a:bodyPr/>
          <a:lstStyle/>
          <a:p>
            <a:r>
              <a:rPr lang="en-IN" sz="1800" dirty="0" smtClean="0">
                <a:latin typeface="Times New Roman" pitchFamily="18" charset="0"/>
                <a:cs typeface="Times New Roman" pitchFamily="18" charset="0"/>
              </a:rPr>
              <a:t>15</a:t>
            </a:r>
            <a:endParaRPr lang="en-IN" sz="1800" dirty="0">
              <a:latin typeface="Times New Roman" pitchFamily="18" charset="0"/>
              <a:cs typeface="Times New Roman" pitchFamily="18" charset="0"/>
            </a:endParaRPr>
          </a:p>
        </p:txBody>
      </p:sp>
      <p:pic>
        <p:nvPicPr>
          <p:cNvPr id="25601" name="Picture 1"/>
          <p:cNvPicPr>
            <a:picLocks noChangeAspect="1" noChangeArrowheads="1"/>
          </p:cNvPicPr>
          <p:nvPr/>
        </p:nvPicPr>
        <p:blipFill>
          <a:blip r:embed="rId9" cstate="print"/>
          <a:srcRect/>
          <a:stretch>
            <a:fillRect/>
          </a:stretch>
        </p:blipFill>
        <p:spPr bwMode="auto">
          <a:xfrm>
            <a:off x="4932040" y="1700808"/>
            <a:ext cx="3714776" cy="3714776"/>
          </a:xfrm>
          <a:prstGeom prst="rect">
            <a:avLst/>
          </a:prstGeom>
          <a:noFill/>
          <a:ln w="9525">
            <a:noFill/>
            <a:miter lim="800000"/>
            <a:headEnd/>
            <a:tailEnd/>
          </a:ln>
        </p:spPr>
      </p:pic>
      <p:sp>
        <p:nvSpPr>
          <p:cNvPr id="6" name="TextBox 5"/>
          <p:cNvSpPr txBox="1"/>
          <p:nvPr/>
        </p:nvSpPr>
        <p:spPr>
          <a:xfrm>
            <a:off x="5004048" y="5877272"/>
            <a:ext cx="3500462" cy="523220"/>
          </a:xfrm>
          <a:prstGeom prst="rect">
            <a:avLst/>
          </a:prstGeom>
          <a:noFill/>
        </p:spPr>
        <p:txBody>
          <a:bodyPr wrap="square" rtlCol="0">
            <a:spAutoFit/>
          </a:bodyPr>
          <a:lstStyle/>
          <a:p>
            <a:r>
              <a:rPr lang="en-IN" sz="2800" b="1" dirty="0" smtClean="0">
                <a:solidFill>
                  <a:srgbClr val="FF0000"/>
                </a:solidFill>
                <a:latin typeface="Times New Roman" pitchFamily="18" charset="0"/>
                <a:cs typeface="Times New Roman" pitchFamily="18" charset="0"/>
              </a:rPr>
              <a:t>Connection Diagram</a:t>
            </a:r>
            <a:endParaRPr lang="en-IN" sz="2800" b="1" dirty="0">
              <a:solidFill>
                <a:srgbClr val="FF0000"/>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2" descr="C:\Users\ADMIN\Downloads\theme\03.jpg"/>
          <p:cNvPicPr>
            <a:picLocks noChangeAspect="1" noChangeArrowheads="1"/>
          </p:cNvPicPr>
          <p:nvPr/>
        </p:nvPicPr>
        <p:blipFill>
          <a:blip r:embed="rId2" cstate="print">
            <a:lum bright="30000" contrast="-53000"/>
          </a:blip>
          <a:srcRect/>
          <a:stretch>
            <a:fillRect/>
          </a:stretch>
        </p:blipFill>
        <p:spPr bwMode="auto">
          <a:xfrm>
            <a:off x="0" y="0"/>
            <a:ext cx="9756576" cy="6858000"/>
          </a:xfrm>
          <a:prstGeom prst="rect">
            <a:avLst/>
          </a:prstGeom>
          <a:noFill/>
        </p:spPr>
      </p:pic>
      <p:pic>
        <p:nvPicPr>
          <p:cNvPr id="5" name="Content Placeholder 4" descr="http://upload.wikimedia.org/wikipedia/commons/thumb/8/89/Netzfilter_modul.jpg/220px-Netzfilter_modul.jpg">
            <a:hlinkClick r:id="rId3"/>
          </p:cNvPr>
          <p:cNvPicPr>
            <a:picLocks noGrp="1"/>
          </p:cNvPicPr>
          <p:nvPr>
            <p:ph idx="1"/>
          </p:nvPr>
        </p:nvPicPr>
        <p:blipFill>
          <a:blip r:embed="rId4" cstate="print">
            <a:extLst>
              <a:ext uri="{28A0092B-C50C-407E-A947-70E740481C1C}">
                <a14:useLocalDpi xmlns="" xmlns:a14="http://schemas.microsoft.com/office/drawing/2010/main" val="0"/>
              </a:ext>
            </a:extLst>
          </a:blip>
          <a:stretch>
            <a:fillRect/>
          </a:stretch>
        </p:blipFill>
        <p:spPr bwMode="auto">
          <a:xfrm>
            <a:off x="5940152" y="332656"/>
            <a:ext cx="2794000" cy="2146300"/>
          </a:xfrm>
          <a:prstGeom prst="rect">
            <a:avLst/>
          </a:prstGeom>
          <a:noFill/>
          <a:ln>
            <a:noFill/>
          </a:ln>
        </p:spPr>
      </p:pic>
      <p:sp>
        <p:nvSpPr>
          <p:cNvPr id="9" name="Date Placeholder 8"/>
          <p:cNvSpPr>
            <a:spLocks noGrp="1"/>
          </p:cNvSpPr>
          <p:nvPr>
            <p:ph type="dt" sz="half" idx="10"/>
          </p:nvPr>
        </p:nvSpPr>
        <p:spPr/>
        <p:txBody>
          <a:bodyPr/>
          <a:lstStyle/>
          <a:p>
            <a:r>
              <a:rPr lang="en-US" smtClean="0"/>
              <a:t>2/27/2015</a:t>
            </a:r>
            <a:endParaRPr lang="en-IN"/>
          </a:p>
        </p:txBody>
      </p:sp>
      <p:sp>
        <p:nvSpPr>
          <p:cNvPr id="4" name="Slide Number Placeholder 3"/>
          <p:cNvSpPr>
            <a:spLocks noGrp="1"/>
          </p:cNvSpPr>
          <p:nvPr>
            <p:ph type="sldNum" sz="quarter" idx="12"/>
          </p:nvPr>
        </p:nvSpPr>
        <p:spPr/>
        <p:txBody>
          <a:bodyPr/>
          <a:lstStyle/>
          <a:p>
            <a:r>
              <a:rPr lang="en-US" sz="1800" dirty="0" smtClean="0">
                <a:latin typeface="Times New Roman" pitchFamily="18" charset="0"/>
                <a:cs typeface="Times New Roman" pitchFamily="18" charset="0"/>
              </a:rPr>
              <a:t>5</a:t>
            </a:r>
            <a:endParaRPr lang="en-US" sz="1800" dirty="0">
              <a:latin typeface="Times New Roman" pitchFamily="18" charset="0"/>
              <a:cs typeface="Times New Roman" pitchFamily="18" charset="0"/>
            </a:endParaRPr>
          </a:p>
        </p:txBody>
      </p:sp>
      <p:sp>
        <p:nvSpPr>
          <p:cNvPr id="2" name="Title 1"/>
          <p:cNvSpPr>
            <a:spLocks noGrp="1"/>
          </p:cNvSpPr>
          <p:nvPr>
            <p:ph type="title"/>
          </p:nvPr>
        </p:nvSpPr>
        <p:spPr>
          <a:xfrm>
            <a:off x="5438344" y="2492896"/>
            <a:ext cx="3705656" cy="590876"/>
          </a:xfrm>
        </p:spPr>
        <p:txBody>
          <a:bodyPr>
            <a:normAutofit fontScale="90000"/>
          </a:bodyPr>
          <a:lstStyle/>
          <a:p>
            <a:r>
              <a:rPr lang="en-US" sz="4800" b="1" cap="all" dirty="0" smtClean="0">
                <a:ln w="9000" cmpd="sng">
                  <a:solidFill>
                    <a:srgbClr val="D092A7">
                      <a:shade val="50000"/>
                      <a:satMod val="120000"/>
                    </a:srgbClr>
                  </a:solidFill>
                  <a:prstDash val="solid"/>
                </a:ln>
                <a:solidFill>
                  <a:schemeClr val="tx1"/>
                </a:solidFill>
                <a:effectLst>
                  <a:reflection blurRad="12700" stA="28000" endPos="45000" dist="1000" dir="5400000" sy="-100000" algn="bl" rotWithShape="0"/>
                </a:effectLst>
                <a:latin typeface="Constantia"/>
              </a:rPr>
              <a:t>     </a:t>
            </a:r>
            <a:r>
              <a:rPr lang="en-US" sz="2200" b="1" cap="all" dirty="0" smtClean="0">
                <a:ln w="9000" cmpd="sng">
                  <a:solidFill>
                    <a:srgbClr val="D092A7">
                      <a:shade val="50000"/>
                      <a:satMod val="120000"/>
                    </a:srgbClr>
                  </a:solidFill>
                  <a:prstDash val="solid"/>
                </a:ln>
                <a:solidFill>
                  <a:schemeClr val="tx1"/>
                </a:solidFill>
                <a:effectLst>
                  <a:reflection blurRad="12700" stA="28000" endPos="45000" dist="1000" dir="5400000" sy="-100000" algn="bl" rotWithShape="0"/>
                </a:effectLst>
                <a:latin typeface="Times New Roman" pitchFamily="18" charset="0"/>
                <a:cs typeface="Times New Roman" pitchFamily="18" charset="0"/>
              </a:rPr>
              <a:t>line filter</a:t>
            </a:r>
            <a:endParaRPr lang="en-US" sz="2200" dirty="0">
              <a:solidFill>
                <a:schemeClr val="tx1"/>
              </a:solidFill>
              <a:effectLst>
                <a:reflection blurRad="12700" stA="28000" endPos="45000" dist="1000" dir="5400000" sy="-100000" algn="bl" rotWithShape="0"/>
              </a:effectLst>
              <a:latin typeface="Times New Roman" pitchFamily="18" charset="0"/>
              <a:cs typeface="Times New Roman" pitchFamily="18" charset="0"/>
            </a:endParaRPr>
          </a:p>
        </p:txBody>
      </p:sp>
      <p:sp>
        <p:nvSpPr>
          <p:cNvPr id="7" name="Rectangle 6"/>
          <p:cNvSpPr/>
          <p:nvPr/>
        </p:nvSpPr>
        <p:spPr>
          <a:xfrm>
            <a:off x="251520" y="1410355"/>
            <a:ext cx="5328592" cy="5447645"/>
          </a:xfrm>
          <a:prstGeom prst="rect">
            <a:avLst/>
          </a:prstGeom>
        </p:spPr>
        <p:txBody>
          <a:bodyPr wrap="square">
            <a:spAutoFit/>
          </a:bodyPr>
          <a:lstStyle/>
          <a:p>
            <a:pPr marL="342900" indent="-342900" algn="just">
              <a:buClr>
                <a:srgbClr val="FF0000"/>
              </a:buClr>
              <a:buFont typeface="Arial" pitchFamily="34" charset="0"/>
              <a:buChar char="•"/>
            </a:pPr>
            <a:r>
              <a:rPr lang="en-US" sz="2400" dirty="0">
                <a:latin typeface="Times New Roman" pitchFamily="18" charset="0"/>
                <a:ea typeface="Times New Roman" panose="02020603050405020304" pitchFamily="18" charset="0"/>
                <a:cs typeface="Times New Roman" pitchFamily="18" charset="0"/>
              </a:rPr>
              <a:t>A line filter is the kind of </a:t>
            </a:r>
            <a:r>
              <a:rPr lang="en-US" sz="2400" dirty="0" smtClean="0">
                <a:latin typeface="Times New Roman" pitchFamily="18" charset="0"/>
                <a:ea typeface="Times New Roman" panose="02020603050405020304" pitchFamily="18" charset="0"/>
                <a:cs typeface="Times New Roman" pitchFamily="18" charset="0"/>
              </a:rPr>
              <a:t> electronic filter </a:t>
            </a:r>
            <a:r>
              <a:rPr lang="en-US" sz="2400" dirty="0">
                <a:latin typeface="Times New Roman" pitchFamily="18" charset="0"/>
                <a:ea typeface="Times New Roman" panose="02020603050405020304" pitchFamily="18" charset="0"/>
                <a:cs typeface="Times New Roman" pitchFamily="18" charset="0"/>
              </a:rPr>
              <a:t>that is placed between an electronic equipment and a line external to it, to attenuate conducted radio </a:t>
            </a:r>
            <a:r>
              <a:rPr lang="en-US" sz="2400" dirty="0" smtClean="0">
                <a:latin typeface="Times New Roman" pitchFamily="18" charset="0"/>
                <a:ea typeface="Times New Roman" panose="02020603050405020304" pitchFamily="18" charset="0"/>
                <a:cs typeface="Times New Roman" pitchFamily="18" charset="0"/>
              </a:rPr>
              <a:t>frequencies.</a:t>
            </a:r>
          </a:p>
          <a:p>
            <a:pPr marL="342900" indent="-342900" algn="just">
              <a:buClr>
                <a:srgbClr val="FF0000"/>
              </a:buClr>
              <a:buFont typeface="Arial" pitchFamily="34" charset="0"/>
              <a:buChar char="•"/>
            </a:pPr>
            <a:endParaRPr lang="en-US" sz="2400" dirty="0" smtClean="0">
              <a:latin typeface="Times New Roman" pitchFamily="18" charset="0"/>
              <a:ea typeface="Times New Roman" panose="02020603050405020304" pitchFamily="18" charset="0"/>
              <a:cs typeface="Times New Roman" pitchFamily="18" charset="0"/>
            </a:endParaRPr>
          </a:p>
          <a:p>
            <a:pPr marL="342900" indent="-342900" algn="just">
              <a:buClr>
                <a:srgbClr val="FF0000"/>
              </a:buClr>
              <a:buFont typeface="Arial" pitchFamily="34" charset="0"/>
              <a:buChar char="•"/>
            </a:pPr>
            <a:r>
              <a:rPr lang="en-US" sz="2400" dirty="0" smtClean="0">
                <a:latin typeface="Times New Roman" pitchFamily="18" charset="0"/>
                <a:cs typeface="Times New Roman" pitchFamily="18" charset="0"/>
              </a:rPr>
              <a:t>It removes the spikes from the input side and gives the output of pure sine.</a:t>
            </a:r>
          </a:p>
          <a:p>
            <a:pPr marL="342900" indent="-342900" algn="just">
              <a:buClr>
                <a:srgbClr val="FF0000"/>
              </a:buClr>
            </a:pPr>
            <a:endParaRPr lang="en-US" sz="2400" dirty="0" smtClean="0">
              <a:latin typeface="Times New Roman" pitchFamily="18" charset="0"/>
              <a:cs typeface="Times New Roman" pitchFamily="18" charset="0"/>
            </a:endParaRPr>
          </a:p>
          <a:p>
            <a:pPr marL="342900" indent="-342900" algn="just">
              <a:buClr>
                <a:srgbClr val="FF0000"/>
              </a:buClr>
              <a:buFont typeface="Arial" pitchFamily="34" charset="0"/>
              <a:buChar char="•"/>
            </a:pPr>
            <a:r>
              <a:rPr lang="en-US" sz="2400" dirty="0" smtClean="0">
                <a:latin typeface="Times New Roman" pitchFamily="18" charset="0"/>
                <a:cs typeface="Times New Roman" pitchFamily="18" charset="0"/>
              </a:rPr>
              <a:t>The purpose of the miniature circuit         breaker is for protection to the PLC and other circuitry.	</a:t>
            </a:r>
            <a:endParaRPr lang="en-US" sz="2400" dirty="0" smtClean="0">
              <a:latin typeface="Arial" pitchFamily="34" charset="0"/>
              <a:cs typeface="Arial" pitchFamily="34" charset="0"/>
            </a:endParaRPr>
          </a:p>
          <a:p>
            <a:pPr marL="342900" indent="-342900" algn="just">
              <a:buClr>
                <a:srgbClr val="FF0000"/>
              </a:buClr>
            </a:pPr>
            <a:r>
              <a:rPr lang="en-US" sz="2400" dirty="0" smtClean="0">
                <a:latin typeface="Times New Roman" pitchFamily="18" charset="0"/>
                <a:cs typeface="Times New Roman" pitchFamily="18" charset="0"/>
              </a:rPr>
              <a:t>  </a:t>
            </a:r>
            <a:endParaRPr lang="en-US" sz="2400" dirty="0" smtClean="0">
              <a:latin typeface="Arial" pitchFamily="34" charset="0"/>
              <a:cs typeface="Arial" pitchFamily="34" charset="0"/>
            </a:endParaRPr>
          </a:p>
          <a:p>
            <a:pPr algn="just">
              <a:buClr>
                <a:srgbClr val="FF0000"/>
              </a:buClr>
              <a:buFont typeface="Arial" pitchFamily="34" charset="0"/>
              <a:buChar char="•"/>
            </a:pPr>
            <a:endParaRPr lang="en-US" sz="3600" dirty="0">
              <a:latin typeface="Times New Roman" pitchFamily="18" charset="0"/>
              <a:cs typeface="Times New Roman" pitchFamily="18" charset="0"/>
            </a:endParaRPr>
          </a:p>
        </p:txBody>
      </p:sp>
      <p:pic>
        <p:nvPicPr>
          <p:cNvPr id="6" name="Picture 2" descr="C:\Users\hp\Desktop\paper\mcb.jpg"/>
          <p:cNvPicPr>
            <a:picLocks noChangeAspect="1" noChangeArrowheads="1"/>
          </p:cNvPicPr>
          <p:nvPr/>
        </p:nvPicPr>
        <p:blipFill>
          <a:blip r:embed="rId5" cstate="print"/>
          <a:srcRect/>
          <a:stretch>
            <a:fillRect/>
          </a:stretch>
        </p:blipFill>
        <p:spPr bwMode="auto">
          <a:xfrm>
            <a:off x="5796136" y="3140968"/>
            <a:ext cx="3071834" cy="3071834"/>
          </a:xfrm>
          <a:prstGeom prst="rect">
            <a:avLst/>
          </a:prstGeom>
          <a:noFill/>
        </p:spPr>
      </p:pic>
      <p:sp>
        <p:nvSpPr>
          <p:cNvPr id="8" name="Rectangle 7"/>
          <p:cNvSpPr/>
          <p:nvPr/>
        </p:nvSpPr>
        <p:spPr>
          <a:xfrm>
            <a:off x="5148064" y="6309320"/>
            <a:ext cx="3672408" cy="369332"/>
          </a:xfrm>
          <a:prstGeom prst="rect">
            <a:avLst/>
          </a:prstGeom>
        </p:spPr>
        <p:txBody>
          <a:bodyPr wrap="square">
            <a:spAutoFit/>
          </a:bodyPr>
          <a:lstStyle/>
          <a:p>
            <a:r>
              <a:rPr lang="en-US" b="1" cap="all" dirty="0" smtClean="0">
                <a:ln w="9000" cmpd="sng">
                  <a:solidFill>
                    <a:srgbClr val="D092A7">
                      <a:shade val="50000"/>
                      <a:satMod val="120000"/>
                    </a:srgbClr>
                  </a:solidFill>
                  <a:prstDash val="solid"/>
                </a:ln>
                <a:effectLst>
                  <a:reflection blurRad="12700" stA="28000" endPos="45000" dist="1000" dir="5400000" sy="-100000" algn="bl" rotWithShape="0"/>
                </a:effectLst>
                <a:latin typeface="Constantia"/>
              </a:rPr>
              <a:t>miniature circuit breaker </a:t>
            </a:r>
            <a:endParaRPr lang="en-US" dirty="0"/>
          </a:p>
        </p:txBody>
      </p:sp>
      <p:graphicFrame>
        <p:nvGraphicFramePr>
          <p:cNvPr id="11" name="Diagram 10"/>
          <p:cNvGraphicFramePr/>
          <p:nvPr/>
        </p:nvGraphicFramePr>
        <p:xfrm>
          <a:off x="395536" y="188640"/>
          <a:ext cx="5184576" cy="1008112"/>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spTree>
    <p:extLst>
      <p:ext uri="{BB962C8B-B14F-4D97-AF65-F5344CB8AC3E}">
        <p14:creationId xmlns="" xmlns:p14="http://schemas.microsoft.com/office/powerpoint/2010/main" val="1573898757"/>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983</TotalTime>
  <Words>644</Words>
  <Application>Microsoft Office PowerPoint</Application>
  <PresentationFormat>On-screen Show (4:3)</PresentationFormat>
  <Paragraphs>188</Paragraphs>
  <Slides>28</Slides>
  <Notes>2</Notes>
  <HiddenSlides>0</HiddenSlides>
  <MMClips>0</MMClips>
  <ScaleCrop>false</ScaleCrop>
  <HeadingPairs>
    <vt:vector size="4" baseType="variant">
      <vt:variant>
        <vt:lpstr>Theme</vt:lpstr>
      </vt:variant>
      <vt:variant>
        <vt:i4>1</vt:i4>
      </vt:variant>
      <vt:variant>
        <vt:lpstr>Slide Titles</vt:lpstr>
      </vt:variant>
      <vt:variant>
        <vt:i4>28</vt:i4>
      </vt:variant>
    </vt:vector>
  </HeadingPairs>
  <TitlesOfParts>
    <vt:vector size="29" baseType="lpstr">
      <vt:lpstr>Concourse</vt:lpstr>
      <vt:lpstr>Slide 1</vt:lpstr>
      <vt:lpstr>Slide 2</vt:lpstr>
      <vt:lpstr>Slide 3</vt:lpstr>
      <vt:lpstr>Slide 4</vt:lpstr>
      <vt:lpstr>Slide 5</vt:lpstr>
      <vt:lpstr>Slide 6</vt:lpstr>
      <vt:lpstr>Slide 7</vt:lpstr>
      <vt:lpstr>Slide 8</vt:lpstr>
      <vt:lpstr>     line filter</vt:lpstr>
      <vt:lpstr>Slide 10</vt:lpstr>
      <vt:lpstr>Slide 11</vt:lpstr>
      <vt:lpstr>Slide 12</vt:lpstr>
      <vt:lpstr>Slide 13</vt:lpstr>
      <vt:lpstr>Slide 14</vt:lpstr>
      <vt:lpstr>Slide 15</vt:lpstr>
      <vt:lpstr>Slide 16</vt:lpstr>
      <vt:lpstr>Slide 17</vt:lpstr>
      <vt:lpstr>          </vt:lpstr>
      <vt:lpstr>Slide 19</vt:lpstr>
      <vt:lpstr>Slide 20</vt:lpstr>
      <vt:lpstr>Slide 21</vt:lpstr>
      <vt:lpstr>Slide 22</vt:lpstr>
      <vt:lpstr>Slide 23</vt:lpstr>
      <vt:lpstr>Slide 24</vt:lpstr>
      <vt:lpstr>Slide 25</vt:lpstr>
      <vt:lpstr>Slide 26</vt:lpstr>
      <vt:lpstr>Slide 27</vt:lpstr>
      <vt:lpstr>Slide 28</vt:lpstr>
    </vt:vector>
  </TitlesOfParts>
  <Company>Hewlett-Packard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hp</dc:creator>
  <cp:lastModifiedBy>ADMIN</cp:lastModifiedBy>
  <cp:revision>132</cp:revision>
  <dcterms:created xsi:type="dcterms:W3CDTF">2014-05-28T05:06:50Z</dcterms:created>
  <dcterms:modified xsi:type="dcterms:W3CDTF">2015-02-26T20:14:08Z</dcterms:modified>
</cp:coreProperties>
</file>