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7" r:id="rId4"/>
    <p:sldId id="258" r:id="rId5"/>
    <p:sldId id="259" r:id="rId6"/>
    <p:sldId id="260" r:id="rId7"/>
    <p:sldId id="294" r:id="rId8"/>
    <p:sldId id="262" r:id="rId9"/>
    <p:sldId id="263" r:id="rId10"/>
    <p:sldId id="295" r:id="rId11"/>
    <p:sldId id="264" r:id="rId12"/>
    <p:sldId id="282" r:id="rId13"/>
    <p:sldId id="288" r:id="rId14"/>
    <p:sldId id="289" r:id="rId15"/>
    <p:sldId id="292" r:id="rId16"/>
    <p:sldId id="293" r:id="rId17"/>
    <p:sldId id="296" r:id="rId18"/>
    <p:sldId id="290" r:id="rId19"/>
    <p:sldId id="291" r:id="rId20"/>
    <p:sldId id="283" r:id="rId21"/>
    <p:sldId id="284" r:id="rId22"/>
    <p:sldId id="297" r:id="rId23"/>
    <p:sldId id="299" r:id="rId24"/>
    <p:sldId id="302" r:id="rId25"/>
    <p:sldId id="300" r:id="rId26"/>
    <p:sldId id="301" r:id="rId27"/>
    <p:sldId id="285" r:id="rId28"/>
    <p:sldId id="30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CC0000"/>
    <a:srgbClr val="EBEB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15" autoAdjust="0"/>
  </p:normalViewPr>
  <p:slideViewPr>
    <p:cSldViewPr>
      <p:cViewPr varScale="1">
        <p:scale>
          <a:sx n="75" d="100"/>
          <a:sy n="75" d="100"/>
        </p:scale>
        <p:origin x="36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image" Target="../media/image5.png"/></Relationships>
</file>

<file path=ppt/diagrams/_rels/data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jpeg"/></Relationships>
</file>

<file path=ppt/diagrams/_rels/data1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image" Target="../media/image30.jpeg"/></Relationships>
</file>

<file path=ppt/diagrams/_rels/data1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image" Target="../media/image32.jpeg"/></Relationships>
</file>

<file path=ppt/diagrams/_rels/data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image" Target="../media/image16.jpeg"/></Relationships>
</file>

<file path=ppt/diagrams/_rels/data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diagrams/_rels/drawing1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image" Target="../media/image30.jpeg"/></Relationships>
</file>

<file path=ppt/diagrams/_rels/drawing1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image" Target="../media/image32.jpeg"/></Relationships>
</file>

<file path=ppt/diagrams/_rels/drawing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image" Target="../media/image16.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FD4181-68EA-4B4C-912B-A01A03FA25EA}" type="doc">
      <dgm:prSet loTypeId="urn:microsoft.com/office/officeart/2005/8/layout/vList3#1" loCatId="picture" qsTypeId="urn:microsoft.com/office/officeart/2005/8/quickstyle/simple5" qsCatId="simple" csTypeId="urn:microsoft.com/office/officeart/2005/8/colors/colorful5" csCatId="colorful" phldr="1"/>
      <dgm:spPr/>
    </dgm:pt>
    <dgm:pt modelId="{BA7A355A-1253-46E7-B7E3-A3A03C15A54C}">
      <dgm:prSet phldrT="[Text]" custT="1"/>
      <dgm:spPr/>
      <dgm:t>
        <a:bodyPr/>
        <a:lstStyle/>
        <a:p>
          <a:pPr algn="l"/>
          <a:r>
            <a:rPr lang="en-US" sz="2000" b="0" dirty="0" smtClean="0">
              <a:solidFill>
                <a:schemeClr val="tx1"/>
              </a:solidFill>
            </a:rPr>
            <a:t>Safety the term used to describe the whole of safety and health activities, is a combination of </a:t>
          </a:r>
          <a:r>
            <a:rPr lang="en-US" sz="2100" b="0" dirty="0" smtClean="0">
              <a:solidFill>
                <a:schemeClr val="tx1"/>
              </a:solidFill>
            </a:rPr>
            <a:t>many</a:t>
          </a:r>
          <a:r>
            <a:rPr lang="en-US" sz="2000" b="0" dirty="0" smtClean="0">
              <a:solidFill>
                <a:schemeClr val="tx1"/>
              </a:solidFill>
            </a:rPr>
            <a:t> policies, processes, procedures, actions and decisions</a:t>
          </a:r>
          <a:r>
            <a:rPr lang="en-US" sz="1600" b="1" dirty="0" smtClean="0"/>
            <a:t>. </a:t>
          </a:r>
          <a:endParaRPr lang="en-US" sz="1600" b="1" dirty="0"/>
        </a:p>
      </dgm:t>
    </dgm:pt>
    <dgm:pt modelId="{1F17DE89-8B2C-4D87-A04D-109E99434278}" type="parTrans" cxnId="{BEED573C-498A-42BD-97A0-BB0051D89F9A}">
      <dgm:prSet/>
      <dgm:spPr/>
      <dgm:t>
        <a:bodyPr/>
        <a:lstStyle/>
        <a:p>
          <a:endParaRPr lang="en-US"/>
        </a:p>
      </dgm:t>
    </dgm:pt>
    <dgm:pt modelId="{37E444FC-DDE0-494C-9067-4B7FB5C07BA4}" type="sibTrans" cxnId="{BEED573C-498A-42BD-97A0-BB0051D89F9A}">
      <dgm:prSet/>
      <dgm:spPr/>
      <dgm:t>
        <a:bodyPr/>
        <a:lstStyle/>
        <a:p>
          <a:endParaRPr lang="en-US"/>
        </a:p>
      </dgm:t>
    </dgm:pt>
    <dgm:pt modelId="{A29AC07E-6243-4786-8967-8FC8AA2A25B2}">
      <dgm:prSet phldrT="[Text]"/>
      <dgm:spPr/>
      <dgm:t>
        <a:bodyPr/>
        <a:lstStyle/>
        <a:p>
          <a:pPr algn="l"/>
          <a:r>
            <a:rPr lang="en-US" dirty="0" smtClean="0">
              <a:solidFill>
                <a:schemeClr val="tx1"/>
              </a:solidFill>
            </a:rPr>
            <a:t>The state in which the risk of harm (to persons) or damage (to property or the environment) is limited to an acceptable level</a:t>
          </a:r>
          <a:r>
            <a:rPr lang="en-US" dirty="0" smtClean="0"/>
            <a:t>.</a:t>
          </a:r>
          <a:endParaRPr lang="en-US" dirty="0"/>
        </a:p>
      </dgm:t>
    </dgm:pt>
    <dgm:pt modelId="{5681BDFC-DEE2-4489-9F0F-01FA901E6AA3}" type="parTrans" cxnId="{0C606897-E570-4A81-B36E-32C48237D7C5}">
      <dgm:prSet/>
      <dgm:spPr/>
      <dgm:t>
        <a:bodyPr/>
        <a:lstStyle/>
        <a:p>
          <a:endParaRPr lang="en-US"/>
        </a:p>
      </dgm:t>
    </dgm:pt>
    <dgm:pt modelId="{151A205D-E5C6-4F54-9542-5DFEFEAF63B4}" type="sibTrans" cxnId="{0C606897-E570-4A81-B36E-32C48237D7C5}">
      <dgm:prSet/>
      <dgm:spPr/>
      <dgm:t>
        <a:bodyPr/>
        <a:lstStyle/>
        <a:p>
          <a:endParaRPr lang="en-US"/>
        </a:p>
      </dgm:t>
    </dgm:pt>
    <dgm:pt modelId="{F6257916-F021-49D0-A43F-BA2FAF2C6C09}">
      <dgm:prSet phldrT="[Text]"/>
      <dgm:spPr/>
      <dgm:t>
        <a:bodyPr/>
        <a:lstStyle/>
        <a:p>
          <a:pPr algn="l"/>
          <a:r>
            <a:rPr lang="en-US" dirty="0" smtClean="0">
              <a:solidFill>
                <a:schemeClr val="tx1"/>
              </a:solidFill>
            </a:rPr>
            <a:t>Integral part of developmental planning of any country</a:t>
          </a:r>
          <a:r>
            <a:rPr lang="en-US" dirty="0" smtClean="0"/>
            <a:t>.</a:t>
          </a:r>
          <a:endParaRPr lang="en-US" dirty="0"/>
        </a:p>
      </dgm:t>
    </dgm:pt>
    <dgm:pt modelId="{7EC6BE35-84D0-48B7-A3B4-349D7141A9F1}" type="parTrans" cxnId="{959F6112-4CE0-4E94-88AE-69EC8CE40FF2}">
      <dgm:prSet/>
      <dgm:spPr/>
      <dgm:t>
        <a:bodyPr/>
        <a:lstStyle/>
        <a:p>
          <a:endParaRPr lang="en-US"/>
        </a:p>
      </dgm:t>
    </dgm:pt>
    <dgm:pt modelId="{10C53072-3DF8-44E4-AC9F-1F47939B6AC4}" type="sibTrans" cxnId="{959F6112-4CE0-4E94-88AE-69EC8CE40FF2}">
      <dgm:prSet/>
      <dgm:spPr/>
      <dgm:t>
        <a:bodyPr/>
        <a:lstStyle/>
        <a:p>
          <a:endParaRPr lang="en-US"/>
        </a:p>
      </dgm:t>
    </dgm:pt>
    <dgm:pt modelId="{02B9BC32-FCCB-4CCB-B834-617AEFEEDC62}" type="pres">
      <dgm:prSet presAssocID="{16FD4181-68EA-4B4C-912B-A01A03FA25EA}" presName="linearFlow" presStyleCnt="0">
        <dgm:presLayoutVars>
          <dgm:dir/>
          <dgm:resizeHandles val="exact"/>
        </dgm:presLayoutVars>
      </dgm:prSet>
      <dgm:spPr/>
    </dgm:pt>
    <dgm:pt modelId="{0D8EF324-FE1A-486E-8858-7CAE6EBD53C0}" type="pres">
      <dgm:prSet presAssocID="{BA7A355A-1253-46E7-B7E3-A3A03C15A54C}" presName="composite" presStyleCnt="0"/>
      <dgm:spPr/>
    </dgm:pt>
    <dgm:pt modelId="{B76E93E0-4FFF-416A-98E1-00200EBB966E}" type="pres">
      <dgm:prSet presAssocID="{BA7A355A-1253-46E7-B7E3-A3A03C15A54C}" presName="imgShp"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775B7A1F-B9AA-4A0B-A2BB-53F0A2ED194A}" type="pres">
      <dgm:prSet presAssocID="{BA7A355A-1253-46E7-B7E3-A3A03C15A54C}" presName="txShp" presStyleLbl="node1" presStyleIdx="0" presStyleCnt="3">
        <dgm:presLayoutVars>
          <dgm:bulletEnabled val="1"/>
        </dgm:presLayoutVars>
      </dgm:prSet>
      <dgm:spPr/>
      <dgm:t>
        <a:bodyPr/>
        <a:lstStyle/>
        <a:p>
          <a:endParaRPr lang="en-US"/>
        </a:p>
      </dgm:t>
    </dgm:pt>
    <dgm:pt modelId="{73F8A5D5-05D1-4B3D-9E3C-C28E82C8B430}" type="pres">
      <dgm:prSet presAssocID="{37E444FC-DDE0-494C-9067-4B7FB5C07BA4}" presName="spacing" presStyleCnt="0"/>
      <dgm:spPr/>
    </dgm:pt>
    <dgm:pt modelId="{191B45BD-A8DE-45F3-B862-B6014E4F4A16}" type="pres">
      <dgm:prSet presAssocID="{A29AC07E-6243-4786-8967-8FC8AA2A25B2}" presName="composite" presStyleCnt="0"/>
      <dgm:spPr/>
    </dgm:pt>
    <dgm:pt modelId="{447D2D86-C3A2-4244-8DBA-E5BFB431BDEA}" type="pres">
      <dgm:prSet presAssocID="{A29AC07E-6243-4786-8967-8FC8AA2A25B2}" presName="imgShp" presStyleLbl="fgImgPlace1" presStyleIdx="1" presStyleCnt="3" custAng="0"/>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000" r="-3000"/>
          </a:stretch>
        </a:blipFill>
      </dgm:spPr>
    </dgm:pt>
    <dgm:pt modelId="{0F9E2874-1AA2-4DBD-B9C7-1C8E5F508D04}" type="pres">
      <dgm:prSet presAssocID="{A29AC07E-6243-4786-8967-8FC8AA2A25B2}" presName="txShp" presStyleLbl="node1" presStyleIdx="1" presStyleCnt="3">
        <dgm:presLayoutVars>
          <dgm:bulletEnabled val="1"/>
        </dgm:presLayoutVars>
      </dgm:prSet>
      <dgm:spPr/>
      <dgm:t>
        <a:bodyPr/>
        <a:lstStyle/>
        <a:p>
          <a:endParaRPr lang="en-US"/>
        </a:p>
      </dgm:t>
    </dgm:pt>
    <dgm:pt modelId="{91142087-AFA0-4B98-B7F0-D643E91626CC}" type="pres">
      <dgm:prSet presAssocID="{151A205D-E5C6-4F54-9542-5DFEFEAF63B4}" presName="spacing" presStyleCnt="0"/>
      <dgm:spPr/>
    </dgm:pt>
    <dgm:pt modelId="{D54D320B-CC08-4C63-AB93-33C852E65549}" type="pres">
      <dgm:prSet presAssocID="{F6257916-F021-49D0-A43F-BA2FAF2C6C09}" presName="composite" presStyleCnt="0"/>
      <dgm:spPr/>
    </dgm:pt>
    <dgm:pt modelId="{3A99B454-0CED-4929-B103-1F210E04F79B}" type="pres">
      <dgm:prSet presAssocID="{F6257916-F021-49D0-A43F-BA2FAF2C6C09}"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AB1A85F6-D9B8-4B01-8303-B46605312367}" type="pres">
      <dgm:prSet presAssocID="{F6257916-F021-49D0-A43F-BA2FAF2C6C09}" presName="txShp" presStyleLbl="node1" presStyleIdx="2" presStyleCnt="3">
        <dgm:presLayoutVars>
          <dgm:bulletEnabled val="1"/>
        </dgm:presLayoutVars>
      </dgm:prSet>
      <dgm:spPr/>
      <dgm:t>
        <a:bodyPr/>
        <a:lstStyle/>
        <a:p>
          <a:endParaRPr lang="en-US"/>
        </a:p>
      </dgm:t>
    </dgm:pt>
  </dgm:ptLst>
  <dgm:cxnLst>
    <dgm:cxn modelId="{FA039982-3D89-41EA-97A9-1756204166BA}" type="presOf" srcId="{F6257916-F021-49D0-A43F-BA2FAF2C6C09}" destId="{AB1A85F6-D9B8-4B01-8303-B46605312367}" srcOrd="0" destOrd="0" presId="urn:microsoft.com/office/officeart/2005/8/layout/vList3#1"/>
    <dgm:cxn modelId="{0C606897-E570-4A81-B36E-32C48237D7C5}" srcId="{16FD4181-68EA-4B4C-912B-A01A03FA25EA}" destId="{A29AC07E-6243-4786-8967-8FC8AA2A25B2}" srcOrd="1" destOrd="0" parTransId="{5681BDFC-DEE2-4489-9F0F-01FA901E6AA3}" sibTransId="{151A205D-E5C6-4F54-9542-5DFEFEAF63B4}"/>
    <dgm:cxn modelId="{21D29C2A-E4EF-47F7-9107-5E312FBF387D}" type="presOf" srcId="{16FD4181-68EA-4B4C-912B-A01A03FA25EA}" destId="{02B9BC32-FCCB-4CCB-B834-617AEFEEDC62}" srcOrd="0" destOrd="0" presId="urn:microsoft.com/office/officeart/2005/8/layout/vList3#1"/>
    <dgm:cxn modelId="{BEED573C-498A-42BD-97A0-BB0051D89F9A}" srcId="{16FD4181-68EA-4B4C-912B-A01A03FA25EA}" destId="{BA7A355A-1253-46E7-B7E3-A3A03C15A54C}" srcOrd="0" destOrd="0" parTransId="{1F17DE89-8B2C-4D87-A04D-109E99434278}" sibTransId="{37E444FC-DDE0-494C-9067-4B7FB5C07BA4}"/>
    <dgm:cxn modelId="{AEABEF62-CEF1-49EA-B683-F9CD7A121527}" type="presOf" srcId="{A29AC07E-6243-4786-8967-8FC8AA2A25B2}" destId="{0F9E2874-1AA2-4DBD-B9C7-1C8E5F508D04}" srcOrd="0" destOrd="0" presId="urn:microsoft.com/office/officeart/2005/8/layout/vList3#1"/>
    <dgm:cxn modelId="{3C3A88FB-33D3-406F-9F3F-649B947C55EE}" type="presOf" srcId="{BA7A355A-1253-46E7-B7E3-A3A03C15A54C}" destId="{775B7A1F-B9AA-4A0B-A2BB-53F0A2ED194A}" srcOrd="0" destOrd="0" presId="urn:microsoft.com/office/officeart/2005/8/layout/vList3#1"/>
    <dgm:cxn modelId="{959F6112-4CE0-4E94-88AE-69EC8CE40FF2}" srcId="{16FD4181-68EA-4B4C-912B-A01A03FA25EA}" destId="{F6257916-F021-49D0-A43F-BA2FAF2C6C09}" srcOrd="2" destOrd="0" parTransId="{7EC6BE35-84D0-48B7-A3B4-349D7141A9F1}" sibTransId="{10C53072-3DF8-44E4-AC9F-1F47939B6AC4}"/>
    <dgm:cxn modelId="{2D2159DB-42A9-4556-ADBB-6C8E955BCCED}" type="presParOf" srcId="{02B9BC32-FCCB-4CCB-B834-617AEFEEDC62}" destId="{0D8EF324-FE1A-486E-8858-7CAE6EBD53C0}" srcOrd="0" destOrd="0" presId="urn:microsoft.com/office/officeart/2005/8/layout/vList3#1"/>
    <dgm:cxn modelId="{830598B2-DB8A-456E-8B32-82C1E494A14F}" type="presParOf" srcId="{0D8EF324-FE1A-486E-8858-7CAE6EBD53C0}" destId="{B76E93E0-4FFF-416A-98E1-00200EBB966E}" srcOrd="0" destOrd="0" presId="urn:microsoft.com/office/officeart/2005/8/layout/vList3#1"/>
    <dgm:cxn modelId="{DCD8CE3A-8B20-4A50-B1B6-0FC2CBB063D8}" type="presParOf" srcId="{0D8EF324-FE1A-486E-8858-7CAE6EBD53C0}" destId="{775B7A1F-B9AA-4A0B-A2BB-53F0A2ED194A}" srcOrd="1" destOrd="0" presId="urn:microsoft.com/office/officeart/2005/8/layout/vList3#1"/>
    <dgm:cxn modelId="{1A51C079-502C-4F20-ABC7-A3C660D8C10A}" type="presParOf" srcId="{02B9BC32-FCCB-4CCB-B834-617AEFEEDC62}" destId="{73F8A5D5-05D1-4B3D-9E3C-C28E82C8B430}" srcOrd="1" destOrd="0" presId="urn:microsoft.com/office/officeart/2005/8/layout/vList3#1"/>
    <dgm:cxn modelId="{41AFF4D8-37DB-4AC3-BCC5-7E99B109DEA7}" type="presParOf" srcId="{02B9BC32-FCCB-4CCB-B834-617AEFEEDC62}" destId="{191B45BD-A8DE-45F3-B862-B6014E4F4A16}" srcOrd="2" destOrd="0" presId="urn:microsoft.com/office/officeart/2005/8/layout/vList3#1"/>
    <dgm:cxn modelId="{D54F1A24-B182-4D2A-95DD-BE845430C278}" type="presParOf" srcId="{191B45BD-A8DE-45F3-B862-B6014E4F4A16}" destId="{447D2D86-C3A2-4244-8DBA-E5BFB431BDEA}" srcOrd="0" destOrd="0" presId="urn:microsoft.com/office/officeart/2005/8/layout/vList3#1"/>
    <dgm:cxn modelId="{37842BD5-690E-4C54-AB00-65321668A8ED}" type="presParOf" srcId="{191B45BD-A8DE-45F3-B862-B6014E4F4A16}" destId="{0F9E2874-1AA2-4DBD-B9C7-1C8E5F508D04}" srcOrd="1" destOrd="0" presId="urn:microsoft.com/office/officeart/2005/8/layout/vList3#1"/>
    <dgm:cxn modelId="{B33EBCAE-39DC-4A00-9AF5-4B304256E903}" type="presParOf" srcId="{02B9BC32-FCCB-4CCB-B834-617AEFEEDC62}" destId="{91142087-AFA0-4B98-B7F0-D643E91626CC}" srcOrd="3" destOrd="0" presId="urn:microsoft.com/office/officeart/2005/8/layout/vList3#1"/>
    <dgm:cxn modelId="{92E22850-CC1D-4ED9-A5D1-CE2D85FF3029}" type="presParOf" srcId="{02B9BC32-FCCB-4CCB-B834-617AEFEEDC62}" destId="{D54D320B-CC08-4C63-AB93-33C852E65549}" srcOrd="4" destOrd="0" presId="urn:microsoft.com/office/officeart/2005/8/layout/vList3#1"/>
    <dgm:cxn modelId="{C5E0878C-7C02-48A1-9F3D-0AF9A6B46EB4}" type="presParOf" srcId="{D54D320B-CC08-4C63-AB93-33C852E65549}" destId="{3A99B454-0CED-4929-B103-1F210E04F79B}" srcOrd="0" destOrd="0" presId="urn:microsoft.com/office/officeart/2005/8/layout/vList3#1"/>
    <dgm:cxn modelId="{33CF2A2A-2273-49D6-9925-A4C98884F81D}" type="presParOf" srcId="{D54D320B-CC08-4C63-AB93-33C852E65549}" destId="{AB1A85F6-D9B8-4B01-8303-B46605312367}"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6662A59-314B-4273-829B-91DC7932A07D}" type="doc">
      <dgm:prSet loTypeId="urn:microsoft.com/office/officeart/2005/8/layout/cycle6" loCatId="relationship" qsTypeId="urn:microsoft.com/office/officeart/2005/8/quickstyle/3d2" qsCatId="3D" csTypeId="urn:microsoft.com/office/officeart/2005/8/colors/colorful5" csCatId="colorful" phldr="1"/>
      <dgm:spPr/>
      <dgm:t>
        <a:bodyPr/>
        <a:lstStyle/>
        <a:p>
          <a:endParaRPr lang="en-US"/>
        </a:p>
      </dgm:t>
    </dgm:pt>
    <dgm:pt modelId="{9D59CA30-DEA7-455E-9E0B-7DF03866E5F7}">
      <dgm:prSet phldrT="[Text]"/>
      <dgm:spPr/>
      <dgm:t>
        <a:bodyPr/>
        <a:lstStyle/>
        <a:p>
          <a:r>
            <a:rPr lang="en-US" dirty="0" smtClean="0">
              <a:solidFill>
                <a:schemeClr val="tx1"/>
              </a:solidFill>
            </a:rPr>
            <a:t>OPERATING &amp; EMERGENCY ROOM TEAMS</a:t>
          </a:r>
          <a:endParaRPr lang="en-US" dirty="0">
            <a:solidFill>
              <a:schemeClr val="tx1"/>
            </a:solidFill>
          </a:endParaRPr>
        </a:p>
      </dgm:t>
    </dgm:pt>
    <dgm:pt modelId="{8704F804-5526-485C-910A-CCC79BA2DB7A}" type="parTrans" cxnId="{DC5DB1D5-71F4-440D-BBB1-4719F87B99AF}">
      <dgm:prSet/>
      <dgm:spPr/>
      <dgm:t>
        <a:bodyPr/>
        <a:lstStyle/>
        <a:p>
          <a:endParaRPr lang="en-US"/>
        </a:p>
      </dgm:t>
    </dgm:pt>
    <dgm:pt modelId="{AE21FE1D-4585-4D32-9A4C-B0C5BD6C82E4}" type="sibTrans" cxnId="{DC5DB1D5-71F4-440D-BBB1-4719F87B99AF}">
      <dgm:prSet/>
      <dgm:spPr/>
      <dgm:t>
        <a:bodyPr/>
        <a:lstStyle/>
        <a:p>
          <a:endParaRPr lang="en-US">
            <a:solidFill>
              <a:schemeClr val="tx1"/>
            </a:solidFill>
          </a:endParaRPr>
        </a:p>
      </dgm:t>
    </dgm:pt>
    <dgm:pt modelId="{A184538F-37B4-470D-9348-464CC701E185}">
      <dgm:prSet phldrT="[Text]"/>
      <dgm:spPr/>
      <dgm:t>
        <a:bodyPr/>
        <a:lstStyle/>
        <a:p>
          <a:r>
            <a:rPr lang="en-US" smtClean="0">
              <a:solidFill>
                <a:schemeClr val="tx1"/>
              </a:solidFill>
            </a:rPr>
            <a:t>MEDICAL EMERGENCY TEAM</a:t>
          </a:r>
          <a:endParaRPr lang="en-US" dirty="0">
            <a:solidFill>
              <a:schemeClr val="tx1"/>
            </a:solidFill>
          </a:endParaRPr>
        </a:p>
      </dgm:t>
    </dgm:pt>
    <dgm:pt modelId="{60544A98-2AED-4227-9842-D518421D6ACB}" type="parTrans" cxnId="{2A9171FC-1928-4275-9E4C-EAEFAB0B2A94}">
      <dgm:prSet/>
      <dgm:spPr/>
      <dgm:t>
        <a:bodyPr/>
        <a:lstStyle/>
        <a:p>
          <a:endParaRPr lang="en-US"/>
        </a:p>
      </dgm:t>
    </dgm:pt>
    <dgm:pt modelId="{9F60C95C-E818-4E57-B8D9-B5E9DC08F090}" type="sibTrans" cxnId="{2A9171FC-1928-4275-9E4C-EAEFAB0B2A94}">
      <dgm:prSet/>
      <dgm:spPr/>
      <dgm:t>
        <a:bodyPr/>
        <a:lstStyle/>
        <a:p>
          <a:endParaRPr lang="en-US">
            <a:solidFill>
              <a:schemeClr val="tx1"/>
            </a:solidFill>
          </a:endParaRPr>
        </a:p>
      </dgm:t>
    </dgm:pt>
    <dgm:pt modelId="{2C7D0669-A5D4-442F-8E03-FDE29FB3EB0B}">
      <dgm:prSet phldrT="[Text]"/>
      <dgm:spPr/>
      <dgm:t>
        <a:bodyPr/>
        <a:lstStyle/>
        <a:p>
          <a:r>
            <a:rPr lang="en-US" smtClean="0">
              <a:solidFill>
                <a:schemeClr val="tx1"/>
              </a:solidFill>
            </a:rPr>
            <a:t>FIRE RESCUE UNITS</a:t>
          </a:r>
          <a:endParaRPr lang="en-US" dirty="0" smtClean="0">
            <a:solidFill>
              <a:schemeClr val="tx1"/>
            </a:solidFill>
          </a:endParaRPr>
        </a:p>
      </dgm:t>
    </dgm:pt>
    <dgm:pt modelId="{95D11B8E-18CD-4083-8762-ACE75B58FA27}" type="parTrans" cxnId="{D3F30E49-255A-4568-BFD1-B6AA3087E0A9}">
      <dgm:prSet/>
      <dgm:spPr/>
      <dgm:t>
        <a:bodyPr/>
        <a:lstStyle/>
        <a:p>
          <a:endParaRPr lang="en-US"/>
        </a:p>
      </dgm:t>
    </dgm:pt>
    <dgm:pt modelId="{04CE4190-A608-4824-85DF-D5FE27329C6B}" type="sibTrans" cxnId="{D3F30E49-255A-4568-BFD1-B6AA3087E0A9}">
      <dgm:prSet/>
      <dgm:spPr/>
      <dgm:t>
        <a:bodyPr/>
        <a:lstStyle/>
        <a:p>
          <a:endParaRPr lang="en-US">
            <a:solidFill>
              <a:schemeClr val="tx1"/>
            </a:solidFill>
          </a:endParaRPr>
        </a:p>
      </dgm:t>
    </dgm:pt>
    <dgm:pt modelId="{D9321869-E4BC-4DC9-A624-60A95172A102}">
      <dgm:prSet phldrT="[Text]"/>
      <dgm:spPr/>
      <dgm:t>
        <a:bodyPr/>
        <a:lstStyle/>
        <a:p>
          <a:r>
            <a:rPr lang="en-US" dirty="0" smtClean="0">
              <a:solidFill>
                <a:schemeClr val="tx1"/>
              </a:solidFill>
            </a:rPr>
            <a:t>ENGINE ROOM UNIT</a:t>
          </a:r>
          <a:endParaRPr lang="en-US" dirty="0">
            <a:solidFill>
              <a:schemeClr val="tx1"/>
            </a:solidFill>
          </a:endParaRPr>
        </a:p>
      </dgm:t>
    </dgm:pt>
    <dgm:pt modelId="{AD336755-F3BA-4C5B-B617-A12D5FE1CCE3}" type="parTrans" cxnId="{377EDE37-873C-48FC-B4DD-C688B15A9BC2}">
      <dgm:prSet/>
      <dgm:spPr/>
      <dgm:t>
        <a:bodyPr/>
        <a:lstStyle/>
        <a:p>
          <a:endParaRPr lang="en-US"/>
        </a:p>
      </dgm:t>
    </dgm:pt>
    <dgm:pt modelId="{D7A170DC-78CB-4414-B86E-32CD309DE977}" type="sibTrans" cxnId="{377EDE37-873C-48FC-B4DD-C688B15A9BC2}">
      <dgm:prSet/>
      <dgm:spPr/>
      <dgm:t>
        <a:bodyPr/>
        <a:lstStyle/>
        <a:p>
          <a:endParaRPr lang="en-US">
            <a:solidFill>
              <a:schemeClr val="tx1"/>
            </a:solidFill>
          </a:endParaRPr>
        </a:p>
      </dgm:t>
    </dgm:pt>
    <dgm:pt modelId="{0B09E623-37BF-4A52-88AF-745575F70378}">
      <dgm:prSet phldrT="[Text]"/>
      <dgm:spPr/>
      <dgm:t>
        <a:bodyPr/>
        <a:lstStyle/>
        <a:p>
          <a:r>
            <a:rPr lang="en-US" smtClean="0">
              <a:solidFill>
                <a:schemeClr val="tx1"/>
              </a:solidFill>
            </a:rPr>
            <a:t>BRIDGE UNIT</a:t>
          </a:r>
          <a:endParaRPr lang="en-US" dirty="0">
            <a:solidFill>
              <a:schemeClr val="tx1"/>
            </a:solidFill>
          </a:endParaRPr>
        </a:p>
      </dgm:t>
    </dgm:pt>
    <dgm:pt modelId="{20E42BDD-F873-4466-AA9F-196A42649C48}" type="parTrans" cxnId="{F1A20097-FDAF-4849-9CF0-170C42401785}">
      <dgm:prSet/>
      <dgm:spPr/>
      <dgm:t>
        <a:bodyPr/>
        <a:lstStyle/>
        <a:p>
          <a:endParaRPr lang="en-US"/>
        </a:p>
      </dgm:t>
    </dgm:pt>
    <dgm:pt modelId="{5F07DE3A-EA97-4608-A03B-96C437CF025D}" type="sibTrans" cxnId="{F1A20097-FDAF-4849-9CF0-170C42401785}">
      <dgm:prSet/>
      <dgm:spPr/>
      <dgm:t>
        <a:bodyPr/>
        <a:lstStyle/>
        <a:p>
          <a:endParaRPr lang="en-US">
            <a:solidFill>
              <a:schemeClr val="tx1"/>
            </a:solidFill>
          </a:endParaRPr>
        </a:p>
      </dgm:t>
    </dgm:pt>
    <dgm:pt modelId="{595EAC29-0A16-4B26-AED3-F6DAC668E807}">
      <dgm:prSet phldrT="[Text]"/>
      <dgm:spPr/>
      <dgm:t>
        <a:bodyPr/>
        <a:lstStyle/>
        <a:p>
          <a:r>
            <a:rPr lang="en-US" smtClean="0">
              <a:solidFill>
                <a:schemeClr val="tx1"/>
              </a:solidFill>
            </a:rPr>
            <a:t>INTENSIVE CARE UNITS</a:t>
          </a:r>
          <a:endParaRPr lang="en-US" dirty="0">
            <a:solidFill>
              <a:schemeClr val="tx1"/>
            </a:solidFill>
          </a:endParaRPr>
        </a:p>
      </dgm:t>
    </dgm:pt>
    <dgm:pt modelId="{B16DFE00-0FC7-442F-B436-0B00706CD8F5}" type="parTrans" cxnId="{88105B1B-17F3-4F5C-A167-1A918996D876}">
      <dgm:prSet/>
      <dgm:spPr/>
      <dgm:t>
        <a:bodyPr/>
        <a:lstStyle/>
        <a:p>
          <a:endParaRPr lang="en-US"/>
        </a:p>
      </dgm:t>
    </dgm:pt>
    <dgm:pt modelId="{1337B527-CE44-48DD-A849-21AC82B6563E}" type="sibTrans" cxnId="{88105B1B-17F3-4F5C-A167-1A918996D876}">
      <dgm:prSet/>
      <dgm:spPr/>
      <dgm:t>
        <a:bodyPr/>
        <a:lstStyle/>
        <a:p>
          <a:endParaRPr lang="en-US">
            <a:solidFill>
              <a:schemeClr val="tx1"/>
            </a:solidFill>
          </a:endParaRPr>
        </a:p>
      </dgm:t>
    </dgm:pt>
    <dgm:pt modelId="{5663CDF7-542B-43F9-B5C1-4148BBD76439}" type="pres">
      <dgm:prSet presAssocID="{66662A59-314B-4273-829B-91DC7932A07D}" presName="cycle" presStyleCnt="0">
        <dgm:presLayoutVars>
          <dgm:dir/>
          <dgm:resizeHandles val="exact"/>
        </dgm:presLayoutVars>
      </dgm:prSet>
      <dgm:spPr/>
      <dgm:t>
        <a:bodyPr/>
        <a:lstStyle/>
        <a:p>
          <a:endParaRPr lang="en-US"/>
        </a:p>
      </dgm:t>
    </dgm:pt>
    <dgm:pt modelId="{6B414533-29A4-4588-AF64-D74DD4BD89E1}" type="pres">
      <dgm:prSet presAssocID="{9D59CA30-DEA7-455E-9E0B-7DF03866E5F7}" presName="node" presStyleLbl="node1" presStyleIdx="0" presStyleCnt="6">
        <dgm:presLayoutVars>
          <dgm:bulletEnabled val="1"/>
        </dgm:presLayoutVars>
      </dgm:prSet>
      <dgm:spPr/>
      <dgm:t>
        <a:bodyPr/>
        <a:lstStyle/>
        <a:p>
          <a:endParaRPr lang="en-US"/>
        </a:p>
      </dgm:t>
    </dgm:pt>
    <dgm:pt modelId="{BB58DF66-D000-49C7-B9D0-383A02360E64}" type="pres">
      <dgm:prSet presAssocID="{9D59CA30-DEA7-455E-9E0B-7DF03866E5F7}" presName="spNode" presStyleCnt="0"/>
      <dgm:spPr/>
    </dgm:pt>
    <dgm:pt modelId="{94D93C44-1EC0-4417-A7F2-24B287178B0D}" type="pres">
      <dgm:prSet presAssocID="{AE21FE1D-4585-4D32-9A4C-B0C5BD6C82E4}" presName="sibTrans" presStyleLbl="sibTrans1D1" presStyleIdx="0" presStyleCnt="6"/>
      <dgm:spPr/>
      <dgm:t>
        <a:bodyPr/>
        <a:lstStyle/>
        <a:p>
          <a:endParaRPr lang="en-US"/>
        </a:p>
      </dgm:t>
    </dgm:pt>
    <dgm:pt modelId="{5F29EE48-C720-4334-AD95-EE4A124AFBD6}" type="pres">
      <dgm:prSet presAssocID="{A184538F-37B4-470D-9348-464CC701E185}" presName="node" presStyleLbl="node1" presStyleIdx="1" presStyleCnt="6">
        <dgm:presLayoutVars>
          <dgm:bulletEnabled val="1"/>
        </dgm:presLayoutVars>
      </dgm:prSet>
      <dgm:spPr/>
      <dgm:t>
        <a:bodyPr/>
        <a:lstStyle/>
        <a:p>
          <a:endParaRPr lang="en-US"/>
        </a:p>
      </dgm:t>
    </dgm:pt>
    <dgm:pt modelId="{B8768E2A-14AF-4B8A-97FA-FE88A7E01C7A}" type="pres">
      <dgm:prSet presAssocID="{A184538F-37B4-470D-9348-464CC701E185}" presName="spNode" presStyleCnt="0"/>
      <dgm:spPr/>
    </dgm:pt>
    <dgm:pt modelId="{EB6404CE-F6A2-43DE-A0F8-8F41B00629BE}" type="pres">
      <dgm:prSet presAssocID="{9F60C95C-E818-4E57-B8D9-B5E9DC08F090}" presName="sibTrans" presStyleLbl="sibTrans1D1" presStyleIdx="1" presStyleCnt="6"/>
      <dgm:spPr/>
      <dgm:t>
        <a:bodyPr/>
        <a:lstStyle/>
        <a:p>
          <a:endParaRPr lang="en-US"/>
        </a:p>
      </dgm:t>
    </dgm:pt>
    <dgm:pt modelId="{1E243767-B733-4E2C-98DD-9DDB31C805B3}" type="pres">
      <dgm:prSet presAssocID="{595EAC29-0A16-4B26-AED3-F6DAC668E807}" presName="node" presStyleLbl="node1" presStyleIdx="2" presStyleCnt="6">
        <dgm:presLayoutVars>
          <dgm:bulletEnabled val="1"/>
        </dgm:presLayoutVars>
      </dgm:prSet>
      <dgm:spPr/>
      <dgm:t>
        <a:bodyPr/>
        <a:lstStyle/>
        <a:p>
          <a:endParaRPr lang="en-US"/>
        </a:p>
      </dgm:t>
    </dgm:pt>
    <dgm:pt modelId="{3732D1C4-0D26-4A12-91DE-45B905932961}" type="pres">
      <dgm:prSet presAssocID="{595EAC29-0A16-4B26-AED3-F6DAC668E807}" presName="spNode" presStyleCnt="0"/>
      <dgm:spPr/>
    </dgm:pt>
    <dgm:pt modelId="{08BB918B-0817-47E3-82FD-879A79AB1084}" type="pres">
      <dgm:prSet presAssocID="{1337B527-CE44-48DD-A849-21AC82B6563E}" presName="sibTrans" presStyleLbl="sibTrans1D1" presStyleIdx="2" presStyleCnt="6"/>
      <dgm:spPr/>
      <dgm:t>
        <a:bodyPr/>
        <a:lstStyle/>
        <a:p>
          <a:endParaRPr lang="en-US"/>
        </a:p>
      </dgm:t>
    </dgm:pt>
    <dgm:pt modelId="{33103304-584A-4238-B53D-EB3F60A7D8E0}" type="pres">
      <dgm:prSet presAssocID="{2C7D0669-A5D4-442F-8E03-FDE29FB3EB0B}" presName="node" presStyleLbl="node1" presStyleIdx="3" presStyleCnt="6">
        <dgm:presLayoutVars>
          <dgm:bulletEnabled val="1"/>
        </dgm:presLayoutVars>
      </dgm:prSet>
      <dgm:spPr/>
      <dgm:t>
        <a:bodyPr/>
        <a:lstStyle/>
        <a:p>
          <a:endParaRPr lang="en-US"/>
        </a:p>
      </dgm:t>
    </dgm:pt>
    <dgm:pt modelId="{ABB81847-BF7C-49FF-9477-69A1C3E7C5A5}" type="pres">
      <dgm:prSet presAssocID="{2C7D0669-A5D4-442F-8E03-FDE29FB3EB0B}" presName="spNode" presStyleCnt="0"/>
      <dgm:spPr/>
    </dgm:pt>
    <dgm:pt modelId="{C5D32950-849E-45CA-AAFC-B22C41D0F80A}" type="pres">
      <dgm:prSet presAssocID="{04CE4190-A608-4824-85DF-D5FE27329C6B}" presName="sibTrans" presStyleLbl="sibTrans1D1" presStyleIdx="3" presStyleCnt="6"/>
      <dgm:spPr/>
      <dgm:t>
        <a:bodyPr/>
        <a:lstStyle/>
        <a:p>
          <a:endParaRPr lang="en-US"/>
        </a:p>
      </dgm:t>
    </dgm:pt>
    <dgm:pt modelId="{321285A3-54C8-47F3-9831-E8948888C747}" type="pres">
      <dgm:prSet presAssocID="{D9321869-E4BC-4DC9-A624-60A95172A102}" presName="node" presStyleLbl="node1" presStyleIdx="4" presStyleCnt="6">
        <dgm:presLayoutVars>
          <dgm:bulletEnabled val="1"/>
        </dgm:presLayoutVars>
      </dgm:prSet>
      <dgm:spPr/>
      <dgm:t>
        <a:bodyPr/>
        <a:lstStyle/>
        <a:p>
          <a:endParaRPr lang="en-US"/>
        </a:p>
      </dgm:t>
    </dgm:pt>
    <dgm:pt modelId="{AEB7EB05-107B-45BD-977F-16BF2A5BFFDA}" type="pres">
      <dgm:prSet presAssocID="{D9321869-E4BC-4DC9-A624-60A95172A102}" presName="spNode" presStyleCnt="0"/>
      <dgm:spPr/>
    </dgm:pt>
    <dgm:pt modelId="{3BEE13BE-A460-48E2-819F-12DD5DF09A79}" type="pres">
      <dgm:prSet presAssocID="{D7A170DC-78CB-4414-B86E-32CD309DE977}" presName="sibTrans" presStyleLbl="sibTrans1D1" presStyleIdx="4" presStyleCnt="6"/>
      <dgm:spPr/>
      <dgm:t>
        <a:bodyPr/>
        <a:lstStyle/>
        <a:p>
          <a:endParaRPr lang="en-US"/>
        </a:p>
      </dgm:t>
    </dgm:pt>
    <dgm:pt modelId="{6619DB03-832E-4F19-9229-EE249314A0E3}" type="pres">
      <dgm:prSet presAssocID="{0B09E623-37BF-4A52-88AF-745575F70378}" presName="node" presStyleLbl="node1" presStyleIdx="5" presStyleCnt="6">
        <dgm:presLayoutVars>
          <dgm:bulletEnabled val="1"/>
        </dgm:presLayoutVars>
      </dgm:prSet>
      <dgm:spPr/>
      <dgm:t>
        <a:bodyPr/>
        <a:lstStyle/>
        <a:p>
          <a:endParaRPr lang="en-US"/>
        </a:p>
      </dgm:t>
    </dgm:pt>
    <dgm:pt modelId="{BA874A61-95E9-42EE-B5A9-41481D9F50C4}" type="pres">
      <dgm:prSet presAssocID="{0B09E623-37BF-4A52-88AF-745575F70378}" presName="spNode" presStyleCnt="0"/>
      <dgm:spPr/>
    </dgm:pt>
    <dgm:pt modelId="{572BE2FB-C994-4C08-91E3-720EC1EF6141}" type="pres">
      <dgm:prSet presAssocID="{5F07DE3A-EA97-4608-A03B-96C437CF025D}" presName="sibTrans" presStyleLbl="sibTrans1D1" presStyleIdx="5" presStyleCnt="6"/>
      <dgm:spPr/>
      <dgm:t>
        <a:bodyPr/>
        <a:lstStyle/>
        <a:p>
          <a:endParaRPr lang="en-US"/>
        </a:p>
      </dgm:t>
    </dgm:pt>
  </dgm:ptLst>
  <dgm:cxnLst>
    <dgm:cxn modelId="{075D19E4-8F49-4DB5-95CA-E1C970293E92}" type="presOf" srcId="{A184538F-37B4-470D-9348-464CC701E185}" destId="{5F29EE48-C720-4334-AD95-EE4A124AFBD6}" srcOrd="0" destOrd="0" presId="urn:microsoft.com/office/officeart/2005/8/layout/cycle6"/>
    <dgm:cxn modelId="{BE97445A-B105-4E48-9457-23A34973B6D3}" type="presOf" srcId="{AE21FE1D-4585-4D32-9A4C-B0C5BD6C82E4}" destId="{94D93C44-1EC0-4417-A7F2-24B287178B0D}" srcOrd="0" destOrd="0" presId="urn:microsoft.com/office/officeart/2005/8/layout/cycle6"/>
    <dgm:cxn modelId="{BE63AFBE-384F-4913-9381-4E2057A1CA5B}" type="presOf" srcId="{595EAC29-0A16-4B26-AED3-F6DAC668E807}" destId="{1E243767-B733-4E2C-98DD-9DDB31C805B3}" srcOrd="0" destOrd="0" presId="urn:microsoft.com/office/officeart/2005/8/layout/cycle6"/>
    <dgm:cxn modelId="{C444A8ED-6C7A-410A-800A-2301105E69AD}" type="presOf" srcId="{2C7D0669-A5D4-442F-8E03-FDE29FB3EB0B}" destId="{33103304-584A-4238-B53D-EB3F60A7D8E0}" srcOrd="0" destOrd="0" presId="urn:microsoft.com/office/officeart/2005/8/layout/cycle6"/>
    <dgm:cxn modelId="{52DDB9C1-36B3-4681-880B-C4735B15DE86}" type="presOf" srcId="{D9321869-E4BC-4DC9-A624-60A95172A102}" destId="{321285A3-54C8-47F3-9831-E8948888C747}" srcOrd="0" destOrd="0" presId="urn:microsoft.com/office/officeart/2005/8/layout/cycle6"/>
    <dgm:cxn modelId="{8FE53217-50DD-4E3F-97C6-EDFBFC0212B8}" type="presOf" srcId="{9D59CA30-DEA7-455E-9E0B-7DF03866E5F7}" destId="{6B414533-29A4-4588-AF64-D74DD4BD89E1}" srcOrd="0" destOrd="0" presId="urn:microsoft.com/office/officeart/2005/8/layout/cycle6"/>
    <dgm:cxn modelId="{D3F30E49-255A-4568-BFD1-B6AA3087E0A9}" srcId="{66662A59-314B-4273-829B-91DC7932A07D}" destId="{2C7D0669-A5D4-442F-8E03-FDE29FB3EB0B}" srcOrd="3" destOrd="0" parTransId="{95D11B8E-18CD-4083-8762-ACE75B58FA27}" sibTransId="{04CE4190-A608-4824-85DF-D5FE27329C6B}"/>
    <dgm:cxn modelId="{5B1E44A7-2F9B-44AA-938C-02B29261B4B9}" type="presOf" srcId="{04CE4190-A608-4824-85DF-D5FE27329C6B}" destId="{C5D32950-849E-45CA-AAFC-B22C41D0F80A}" srcOrd="0" destOrd="0" presId="urn:microsoft.com/office/officeart/2005/8/layout/cycle6"/>
    <dgm:cxn modelId="{CC7B9A4C-7D47-4CBF-852A-AC6486DF96E6}" type="presOf" srcId="{9F60C95C-E818-4E57-B8D9-B5E9DC08F090}" destId="{EB6404CE-F6A2-43DE-A0F8-8F41B00629BE}" srcOrd="0" destOrd="0" presId="urn:microsoft.com/office/officeart/2005/8/layout/cycle6"/>
    <dgm:cxn modelId="{FABE9F74-DAD6-4D8F-842C-2FC788EF06A6}" type="presOf" srcId="{0B09E623-37BF-4A52-88AF-745575F70378}" destId="{6619DB03-832E-4F19-9229-EE249314A0E3}" srcOrd="0" destOrd="0" presId="urn:microsoft.com/office/officeart/2005/8/layout/cycle6"/>
    <dgm:cxn modelId="{329E7A83-E282-47CE-9549-6F867F73C549}" type="presOf" srcId="{66662A59-314B-4273-829B-91DC7932A07D}" destId="{5663CDF7-542B-43F9-B5C1-4148BBD76439}" srcOrd="0" destOrd="0" presId="urn:microsoft.com/office/officeart/2005/8/layout/cycle6"/>
    <dgm:cxn modelId="{709651EF-D163-4E1A-8368-39BFFECC4F1E}" type="presOf" srcId="{1337B527-CE44-48DD-A849-21AC82B6563E}" destId="{08BB918B-0817-47E3-82FD-879A79AB1084}" srcOrd="0" destOrd="0" presId="urn:microsoft.com/office/officeart/2005/8/layout/cycle6"/>
    <dgm:cxn modelId="{88105B1B-17F3-4F5C-A167-1A918996D876}" srcId="{66662A59-314B-4273-829B-91DC7932A07D}" destId="{595EAC29-0A16-4B26-AED3-F6DAC668E807}" srcOrd="2" destOrd="0" parTransId="{B16DFE00-0FC7-442F-B436-0B00706CD8F5}" sibTransId="{1337B527-CE44-48DD-A849-21AC82B6563E}"/>
    <dgm:cxn modelId="{2A9171FC-1928-4275-9E4C-EAEFAB0B2A94}" srcId="{66662A59-314B-4273-829B-91DC7932A07D}" destId="{A184538F-37B4-470D-9348-464CC701E185}" srcOrd="1" destOrd="0" parTransId="{60544A98-2AED-4227-9842-D518421D6ACB}" sibTransId="{9F60C95C-E818-4E57-B8D9-B5E9DC08F090}"/>
    <dgm:cxn modelId="{377EDE37-873C-48FC-B4DD-C688B15A9BC2}" srcId="{66662A59-314B-4273-829B-91DC7932A07D}" destId="{D9321869-E4BC-4DC9-A624-60A95172A102}" srcOrd="4" destOrd="0" parTransId="{AD336755-F3BA-4C5B-B617-A12D5FE1CCE3}" sibTransId="{D7A170DC-78CB-4414-B86E-32CD309DE977}"/>
    <dgm:cxn modelId="{AB0EF0CD-7B96-4717-BF95-0973DECAAB23}" type="presOf" srcId="{5F07DE3A-EA97-4608-A03B-96C437CF025D}" destId="{572BE2FB-C994-4C08-91E3-720EC1EF6141}" srcOrd="0" destOrd="0" presId="urn:microsoft.com/office/officeart/2005/8/layout/cycle6"/>
    <dgm:cxn modelId="{DC5DB1D5-71F4-440D-BBB1-4719F87B99AF}" srcId="{66662A59-314B-4273-829B-91DC7932A07D}" destId="{9D59CA30-DEA7-455E-9E0B-7DF03866E5F7}" srcOrd="0" destOrd="0" parTransId="{8704F804-5526-485C-910A-CCC79BA2DB7A}" sibTransId="{AE21FE1D-4585-4D32-9A4C-B0C5BD6C82E4}"/>
    <dgm:cxn modelId="{F1A20097-FDAF-4849-9CF0-170C42401785}" srcId="{66662A59-314B-4273-829B-91DC7932A07D}" destId="{0B09E623-37BF-4A52-88AF-745575F70378}" srcOrd="5" destOrd="0" parTransId="{20E42BDD-F873-4466-AA9F-196A42649C48}" sibTransId="{5F07DE3A-EA97-4608-A03B-96C437CF025D}"/>
    <dgm:cxn modelId="{D9399E6C-8D70-4C70-8746-B217D2C254D5}" type="presOf" srcId="{D7A170DC-78CB-4414-B86E-32CD309DE977}" destId="{3BEE13BE-A460-48E2-819F-12DD5DF09A79}" srcOrd="0" destOrd="0" presId="urn:microsoft.com/office/officeart/2005/8/layout/cycle6"/>
    <dgm:cxn modelId="{28D1393D-74A3-4DC3-886C-8857CDAEB880}" type="presParOf" srcId="{5663CDF7-542B-43F9-B5C1-4148BBD76439}" destId="{6B414533-29A4-4588-AF64-D74DD4BD89E1}" srcOrd="0" destOrd="0" presId="urn:microsoft.com/office/officeart/2005/8/layout/cycle6"/>
    <dgm:cxn modelId="{9822313F-1C9F-4A36-B0F9-8453E46C15AB}" type="presParOf" srcId="{5663CDF7-542B-43F9-B5C1-4148BBD76439}" destId="{BB58DF66-D000-49C7-B9D0-383A02360E64}" srcOrd="1" destOrd="0" presId="urn:microsoft.com/office/officeart/2005/8/layout/cycle6"/>
    <dgm:cxn modelId="{B724971D-12C9-4F35-93D0-5115CA1CB1E6}" type="presParOf" srcId="{5663CDF7-542B-43F9-B5C1-4148BBD76439}" destId="{94D93C44-1EC0-4417-A7F2-24B287178B0D}" srcOrd="2" destOrd="0" presId="urn:microsoft.com/office/officeart/2005/8/layout/cycle6"/>
    <dgm:cxn modelId="{FD177482-84C6-4F4C-BBF6-B17FC9F67725}" type="presParOf" srcId="{5663CDF7-542B-43F9-B5C1-4148BBD76439}" destId="{5F29EE48-C720-4334-AD95-EE4A124AFBD6}" srcOrd="3" destOrd="0" presId="urn:microsoft.com/office/officeart/2005/8/layout/cycle6"/>
    <dgm:cxn modelId="{62256EE5-AB27-40D0-A0AC-F0001BF790C5}" type="presParOf" srcId="{5663CDF7-542B-43F9-B5C1-4148BBD76439}" destId="{B8768E2A-14AF-4B8A-97FA-FE88A7E01C7A}" srcOrd="4" destOrd="0" presId="urn:microsoft.com/office/officeart/2005/8/layout/cycle6"/>
    <dgm:cxn modelId="{6EFF16DC-3A57-416F-AE64-A82A265B9DC1}" type="presParOf" srcId="{5663CDF7-542B-43F9-B5C1-4148BBD76439}" destId="{EB6404CE-F6A2-43DE-A0F8-8F41B00629BE}" srcOrd="5" destOrd="0" presId="urn:microsoft.com/office/officeart/2005/8/layout/cycle6"/>
    <dgm:cxn modelId="{43C64950-4E05-4B36-B898-DE22CE0168FB}" type="presParOf" srcId="{5663CDF7-542B-43F9-B5C1-4148BBD76439}" destId="{1E243767-B733-4E2C-98DD-9DDB31C805B3}" srcOrd="6" destOrd="0" presId="urn:microsoft.com/office/officeart/2005/8/layout/cycle6"/>
    <dgm:cxn modelId="{9569481F-BA94-43F3-A530-AF0965AF3FDF}" type="presParOf" srcId="{5663CDF7-542B-43F9-B5C1-4148BBD76439}" destId="{3732D1C4-0D26-4A12-91DE-45B905932961}" srcOrd="7" destOrd="0" presId="urn:microsoft.com/office/officeart/2005/8/layout/cycle6"/>
    <dgm:cxn modelId="{8BE13882-A42C-479E-9D50-53803D3286DC}" type="presParOf" srcId="{5663CDF7-542B-43F9-B5C1-4148BBD76439}" destId="{08BB918B-0817-47E3-82FD-879A79AB1084}" srcOrd="8" destOrd="0" presId="urn:microsoft.com/office/officeart/2005/8/layout/cycle6"/>
    <dgm:cxn modelId="{BBAAD10B-C83B-4815-B509-C4F1ABC634EE}" type="presParOf" srcId="{5663CDF7-542B-43F9-B5C1-4148BBD76439}" destId="{33103304-584A-4238-B53D-EB3F60A7D8E0}" srcOrd="9" destOrd="0" presId="urn:microsoft.com/office/officeart/2005/8/layout/cycle6"/>
    <dgm:cxn modelId="{340597A0-E8D3-4E6B-A4BB-86AF36A9F3D0}" type="presParOf" srcId="{5663CDF7-542B-43F9-B5C1-4148BBD76439}" destId="{ABB81847-BF7C-49FF-9477-69A1C3E7C5A5}" srcOrd="10" destOrd="0" presId="urn:microsoft.com/office/officeart/2005/8/layout/cycle6"/>
    <dgm:cxn modelId="{3FFD57E4-AE1E-40BD-B7C8-4C91CEA12C11}" type="presParOf" srcId="{5663CDF7-542B-43F9-B5C1-4148BBD76439}" destId="{C5D32950-849E-45CA-AAFC-B22C41D0F80A}" srcOrd="11" destOrd="0" presId="urn:microsoft.com/office/officeart/2005/8/layout/cycle6"/>
    <dgm:cxn modelId="{77843EB9-F694-40B5-9BAA-5D1DF8BDD3A5}" type="presParOf" srcId="{5663CDF7-542B-43F9-B5C1-4148BBD76439}" destId="{321285A3-54C8-47F3-9831-E8948888C747}" srcOrd="12" destOrd="0" presId="urn:microsoft.com/office/officeart/2005/8/layout/cycle6"/>
    <dgm:cxn modelId="{281C6CBF-0E75-45C5-8C2A-D435BAD73467}" type="presParOf" srcId="{5663CDF7-542B-43F9-B5C1-4148BBD76439}" destId="{AEB7EB05-107B-45BD-977F-16BF2A5BFFDA}" srcOrd="13" destOrd="0" presId="urn:microsoft.com/office/officeart/2005/8/layout/cycle6"/>
    <dgm:cxn modelId="{815A2EB1-5646-4FAF-A600-A2B7900B78CA}" type="presParOf" srcId="{5663CDF7-542B-43F9-B5C1-4148BBD76439}" destId="{3BEE13BE-A460-48E2-819F-12DD5DF09A79}" srcOrd="14" destOrd="0" presId="urn:microsoft.com/office/officeart/2005/8/layout/cycle6"/>
    <dgm:cxn modelId="{8D46236E-3CEE-4AEF-A7C4-F6C1E02DED38}" type="presParOf" srcId="{5663CDF7-542B-43F9-B5C1-4148BBD76439}" destId="{6619DB03-832E-4F19-9229-EE249314A0E3}" srcOrd="15" destOrd="0" presId="urn:microsoft.com/office/officeart/2005/8/layout/cycle6"/>
    <dgm:cxn modelId="{8F2626F7-D872-45AF-8B66-54A4CC361D34}" type="presParOf" srcId="{5663CDF7-542B-43F9-B5C1-4148BBD76439}" destId="{BA874A61-95E9-42EE-B5A9-41481D9F50C4}" srcOrd="16" destOrd="0" presId="urn:microsoft.com/office/officeart/2005/8/layout/cycle6"/>
    <dgm:cxn modelId="{45FB8BD8-62FA-4705-990B-193583434633}" type="presParOf" srcId="{5663CDF7-542B-43F9-B5C1-4148BBD76439}" destId="{572BE2FB-C994-4C08-91E3-720EC1EF6141}" srcOrd="17"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C496B52-8BA9-4FFA-B8C3-5BF2755D65E2}" type="doc">
      <dgm:prSet loTypeId="urn:microsoft.com/office/officeart/2005/8/layout/cycle2" loCatId="cycle" qsTypeId="urn:microsoft.com/office/officeart/2005/8/quickstyle/3d1" qsCatId="3D" csTypeId="urn:microsoft.com/office/officeart/2005/8/colors/colorful1#1" csCatId="colorful" phldr="1"/>
      <dgm:spPr/>
      <dgm:t>
        <a:bodyPr/>
        <a:lstStyle/>
        <a:p>
          <a:endParaRPr lang="en-US"/>
        </a:p>
      </dgm:t>
    </dgm:pt>
    <dgm:pt modelId="{928AC5D2-8B65-4396-9BB9-16E91514D6E2}">
      <dgm:prSet phldrT="[Text]"/>
      <dgm:spPr/>
      <dgm:t>
        <a:bodyPr/>
        <a:lstStyle/>
        <a:p>
          <a:r>
            <a:rPr lang="en-US" dirty="0" smtClean="0"/>
            <a:t>ONBOARD CREW</a:t>
          </a:r>
          <a:endParaRPr lang="en-US" dirty="0"/>
        </a:p>
      </dgm:t>
    </dgm:pt>
    <dgm:pt modelId="{8CB66F01-24A8-4825-ADE6-0843538AA506}" type="parTrans" cxnId="{CFFEADE1-1FE9-4262-B4B6-BEAED2E34376}">
      <dgm:prSet/>
      <dgm:spPr/>
      <dgm:t>
        <a:bodyPr/>
        <a:lstStyle/>
        <a:p>
          <a:endParaRPr lang="en-US"/>
        </a:p>
      </dgm:t>
    </dgm:pt>
    <dgm:pt modelId="{668EF437-7176-40A2-BAA5-3A37C791BACC}" type="sibTrans" cxnId="{CFFEADE1-1FE9-4262-B4B6-BEAED2E34376}">
      <dgm:prSet/>
      <dgm:spPr/>
      <dgm:t>
        <a:bodyPr/>
        <a:lstStyle/>
        <a:p>
          <a:endParaRPr lang="en-US"/>
        </a:p>
      </dgm:t>
    </dgm:pt>
    <dgm:pt modelId="{1CC4AD5F-890E-4773-AEEC-9758D946C233}" type="pres">
      <dgm:prSet presAssocID="{0C496B52-8BA9-4FFA-B8C3-5BF2755D65E2}" presName="cycle" presStyleCnt="0">
        <dgm:presLayoutVars>
          <dgm:dir/>
          <dgm:resizeHandles val="exact"/>
        </dgm:presLayoutVars>
      </dgm:prSet>
      <dgm:spPr/>
      <dgm:t>
        <a:bodyPr/>
        <a:lstStyle/>
        <a:p>
          <a:endParaRPr lang="en-US"/>
        </a:p>
      </dgm:t>
    </dgm:pt>
    <dgm:pt modelId="{933B63D4-051C-44B2-8726-609B1DA7FC7C}" type="pres">
      <dgm:prSet presAssocID="{928AC5D2-8B65-4396-9BB9-16E91514D6E2}" presName="node" presStyleLbl="node1" presStyleIdx="0" presStyleCnt="1">
        <dgm:presLayoutVars>
          <dgm:bulletEnabled val="1"/>
        </dgm:presLayoutVars>
      </dgm:prSet>
      <dgm:spPr/>
      <dgm:t>
        <a:bodyPr/>
        <a:lstStyle/>
        <a:p>
          <a:endParaRPr lang="en-US"/>
        </a:p>
      </dgm:t>
    </dgm:pt>
  </dgm:ptLst>
  <dgm:cxnLst>
    <dgm:cxn modelId="{CFFEADE1-1FE9-4262-B4B6-BEAED2E34376}" srcId="{0C496B52-8BA9-4FFA-B8C3-5BF2755D65E2}" destId="{928AC5D2-8B65-4396-9BB9-16E91514D6E2}" srcOrd="0" destOrd="0" parTransId="{8CB66F01-24A8-4825-ADE6-0843538AA506}" sibTransId="{668EF437-7176-40A2-BAA5-3A37C791BACC}"/>
    <dgm:cxn modelId="{C7D67AA2-2AD0-4998-A2DF-E53F2E54AA2E}" type="presOf" srcId="{0C496B52-8BA9-4FFA-B8C3-5BF2755D65E2}" destId="{1CC4AD5F-890E-4773-AEEC-9758D946C233}" srcOrd="0" destOrd="0" presId="urn:microsoft.com/office/officeart/2005/8/layout/cycle2"/>
    <dgm:cxn modelId="{07318B32-A5A1-41EA-B74C-5D6F50BA9570}" type="presOf" srcId="{928AC5D2-8B65-4396-9BB9-16E91514D6E2}" destId="{933B63D4-051C-44B2-8726-609B1DA7FC7C}" srcOrd="0" destOrd="0" presId="urn:microsoft.com/office/officeart/2005/8/layout/cycle2"/>
    <dgm:cxn modelId="{F55E8B79-C553-439C-9F75-332E330E9CC5}" type="presParOf" srcId="{1CC4AD5F-890E-4773-AEEC-9758D946C233}" destId="{933B63D4-051C-44B2-8726-609B1DA7FC7C}" srcOrd="0" destOrd="0" presId="urn:microsoft.com/office/officeart/2005/8/layout/cycle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7AD59CA-2CCB-4430-8620-5473C11516E0}" type="doc">
      <dgm:prSet loTypeId="urn:microsoft.com/office/officeart/2005/8/layout/vList2" loCatId="list" qsTypeId="urn:microsoft.com/office/officeart/2005/8/quickstyle/3d2" qsCatId="3D" csTypeId="urn:microsoft.com/office/officeart/2005/8/colors/colorful2" csCatId="colorful" phldr="1"/>
      <dgm:spPr/>
      <dgm:t>
        <a:bodyPr/>
        <a:lstStyle/>
        <a:p>
          <a:endParaRPr lang="en-US"/>
        </a:p>
      </dgm:t>
    </dgm:pt>
    <dgm:pt modelId="{538E7934-9527-4DDC-B5CE-A8D71194385D}">
      <dgm:prSet phldrT="[Text]" custT="1"/>
      <dgm:spPr/>
      <dgm:t>
        <a:bodyPr/>
        <a:lstStyle/>
        <a:p>
          <a:r>
            <a:rPr lang="en-US" sz="2400" dirty="0" smtClean="0"/>
            <a:t>WITHOUT PROPER LEADERSHIP CONTROLLING OF SHIP AND ITS CREW IS IMPOSSIBLE</a:t>
          </a:r>
          <a:endParaRPr lang="en-US" sz="2400" dirty="0"/>
        </a:p>
      </dgm:t>
    </dgm:pt>
    <dgm:pt modelId="{EA270E23-B265-4EB2-B8BF-BFA4C791D5C6}" type="parTrans" cxnId="{48792987-1985-41B8-9C1C-1082D218920F}">
      <dgm:prSet/>
      <dgm:spPr/>
      <dgm:t>
        <a:bodyPr/>
        <a:lstStyle/>
        <a:p>
          <a:endParaRPr lang="en-US"/>
        </a:p>
      </dgm:t>
    </dgm:pt>
    <dgm:pt modelId="{54F45407-F756-4D88-B3D6-5F7736A95B11}" type="sibTrans" cxnId="{48792987-1985-41B8-9C1C-1082D218920F}">
      <dgm:prSet/>
      <dgm:spPr/>
      <dgm:t>
        <a:bodyPr/>
        <a:lstStyle/>
        <a:p>
          <a:endParaRPr lang="en-US"/>
        </a:p>
      </dgm:t>
    </dgm:pt>
    <dgm:pt modelId="{B0742F71-27A6-4ED7-953C-363450C3653B}" type="pres">
      <dgm:prSet presAssocID="{67AD59CA-2CCB-4430-8620-5473C11516E0}" presName="linear" presStyleCnt="0">
        <dgm:presLayoutVars>
          <dgm:animLvl val="lvl"/>
          <dgm:resizeHandles val="exact"/>
        </dgm:presLayoutVars>
      </dgm:prSet>
      <dgm:spPr/>
      <dgm:t>
        <a:bodyPr/>
        <a:lstStyle/>
        <a:p>
          <a:endParaRPr lang="en-US"/>
        </a:p>
      </dgm:t>
    </dgm:pt>
    <dgm:pt modelId="{98128FC9-9D8F-46AD-80B2-2B42B0EF3C41}" type="pres">
      <dgm:prSet presAssocID="{538E7934-9527-4DDC-B5CE-A8D71194385D}" presName="parentText" presStyleLbl="node1" presStyleIdx="0" presStyleCnt="1" custScaleY="63602" custLinFactNeighborY="78672">
        <dgm:presLayoutVars>
          <dgm:chMax val="0"/>
          <dgm:bulletEnabled val="1"/>
        </dgm:presLayoutVars>
      </dgm:prSet>
      <dgm:spPr/>
      <dgm:t>
        <a:bodyPr/>
        <a:lstStyle/>
        <a:p>
          <a:endParaRPr lang="en-US"/>
        </a:p>
      </dgm:t>
    </dgm:pt>
  </dgm:ptLst>
  <dgm:cxnLst>
    <dgm:cxn modelId="{0B0C0C5E-F67C-42F4-9AFF-4277FB0F4F96}" type="presOf" srcId="{538E7934-9527-4DDC-B5CE-A8D71194385D}" destId="{98128FC9-9D8F-46AD-80B2-2B42B0EF3C41}" srcOrd="0" destOrd="0" presId="urn:microsoft.com/office/officeart/2005/8/layout/vList2"/>
    <dgm:cxn modelId="{F89047FD-D9B5-43A9-B37E-775E96071B52}" type="presOf" srcId="{67AD59CA-2CCB-4430-8620-5473C11516E0}" destId="{B0742F71-27A6-4ED7-953C-363450C3653B}" srcOrd="0" destOrd="0" presId="urn:microsoft.com/office/officeart/2005/8/layout/vList2"/>
    <dgm:cxn modelId="{48792987-1985-41B8-9C1C-1082D218920F}" srcId="{67AD59CA-2CCB-4430-8620-5473C11516E0}" destId="{538E7934-9527-4DDC-B5CE-A8D71194385D}" srcOrd="0" destOrd="0" parTransId="{EA270E23-B265-4EB2-B8BF-BFA4C791D5C6}" sibTransId="{54F45407-F756-4D88-B3D6-5F7736A95B11}"/>
    <dgm:cxn modelId="{DA324C22-4A45-491E-9C54-C6B8B14CB605}" type="presParOf" srcId="{B0742F71-27A6-4ED7-953C-363450C3653B}" destId="{98128FC9-9D8F-46AD-80B2-2B42B0EF3C41}"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C8BC179-F88D-4D5A-87CB-BEF5A0A767E5}" type="doc">
      <dgm:prSet loTypeId="urn:microsoft.com/office/officeart/2005/8/layout/vList2" loCatId="list" qsTypeId="urn:microsoft.com/office/officeart/2005/8/quickstyle/3d1" qsCatId="3D" csTypeId="urn:microsoft.com/office/officeart/2005/8/colors/colorful5" csCatId="colorful" phldr="1"/>
      <dgm:spPr/>
      <dgm:t>
        <a:bodyPr/>
        <a:lstStyle/>
        <a:p>
          <a:endParaRPr lang="en-US"/>
        </a:p>
      </dgm:t>
    </dgm:pt>
    <dgm:pt modelId="{6937DF8C-0C9A-41E8-A5E0-A29FCF135FAB}">
      <dgm:prSet phldrT="[Text]"/>
      <dgm:spPr/>
      <dgm:t>
        <a:bodyPr/>
        <a:lstStyle/>
        <a:p>
          <a:r>
            <a:rPr lang="en-US" dirty="0" smtClean="0"/>
            <a:t>Establish a safety culture in which employees themselves help promote proper safety procedures while on the job.</a:t>
          </a:r>
          <a:endParaRPr lang="en-US" dirty="0"/>
        </a:p>
      </dgm:t>
    </dgm:pt>
    <dgm:pt modelId="{DB5C882B-5F6A-4C7B-9E98-27FF2F8CDAAD}" type="parTrans" cxnId="{068D51AA-564B-40FD-95F9-3B975FC4FCC1}">
      <dgm:prSet/>
      <dgm:spPr/>
      <dgm:t>
        <a:bodyPr/>
        <a:lstStyle/>
        <a:p>
          <a:endParaRPr lang="en-US"/>
        </a:p>
      </dgm:t>
    </dgm:pt>
    <dgm:pt modelId="{52ABF4AF-F02D-44E4-B35E-60BDC4CFF0DD}" type="sibTrans" cxnId="{068D51AA-564B-40FD-95F9-3B975FC4FCC1}">
      <dgm:prSet/>
      <dgm:spPr/>
      <dgm:t>
        <a:bodyPr/>
        <a:lstStyle/>
        <a:p>
          <a:endParaRPr lang="en-US"/>
        </a:p>
      </dgm:t>
    </dgm:pt>
    <dgm:pt modelId="{AF194564-66EA-421B-85B9-E4E169CB2FA4}">
      <dgm:prSet phldrT="[Text]"/>
      <dgm:spPr/>
      <dgm:t>
        <a:bodyPr/>
        <a:lstStyle/>
        <a:p>
          <a:r>
            <a:rPr lang="en-US" smtClean="0"/>
            <a:t>with the establishment of new, hands-on, innovative effective safety training which will ultimately lead to an effective safety culture.</a:t>
          </a:r>
          <a:endParaRPr lang="en-US" dirty="0"/>
        </a:p>
      </dgm:t>
    </dgm:pt>
    <dgm:pt modelId="{A04964E9-A102-494A-B5E5-ADBD81FD8866}" type="parTrans" cxnId="{B206B154-FCE6-4300-A887-62C1484B9B79}">
      <dgm:prSet/>
      <dgm:spPr/>
      <dgm:t>
        <a:bodyPr/>
        <a:lstStyle/>
        <a:p>
          <a:endParaRPr lang="en-US"/>
        </a:p>
      </dgm:t>
    </dgm:pt>
    <dgm:pt modelId="{574A1BB0-9147-4319-A029-E986EE37B564}" type="sibTrans" cxnId="{B206B154-FCE6-4300-A887-62C1484B9B79}">
      <dgm:prSet/>
      <dgm:spPr/>
      <dgm:t>
        <a:bodyPr/>
        <a:lstStyle/>
        <a:p>
          <a:endParaRPr lang="en-US"/>
        </a:p>
      </dgm:t>
    </dgm:pt>
    <dgm:pt modelId="{86C2E2B4-C735-4E7D-A7EA-ED2F2B7E3845}">
      <dgm:prSet phldrT="[Text]" phldr="1"/>
      <dgm:spPr/>
      <dgm:t>
        <a:bodyPr/>
        <a:lstStyle/>
        <a:p>
          <a:endParaRPr lang="en-US"/>
        </a:p>
      </dgm:t>
    </dgm:pt>
    <dgm:pt modelId="{3F4182D4-4214-4F3C-AEBB-90735A64B111}" type="parTrans" cxnId="{3CB20543-3005-45C6-8360-B9A60A419A6A}">
      <dgm:prSet/>
      <dgm:spPr/>
      <dgm:t>
        <a:bodyPr/>
        <a:lstStyle/>
        <a:p>
          <a:endParaRPr lang="en-US"/>
        </a:p>
      </dgm:t>
    </dgm:pt>
    <dgm:pt modelId="{245945AC-3768-4098-B46C-18856CAC965C}" type="sibTrans" cxnId="{3CB20543-3005-45C6-8360-B9A60A419A6A}">
      <dgm:prSet/>
      <dgm:spPr/>
      <dgm:t>
        <a:bodyPr/>
        <a:lstStyle/>
        <a:p>
          <a:endParaRPr lang="en-US"/>
        </a:p>
      </dgm:t>
    </dgm:pt>
    <dgm:pt modelId="{DAAE4605-FD71-4233-9DB0-C5D11336F946}" type="pres">
      <dgm:prSet presAssocID="{FC8BC179-F88D-4D5A-87CB-BEF5A0A767E5}" presName="linear" presStyleCnt="0">
        <dgm:presLayoutVars>
          <dgm:animLvl val="lvl"/>
          <dgm:resizeHandles val="exact"/>
        </dgm:presLayoutVars>
      </dgm:prSet>
      <dgm:spPr/>
      <dgm:t>
        <a:bodyPr/>
        <a:lstStyle/>
        <a:p>
          <a:endParaRPr lang="en-US"/>
        </a:p>
      </dgm:t>
    </dgm:pt>
    <dgm:pt modelId="{7260B936-4DEF-4286-BC67-4C740475F094}" type="pres">
      <dgm:prSet presAssocID="{6937DF8C-0C9A-41E8-A5E0-A29FCF135FAB}" presName="parentText" presStyleLbl="node1" presStyleIdx="0" presStyleCnt="2">
        <dgm:presLayoutVars>
          <dgm:chMax val="0"/>
          <dgm:bulletEnabled val="1"/>
        </dgm:presLayoutVars>
      </dgm:prSet>
      <dgm:spPr/>
      <dgm:t>
        <a:bodyPr/>
        <a:lstStyle/>
        <a:p>
          <a:endParaRPr lang="en-US"/>
        </a:p>
      </dgm:t>
    </dgm:pt>
    <dgm:pt modelId="{82B6E593-34D3-48BA-A1D6-0211A3FB1154}" type="pres">
      <dgm:prSet presAssocID="{52ABF4AF-F02D-44E4-B35E-60BDC4CFF0DD}" presName="spacer" presStyleCnt="0"/>
      <dgm:spPr/>
    </dgm:pt>
    <dgm:pt modelId="{6FC19CEE-3F75-4057-B754-DEC4773D064C}" type="pres">
      <dgm:prSet presAssocID="{AF194564-66EA-421B-85B9-E4E169CB2FA4}" presName="parentText" presStyleLbl="node1" presStyleIdx="1" presStyleCnt="2">
        <dgm:presLayoutVars>
          <dgm:chMax val="0"/>
          <dgm:bulletEnabled val="1"/>
        </dgm:presLayoutVars>
      </dgm:prSet>
      <dgm:spPr/>
      <dgm:t>
        <a:bodyPr/>
        <a:lstStyle/>
        <a:p>
          <a:endParaRPr lang="en-US"/>
        </a:p>
      </dgm:t>
    </dgm:pt>
    <dgm:pt modelId="{14C89606-257D-46F6-B4FE-ADAA066314BD}" type="pres">
      <dgm:prSet presAssocID="{AF194564-66EA-421B-85B9-E4E169CB2FA4}" presName="childText" presStyleLbl="revTx" presStyleIdx="0" presStyleCnt="1">
        <dgm:presLayoutVars>
          <dgm:bulletEnabled val="1"/>
        </dgm:presLayoutVars>
      </dgm:prSet>
      <dgm:spPr/>
      <dgm:t>
        <a:bodyPr/>
        <a:lstStyle/>
        <a:p>
          <a:endParaRPr lang="en-US"/>
        </a:p>
      </dgm:t>
    </dgm:pt>
  </dgm:ptLst>
  <dgm:cxnLst>
    <dgm:cxn modelId="{B206B154-FCE6-4300-A887-62C1484B9B79}" srcId="{FC8BC179-F88D-4D5A-87CB-BEF5A0A767E5}" destId="{AF194564-66EA-421B-85B9-E4E169CB2FA4}" srcOrd="1" destOrd="0" parTransId="{A04964E9-A102-494A-B5E5-ADBD81FD8866}" sibTransId="{574A1BB0-9147-4319-A029-E986EE37B564}"/>
    <dgm:cxn modelId="{25455CEE-D351-47A8-B2E9-206ED35C281E}" type="presOf" srcId="{6937DF8C-0C9A-41E8-A5E0-A29FCF135FAB}" destId="{7260B936-4DEF-4286-BC67-4C740475F094}" srcOrd="0" destOrd="0" presId="urn:microsoft.com/office/officeart/2005/8/layout/vList2"/>
    <dgm:cxn modelId="{FD718842-AFC2-4B51-B488-CEE44716B3B2}" type="presOf" srcId="{AF194564-66EA-421B-85B9-E4E169CB2FA4}" destId="{6FC19CEE-3F75-4057-B754-DEC4773D064C}" srcOrd="0" destOrd="0" presId="urn:microsoft.com/office/officeart/2005/8/layout/vList2"/>
    <dgm:cxn modelId="{E8CCA593-9FD6-47D5-A4E9-69BB5BCFB7A4}" type="presOf" srcId="{FC8BC179-F88D-4D5A-87CB-BEF5A0A767E5}" destId="{DAAE4605-FD71-4233-9DB0-C5D11336F946}" srcOrd="0" destOrd="0" presId="urn:microsoft.com/office/officeart/2005/8/layout/vList2"/>
    <dgm:cxn modelId="{068D51AA-564B-40FD-95F9-3B975FC4FCC1}" srcId="{FC8BC179-F88D-4D5A-87CB-BEF5A0A767E5}" destId="{6937DF8C-0C9A-41E8-A5E0-A29FCF135FAB}" srcOrd="0" destOrd="0" parTransId="{DB5C882B-5F6A-4C7B-9E98-27FF2F8CDAAD}" sibTransId="{52ABF4AF-F02D-44E4-B35E-60BDC4CFF0DD}"/>
    <dgm:cxn modelId="{D908F25D-3CC7-4078-BEB7-51869BFF2DF8}" type="presOf" srcId="{86C2E2B4-C735-4E7D-A7EA-ED2F2B7E3845}" destId="{14C89606-257D-46F6-B4FE-ADAA066314BD}" srcOrd="0" destOrd="0" presId="urn:microsoft.com/office/officeart/2005/8/layout/vList2"/>
    <dgm:cxn modelId="{3CB20543-3005-45C6-8360-B9A60A419A6A}" srcId="{AF194564-66EA-421B-85B9-E4E169CB2FA4}" destId="{86C2E2B4-C735-4E7D-A7EA-ED2F2B7E3845}" srcOrd="0" destOrd="0" parTransId="{3F4182D4-4214-4F3C-AEBB-90735A64B111}" sibTransId="{245945AC-3768-4098-B46C-18856CAC965C}"/>
    <dgm:cxn modelId="{D97F44F3-18B3-4482-9973-62A2DD0E30AA}" type="presParOf" srcId="{DAAE4605-FD71-4233-9DB0-C5D11336F946}" destId="{7260B936-4DEF-4286-BC67-4C740475F094}" srcOrd="0" destOrd="0" presId="urn:microsoft.com/office/officeart/2005/8/layout/vList2"/>
    <dgm:cxn modelId="{AF78C837-E0F9-4C30-B0F6-E31BAF99B4F5}" type="presParOf" srcId="{DAAE4605-FD71-4233-9DB0-C5D11336F946}" destId="{82B6E593-34D3-48BA-A1D6-0211A3FB1154}" srcOrd="1" destOrd="0" presId="urn:microsoft.com/office/officeart/2005/8/layout/vList2"/>
    <dgm:cxn modelId="{B031A115-75F6-4965-A198-AD97E7CC1365}" type="presParOf" srcId="{DAAE4605-FD71-4233-9DB0-C5D11336F946}" destId="{6FC19CEE-3F75-4057-B754-DEC4773D064C}" srcOrd="2" destOrd="0" presId="urn:microsoft.com/office/officeart/2005/8/layout/vList2"/>
    <dgm:cxn modelId="{C9EAEFBD-3E92-4932-89A5-7BF86445172D}" type="presParOf" srcId="{DAAE4605-FD71-4233-9DB0-C5D11336F946}" destId="{14C89606-257D-46F6-B4FE-ADAA066314BD}"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BA13DEC-DA2D-41E9-824D-0F3EE39B7567}" type="doc">
      <dgm:prSet loTypeId="urn:microsoft.com/office/officeart/2005/8/layout/vList3#2" loCatId="picture" qsTypeId="urn:microsoft.com/office/officeart/2005/8/quickstyle/3d1" qsCatId="3D" csTypeId="urn:microsoft.com/office/officeart/2005/8/colors/colorful1#2" csCatId="colorful" phldr="1"/>
      <dgm:spPr/>
    </dgm:pt>
    <dgm:pt modelId="{DA64C331-A685-49B4-9075-2D398BA6EE60}">
      <dgm:prSet phldrT="[Text]"/>
      <dgm:spPr/>
      <dgm:t>
        <a:bodyPr/>
        <a:lstStyle/>
        <a:p>
          <a:r>
            <a:rPr lang="en-US" dirty="0" smtClean="0"/>
            <a:t>Introduced in the 1980's</a:t>
          </a:r>
          <a:endParaRPr lang="en-US" dirty="0"/>
        </a:p>
      </dgm:t>
    </dgm:pt>
    <dgm:pt modelId="{4283FE41-D479-41A9-9518-EB233C0E97B6}" type="parTrans" cxnId="{CAE78C96-6E16-4CC0-8A84-E857A1FFE67C}">
      <dgm:prSet/>
      <dgm:spPr/>
      <dgm:t>
        <a:bodyPr/>
        <a:lstStyle/>
        <a:p>
          <a:endParaRPr lang="en-US"/>
        </a:p>
      </dgm:t>
    </dgm:pt>
    <dgm:pt modelId="{EFFEB8CA-F242-4C0C-829F-DD927D6AB135}" type="sibTrans" cxnId="{CAE78C96-6E16-4CC0-8A84-E857A1FFE67C}">
      <dgm:prSet/>
      <dgm:spPr/>
      <dgm:t>
        <a:bodyPr/>
        <a:lstStyle/>
        <a:p>
          <a:endParaRPr lang="en-US"/>
        </a:p>
      </dgm:t>
    </dgm:pt>
    <dgm:pt modelId="{7DECE2F8-85F1-46C6-AD45-EE1AB4D18385}">
      <dgm:prSet phldrT="[Text]"/>
      <dgm:spPr/>
      <dgm:t>
        <a:bodyPr/>
        <a:lstStyle/>
        <a:p>
          <a:r>
            <a:rPr lang="en-US" dirty="0" smtClean="0"/>
            <a:t>Derived from the principles and skills base of CRM.</a:t>
          </a:r>
          <a:endParaRPr lang="en-US" dirty="0"/>
        </a:p>
      </dgm:t>
    </dgm:pt>
    <dgm:pt modelId="{0916B99C-4F50-4B4C-9E05-746367B369BF}" type="parTrans" cxnId="{4E275071-FF64-4C13-97EF-89DD6546D193}">
      <dgm:prSet/>
      <dgm:spPr/>
      <dgm:t>
        <a:bodyPr/>
        <a:lstStyle/>
        <a:p>
          <a:endParaRPr lang="en-US"/>
        </a:p>
      </dgm:t>
    </dgm:pt>
    <dgm:pt modelId="{44D59128-4F29-4584-8879-647E1E230869}" type="sibTrans" cxnId="{4E275071-FF64-4C13-97EF-89DD6546D193}">
      <dgm:prSet/>
      <dgm:spPr/>
      <dgm:t>
        <a:bodyPr/>
        <a:lstStyle/>
        <a:p>
          <a:endParaRPr lang="en-US"/>
        </a:p>
      </dgm:t>
    </dgm:pt>
    <dgm:pt modelId="{3296F014-ACEC-4FBB-9FEE-CDC0E1A3A14F}">
      <dgm:prSet phldrT="[Text]"/>
      <dgm:spPr/>
      <dgm:t>
        <a:bodyPr/>
        <a:lstStyle/>
        <a:p>
          <a:r>
            <a:rPr lang="en-US" dirty="0" smtClean="0"/>
            <a:t>Used to train teams in skills of systems resource and crisis management.</a:t>
          </a:r>
          <a:endParaRPr lang="en-US" dirty="0"/>
        </a:p>
      </dgm:t>
    </dgm:pt>
    <dgm:pt modelId="{5DAA19B5-353B-4CB6-A010-7E9FE2C151EE}" type="parTrans" cxnId="{6DD8BDC4-714E-461D-9268-2155EAD89E5C}">
      <dgm:prSet/>
      <dgm:spPr/>
      <dgm:t>
        <a:bodyPr/>
        <a:lstStyle/>
        <a:p>
          <a:endParaRPr lang="en-US"/>
        </a:p>
      </dgm:t>
    </dgm:pt>
    <dgm:pt modelId="{7B8B6E4F-B3E8-417B-8CE3-F8F07B00DE18}" type="sibTrans" cxnId="{6DD8BDC4-714E-461D-9268-2155EAD89E5C}">
      <dgm:prSet/>
      <dgm:spPr/>
      <dgm:t>
        <a:bodyPr/>
        <a:lstStyle/>
        <a:p>
          <a:endParaRPr lang="en-US"/>
        </a:p>
      </dgm:t>
    </dgm:pt>
    <dgm:pt modelId="{FE0C76AE-D436-404A-8AD1-1BAA7474B158}" type="pres">
      <dgm:prSet presAssocID="{9BA13DEC-DA2D-41E9-824D-0F3EE39B7567}" presName="linearFlow" presStyleCnt="0">
        <dgm:presLayoutVars>
          <dgm:dir/>
          <dgm:resizeHandles val="exact"/>
        </dgm:presLayoutVars>
      </dgm:prSet>
      <dgm:spPr/>
    </dgm:pt>
    <dgm:pt modelId="{18440C33-EDF3-4904-A420-A7782326F266}" type="pres">
      <dgm:prSet presAssocID="{DA64C331-A685-49B4-9075-2D398BA6EE60}" presName="composite" presStyleCnt="0"/>
      <dgm:spPr/>
    </dgm:pt>
    <dgm:pt modelId="{177E791F-66E8-493A-BDE7-7E3F374110F2}" type="pres">
      <dgm:prSet presAssocID="{DA64C331-A685-49B4-9075-2D398BA6EE60}" presName="imgShp"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00782A65-EDAC-4FF2-B068-3601118DDD5E}" type="pres">
      <dgm:prSet presAssocID="{DA64C331-A685-49B4-9075-2D398BA6EE60}" presName="txShp" presStyleLbl="node1" presStyleIdx="0" presStyleCnt="3">
        <dgm:presLayoutVars>
          <dgm:bulletEnabled val="1"/>
        </dgm:presLayoutVars>
      </dgm:prSet>
      <dgm:spPr/>
      <dgm:t>
        <a:bodyPr/>
        <a:lstStyle/>
        <a:p>
          <a:endParaRPr lang="en-US"/>
        </a:p>
      </dgm:t>
    </dgm:pt>
    <dgm:pt modelId="{03E6EFCB-FB61-4CE1-8A7E-0BCEB120B779}" type="pres">
      <dgm:prSet presAssocID="{EFFEB8CA-F242-4C0C-829F-DD927D6AB135}" presName="spacing" presStyleCnt="0"/>
      <dgm:spPr/>
    </dgm:pt>
    <dgm:pt modelId="{CD8C690F-7F36-49CE-81E2-58D8E6219F17}" type="pres">
      <dgm:prSet presAssocID="{7DECE2F8-85F1-46C6-AD45-EE1AB4D18385}" presName="composite" presStyleCnt="0"/>
      <dgm:spPr/>
    </dgm:pt>
    <dgm:pt modelId="{5D9E79DB-84BD-4D42-AAF8-38C446D1E329}" type="pres">
      <dgm:prSet presAssocID="{7DECE2F8-85F1-46C6-AD45-EE1AB4D18385}" presName="imgShp"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6000" r="-26000"/>
          </a:stretch>
        </a:blipFill>
      </dgm:spPr>
    </dgm:pt>
    <dgm:pt modelId="{8CF1749B-2946-49DB-AC4F-41EC03152BCB}" type="pres">
      <dgm:prSet presAssocID="{7DECE2F8-85F1-46C6-AD45-EE1AB4D18385}" presName="txShp" presStyleLbl="node1" presStyleIdx="1" presStyleCnt="3">
        <dgm:presLayoutVars>
          <dgm:bulletEnabled val="1"/>
        </dgm:presLayoutVars>
      </dgm:prSet>
      <dgm:spPr/>
      <dgm:t>
        <a:bodyPr/>
        <a:lstStyle/>
        <a:p>
          <a:endParaRPr lang="en-US"/>
        </a:p>
      </dgm:t>
    </dgm:pt>
    <dgm:pt modelId="{489113A8-958C-48F3-8774-E6B8B91CFB95}" type="pres">
      <dgm:prSet presAssocID="{44D59128-4F29-4584-8879-647E1E230869}" presName="spacing" presStyleCnt="0"/>
      <dgm:spPr/>
    </dgm:pt>
    <dgm:pt modelId="{03216052-7AA6-4655-9AB1-84856B319D23}" type="pres">
      <dgm:prSet presAssocID="{3296F014-ACEC-4FBB-9FEE-CDC0E1A3A14F}" presName="composite" presStyleCnt="0"/>
      <dgm:spPr/>
    </dgm:pt>
    <dgm:pt modelId="{DF6B92D7-89CC-4922-86FF-C10FC83453F4}" type="pres">
      <dgm:prSet presAssocID="{3296F014-ACEC-4FBB-9FEE-CDC0E1A3A14F}"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8000" r="-18000"/>
          </a:stretch>
        </a:blipFill>
      </dgm:spPr>
    </dgm:pt>
    <dgm:pt modelId="{CBBF080A-7021-48FB-B3B9-4AB97FF455AD}" type="pres">
      <dgm:prSet presAssocID="{3296F014-ACEC-4FBB-9FEE-CDC0E1A3A14F}" presName="txShp" presStyleLbl="node1" presStyleIdx="2" presStyleCnt="3">
        <dgm:presLayoutVars>
          <dgm:bulletEnabled val="1"/>
        </dgm:presLayoutVars>
      </dgm:prSet>
      <dgm:spPr/>
      <dgm:t>
        <a:bodyPr/>
        <a:lstStyle/>
        <a:p>
          <a:endParaRPr lang="en-US"/>
        </a:p>
      </dgm:t>
    </dgm:pt>
  </dgm:ptLst>
  <dgm:cxnLst>
    <dgm:cxn modelId="{533147C4-D168-49B3-BD5B-C607EF0DDC8A}" type="presOf" srcId="{3296F014-ACEC-4FBB-9FEE-CDC0E1A3A14F}" destId="{CBBF080A-7021-48FB-B3B9-4AB97FF455AD}" srcOrd="0" destOrd="0" presId="urn:microsoft.com/office/officeart/2005/8/layout/vList3#2"/>
    <dgm:cxn modelId="{C96786E1-9AAE-4F25-9B6A-D79188B355D8}" type="presOf" srcId="{DA64C331-A685-49B4-9075-2D398BA6EE60}" destId="{00782A65-EDAC-4FF2-B068-3601118DDD5E}" srcOrd="0" destOrd="0" presId="urn:microsoft.com/office/officeart/2005/8/layout/vList3#2"/>
    <dgm:cxn modelId="{A33F7D08-2F69-40E3-9BD5-64843E4FBCC1}" type="presOf" srcId="{7DECE2F8-85F1-46C6-AD45-EE1AB4D18385}" destId="{8CF1749B-2946-49DB-AC4F-41EC03152BCB}" srcOrd="0" destOrd="0" presId="urn:microsoft.com/office/officeart/2005/8/layout/vList3#2"/>
    <dgm:cxn modelId="{CAE78C96-6E16-4CC0-8A84-E857A1FFE67C}" srcId="{9BA13DEC-DA2D-41E9-824D-0F3EE39B7567}" destId="{DA64C331-A685-49B4-9075-2D398BA6EE60}" srcOrd="0" destOrd="0" parTransId="{4283FE41-D479-41A9-9518-EB233C0E97B6}" sibTransId="{EFFEB8CA-F242-4C0C-829F-DD927D6AB135}"/>
    <dgm:cxn modelId="{4E275071-FF64-4C13-97EF-89DD6546D193}" srcId="{9BA13DEC-DA2D-41E9-824D-0F3EE39B7567}" destId="{7DECE2F8-85F1-46C6-AD45-EE1AB4D18385}" srcOrd="1" destOrd="0" parTransId="{0916B99C-4F50-4B4C-9E05-746367B369BF}" sibTransId="{44D59128-4F29-4584-8879-647E1E230869}"/>
    <dgm:cxn modelId="{6DD8BDC4-714E-461D-9268-2155EAD89E5C}" srcId="{9BA13DEC-DA2D-41E9-824D-0F3EE39B7567}" destId="{3296F014-ACEC-4FBB-9FEE-CDC0E1A3A14F}" srcOrd="2" destOrd="0" parTransId="{5DAA19B5-353B-4CB6-A010-7E9FE2C151EE}" sibTransId="{7B8B6E4F-B3E8-417B-8CE3-F8F07B00DE18}"/>
    <dgm:cxn modelId="{A5041437-FEB3-4987-8733-5F09A775A8B7}" type="presOf" srcId="{9BA13DEC-DA2D-41E9-824D-0F3EE39B7567}" destId="{FE0C76AE-D436-404A-8AD1-1BAA7474B158}" srcOrd="0" destOrd="0" presId="urn:microsoft.com/office/officeart/2005/8/layout/vList3#2"/>
    <dgm:cxn modelId="{FC1CAAC6-5BE5-4998-9A58-E91DC6C8FF43}" type="presParOf" srcId="{FE0C76AE-D436-404A-8AD1-1BAA7474B158}" destId="{18440C33-EDF3-4904-A420-A7782326F266}" srcOrd="0" destOrd="0" presId="urn:microsoft.com/office/officeart/2005/8/layout/vList3#2"/>
    <dgm:cxn modelId="{464EAFDC-F1BC-49CF-B574-978512CA2CCC}" type="presParOf" srcId="{18440C33-EDF3-4904-A420-A7782326F266}" destId="{177E791F-66E8-493A-BDE7-7E3F374110F2}" srcOrd="0" destOrd="0" presId="urn:microsoft.com/office/officeart/2005/8/layout/vList3#2"/>
    <dgm:cxn modelId="{DF50E0A5-DA2C-4079-991A-308E58A3A5B0}" type="presParOf" srcId="{18440C33-EDF3-4904-A420-A7782326F266}" destId="{00782A65-EDAC-4FF2-B068-3601118DDD5E}" srcOrd="1" destOrd="0" presId="urn:microsoft.com/office/officeart/2005/8/layout/vList3#2"/>
    <dgm:cxn modelId="{41D0D8DB-8C82-4F09-9DDC-60826B85F49E}" type="presParOf" srcId="{FE0C76AE-D436-404A-8AD1-1BAA7474B158}" destId="{03E6EFCB-FB61-4CE1-8A7E-0BCEB120B779}" srcOrd="1" destOrd="0" presId="urn:microsoft.com/office/officeart/2005/8/layout/vList3#2"/>
    <dgm:cxn modelId="{D68F6D36-296F-4C3E-BDB3-FC5B2B92E47F}" type="presParOf" srcId="{FE0C76AE-D436-404A-8AD1-1BAA7474B158}" destId="{CD8C690F-7F36-49CE-81E2-58D8E6219F17}" srcOrd="2" destOrd="0" presId="urn:microsoft.com/office/officeart/2005/8/layout/vList3#2"/>
    <dgm:cxn modelId="{8AE087D0-6976-4770-928A-D808474D7C42}" type="presParOf" srcId="{CD8C690F-7F36-49CE-81E2-58D8E6219F17}" destId="{5D9E79DB-84BD-4D42-AAF8-38C446D1E329}" srcOrd="0" destOrd="0" presId="urn:microsoft.com/office/officeart/2005/8/layout/vList3#2"/>
    <dgm:cxn modelId="{4D8EAB69-6D8C-4CC1-B506-D9C59BC236D6}" type="presParOf" srcId="{CD8C690F-7F36-49CE-81E2-58D8E6219F17}" destId="{8CF1749B-2946-49DB-AC4F-41EC03152BCB}" srcOrd="1" destOrd="0" presId="urn:microsoft.com/office/officeart/2005/8/layout/vList3#2"/>
    <dgm:cxn modelId="{62006016-73C5-4F79-B23E-38464651E142}" type="presParOf" srcId="{FE0C76AE-D436-404A-8AD1-1BAA7474B158}" destId="{489113A8-958C-48F3-8774-E6B8B91CFB95}" srcOrd="3" destOrd="0" presId="urn:microsoft.com/office/officeart/2005/8/layout/vList3#2"/>
    <dgm:cxn modelId="{0D2809CD-6888-4972-B722-8120FC6823D5}" type="presParOf" srcId="{FE0C76AE-D436-404A-8AD1-1BAA7474B158}" destId="{03216052-7AA6-4655-9AB1-84856B319D23}" srcOrd="4" destOrd="0" presId="urn:microsoft.com/office/officeart/2005/8/layout/vList3#2"/>
    <dgm:cxn modelId="{CBAA36C1-2F45-4213-BDC1-63B499652A12}" type="presParOf" srcId="{03216052-7AA6-4655-9AB1-84856B319D23}" destId="{DF6B92D7-89CC-4922-86FF-C10FC83453F4}" srcOrd="0" destOrd="0" presId="urn:microsoft.com/office/officeart/2005/8/layout/vList3#2"/>
    <dgm:cxn modelId="{D380A106-49E1-4A9C-AC82-C14465CAC44B}" type="presParOf" srcId="{03216052-7AA6-4655-9AB1-84856B319D23}" destId="{CBBF080A-7021-48FB-B3B9-4AB97FF455AD}" srcOrd="1" destOrd="0" presId="urn:microsoft.com/office/officeart/2005/8/layout/vList3#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E0F25A7-9AD0-44AC-8FDD-AB6FDC17053E}" type="doc">
      <dgm:prSet loTypeId="urn:microsoft.com/office/officeart/2005/8/layout/vList3#3" loCatId="picture" qsTypeId="urn:microsoft.com/office/officeart/2005/8/quickstyle/3d1" qsCatId="3D" csTypeId="urn:microsoft.com/office/officeart/2005/8/colors/colorful3" csCatId="colorful" phldr="1"/>
      <dgm:spPr/>
    </dgm:pt>
    <dgm:pt modelId="{95E23362-0C6C-41DB-844F-8BD4AACECF61}">
      <dgm:prSet phldrT="[Text]"/>
      <dgm:spPr/>
      <dgm:t>
        <a:bodyPr/>
        <a:lstStyle/>
        <a:p>
          <a:r>
            <a:rPr lang="en-US" dirty="0" smtClean="0"/>
            <a:t>The maritime equivalent of CRM</a:t>
          </a:r>
          <a:endParaRPr lang="en-US" dirty="0"/>
        </a:p>
      </dgm:t>
    </dgm:pt>
    <dgm:pt modelId="{CC1258F2-6388-4BE8-8FC0-E88AF291A673}" type="parTrans" cxnId="{74B0334D-A2B8-4FAA-88B8-922915FCFEA1}">
      <dgm:prSet/>
      <dgm:spPr/>
      <dgm:t>
        <a:bodyPr/>
        <a:lstStyle/>
        <a:p>
          <a:endParaRPr lang="en-US"/>
        </a:p>
      </dgm:t>
    </dgm:pt>
    <dgm:pt modelId="{B6FACEE9-E50D-49C4-A7E3-CD151DBED9EA}" type="sibTrans" cxnId="{74B0334D-A2B8-4FAA-88B8-922915FCFEA1}">
      <dgm:prSet/>
      <dgm:spPr/>
      <dgm:t>
        <a:bodyPr/>
        <a:lstStyle/>
        <a:p>
          <a:endParaRPr lang="en-US"/>
        </a:p>
      </dgm:t>
    </dgm:pt>
    <dgm:pt modelId="{B2004169-9F92-45F3-A9FD-F255B58D9720}">
      <dgm:prSet phldrT="[Text]"/>
      <dgm:spPr/>
      <dgm:t>
        <a:bodyPr/>
        <a:lstStyle/>
        <a:p>
          <a:r>
            <a:rPr lang="en-US" dirty="0" smtClean="0"/>
            <a:t>necessary for the IMO to implement</a:t>
          </a:r>
        </a:p>
        <a:p>
          <a:r>
            <a:rPr lang="en-US" dirty="0" smtClean="0"/>
            <a:t>guidelines for this to become internationally recognized.</a:t>
          </a:r>
          <a:endParaRPr lang="en-US" dirty="0"/>
        </a:p>
      </dgm:t>
    </dgm:pt>
    <dgm:pt modelId="{88EEE4AF-9573-43C8-8667-6C5D01CAAE89}" type="parTrans" cxnId="{80760C78-FC88-40C6-A8A6-602502AE8FAB}">
      <dgm:prSet/>
      <dgm:spPr/>
      <dgm:t>
        <a:bodyPr/>
        <a:lstStyle/>
        <a:p>
          <a:endParaRPr lang="en-US"/>
        </a:p>
      </dgm:t>
    </dgm:pt>
    <dgm:pt modelId="{B2D1FFCC-108E-4E81-98F3-C036C91FB361}" type="sibTrans" cxnId="{80760C78-FC88-40C6-A8A6-602502AE8FAB}">
      <dgm:prSet/>
      <dgm:spPr/>
      <dgm:t>
        <a:bodyPr/>
        <a:lstStyle/>
        <a:p>
          <a:endParaRPr lang="en-US"/>
        </a:p>
      </dgm:t>
    </dgm:pt>
    <dgm:pt modelId="{3F336E98-BE07-4232-83F1-135F77596A4D}" type="pres">
      <dgm:prSet presAssocID="{7E0F25A7-9AD0-44AC-8FDD-AB6FDC17053E}" presName="linearFlow" presStyleCnt="0">
        <dgm:presLayoutVars>
          <dgm:dir/>
          <dgm:resizeHandles val="exact"/>
        </dgm:presLayoutVars>
      </dgm:prSet>
      <dgm:spPr/>
    </dgm:pt>
    <dgm:pt modelId="{2665B3A2-9435-43AB-9240-E10FDF54FC4D}" type="pres">
      <dgm:prSet presAssocID="{95E23362-0C6C-41DB-844F-8BD4AACECF61}" presName="composite" presStyleCnt="0"/>
      <dgm:spPr/>
    </dgm:pt>
    <dgm:pt modelId="{DCFDE7E3-955C-4C71-A0A0-B5D5FD3D9001}" type="pres">
      <dgm:prSet presAssocID="{95E23362-0C6C-41DB-844F-8BD4AACECF61}"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ABD72D0F-E77A-4EA2-A586-4D6F7447B90C}" type="pres">
      <dgm:prSet presAssocID="{95E23362-0C6C-41DB-844F-8BD4AACECF61}" presName="txShp" presStyleLbl="node1" presStyleIdx="0" presStyleCnt="2">
        <dgm:presLayoutVars>
          <dgm:bulletEnabled val="1"/>
        </dgm:presLayoutVars>
      </dgm:prSet>
      <dgm:spPr/>
      <dgm:t>
        <a:bodyPr/>
        <a:lstStyle/>
        <a:p>
          <a:endParaRPr lang="en-US"/>
        </a:p>
      </dgm:t>
    </dgm:pt>
    <dgm:pt modelId="{C4B3E10A-8B76-4C30-A99D-79427574D86D}" type="pres">
      <dgm:prSet presAssocID="{B6FACEE9-E50D-49C4-A7E3-CD151DBED9EA}" presName="spacing" presStyleCnt="0"/>
      <dgm:spPr/>
    </dgm:pt>
    <dgm:pt modelId="{44332C60-0FE2-40F4-B52A-13C3BE926F84}" type="pres">
      <dgm:prSet presAssocID="{B2004169-9F92-45F3-A9FD-F255B58D9720}" presName="composite" presStyleCnt="0"/>
      <dgm:spPr/>
    </dgm:pt>
    <dgm:pt modelId="{059A2095-3583-4664-A063-ED685E91AD4C}" type="pres">
      <dgm:prSet presAssocID="{B2004169-9F92-45F3-A9FD-F255B58D9720}" presName="imgShp"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38000" r="-38000"/>
          </a:stretch>
        </a:blipFill>
      </dgm:spPr>
    </dgm:pt>
    <dgm:pt modelId="{A1E179DA-5FDF-47B0-95E8-CF306469E669}" type="pres">
      <dgm:prSet presAssocID="{B2004169-9F92-45F3-A9FD-F255B58D9720}" presName="txShp" presStyleLbl="node1" presStyleIdx="1" presStyleCnt="2">
        <dgm:presLayoutVars>
          <dgm:bulletEnabled val="1"/>
        </dgm:presLayoutVars>
      </dgm:prSet>
      <dgm:spPr/>
      <dgm:t>
        <a:bodyPr/>
        <a:lstStyle/>
        <a:p>
          <a:endParaRPr lang="en-US"/>
        </a:p>
      </dgm:t>
    </dgm:pt>
  </dgm:ptLst>
  <dgm:cxnLst>
    <dgm:cxn modelId="{84F8CA3A-C67F-4AA0-9019-6EF202199010}" type="presOf" srcId="{7E0F25A7-9AD0-44AC-8FDD-AB6FDC17053E}" destId="{3F336E98-BE07-4232-83F1-135F77596A4D}" srcOrd="0" destOrd="0" presId="urn:microsoft.com/office/officeart/2005/8/layout/vList3#3"/>
    <dgm:cxn modelId="{80760C78-FC88-40C6-A8A6-602502AE8FAB}" srcId="{7E0F25A7-9AD0-44AC-8FDD-AB6FDC17053E}" destId="{B2004169-9F92-45F3-A9FD-F255B58D9720}" srcOrd="1" destOrd="0" parTransId="{88EEE4AF-9573-43C8-8667-6C5D01CAAE89}" sibTransId="{B2D1FFCC-108E-4E81-98F3-C036C91FB361}"/>
    <dgm:cxn modelId="{F9D9EE27-0475-4DDA-AB05-82421509F3C6}" type="presOf" srcId="{B2004169-9F92-45F3-A9FD-F255B58D9720}" destId="{A1E179DA-5FDF-47B0-95E8-CF306469E669}" srcOrd="0" destOrd="0" presId="urn:microsoft.com/office/officeart/2005/8/layout/vList3#3"/>
    <dgm:cxn modelId="{3D86F183-B894-4EE3-BED6-2D40F1BD4EA4}" type="presOf" srcId="{95E23362-0C6C-41DB-844F-8BD4AACECF61}" destId="{ABD72D0F-E77A-4EA2-A586-4D6F7447B90C}" srcOrd="0" destOrd="0" presId="urn:microsoft.com/office/officeart/2005/8/layout/vList3#3"/>
    <dgm:cxn modelId="{74B0334D-A2B8-4FAA-88B8-922915FCFEA1}" srcId="{7E0F25A7-9AD0-44AC-8FDD-AB6FDC17053E}" destId="{95E23362-0C6C-41DB-844F-8BD4AACECF61}" srcOrd="0" destOrd="0" parTransId="{CC1258F2-6388-4BE8-8FC0-E88AF291A673}" sibTransId="{B6FACEE9-E50D-49C4-A7E3-CD151DBED9EA}"/>
    <dgm:cxn modelId="{B7154947-6604-426B-858A-37DFE8FCC425}" type="presParOf" srcId="{3F336E98-BE07-4232-83F1-135F77596A4D}" destId="{2665B3A2-9435-43AB-9240-E10FDF54FC4D}" srcOrd="0" destOrd="0" presId="urn:microsoft.com/office/officeart/2005/8/layout/vList3#3"/>
    <dgm:cxn modelId="{57E2333E-0BCC-4FDB-8D6F-E532D80CF365}" type="presParOf" srcId="{2665B3A2-9435-43AB-9240-E10FDF54FC4D}" destId="{DCFDE7E3-955C-4C71-A0A0-B5D5FD3D9001}" srcOrd="0" destOrd="0" presId="urn:microsoft.com/office/officeart/2005/8/layout/vList3#3"/>
    <dgm:cxn modelId="{53EC3369-E9F9-4367-BBBF-44A6B225721D}" type="presParOf" srcId="{2665B3A2-9435-43AB-9240-E10FDF54FC4D}" destId="{ABD72D0F-E77A-4EA2-A586-4D6F7447B90C}" srcOrd="1" destOrd="0" presId="urn:microsoft.com/office/officeart/2005/8/layout/vList3#3"/>
    <dgm:cxn modelId="{370F5FC3-58A2-4F8A-8CCC-A015839FEBB7}" type="presParOf" srcId="{3F336E98-BE07-4232-83F1-135F77596A4D}" destId="{C4B3E10A-8B76-4C30-A99D-79427574D86D}" srcOrd="1" destOrd="0" presId="urn:microsoft.com/office/officeart/2005/8/layout/vList3#3"/>
    <dgm:cxn modelId="{EC309E37-9B77-45F5-8345-6DE095FE4E6C}" type="presParOf" srcId="{3F336E98-BE07-4232-83F1-135F77596A4D}" destId="{44332C60-0FE2-40F4-B52A-13C3BE926F84}" srcOrd="2" destOrd="0" presId="urn:microsoft.com/office/officeart/2005/8/layout/vList3#3"/>
    <dgm:cxn modelId="{C93A6742-A0C9-49F4-96BF-43E9095EEC38}" type="presParOf" srcId="{44332C60-0FE2-40F4-B52A-13C3BE926F84}" destId="{059A2095-3583-4664-A063-ED685E91AD4C}" srcOrd="0" destOrd="0" presId="urn:microsoft.com/office/officeart/2005/8/layout/vList3#3"/>
    <dgm:cxn modelId="{F7C24D97-F98A-47A7-A507-A3D101C4E39E}" type="presParOf" srcId="{44332C60-0FE2-40F4-B52A-13C3BE926F84}" destId="{A1E179DA-5FDF-47B0-95E8-CF306469E669}" srcOrd="1" destOrd="0" presId="urn:microsoft.com/office/officeart/2005/8/layout/vList3#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A0F0A00-5285-4B1D-84AD-1D4E59171CA9}" type="doc">
      <dgm:prSet loTypeId="urn:microsoft.com/office/officeart/2005/8/layout/vList3#4" loCatId="picture" qsTypeId="urn:microsoft.com/office/officeart/2005/8/quickstyle/3d1" qsCatId="3D" csTypeId="urn:microsoft.com/office/officeart/2005/8/colors/colorful4" csCatId="colorful" phldr="1"/>
      <dgm:spPr/>
    </dgm:pt>
    <dgm:pt modelId="{4828EB74-4591-402B-BAB6-FCF967DEC0B9}">
      <dgm:prSet phldrT="[Text]" custT="1"/>
      <dgm:spPr/>
      <dgm:t>
        <a:bodyPr/>
        <a:lstStyle/>
        <a:p>
          <a:r>
            <a:rPr lang="en-US" sz="3600" dirty="0" smtClean="0"/>
            <a:t>SOLAS</a:t>
          </a:r>
          <a:endParaRPr lang="en-US" sz="3600" dirty="0"/>
        </a:p>
      </dgm:t>
    </dgm:pt>
    <dgm:pt modelId="{B4B315CE-C755-49CF-8271-D5A4F436F132}" type="parTrans" cxnId="{6BCFE080-DD38-4132-BB62-2BA708B858D8}">
      <dgm:prSet/>
      <dgm:spPr/>
      <dgm:t>
        <a:bodyPr/>
        <a:lstStyle/>
        <a:p>
          <a:endParaRPr lang="en-US"/>
        </a:p>
      </dgm:t>
    </dgm:pt>
    <dgm:pt modelId="{B1D12E0A-6985-4A9D-A002-66F9B22ED8AB}" type="sibTrans" cxnId="{6BCFE080-DD38-4132-BB62-2BA708B858D8}">
      <dgm:prSet/>
      <dgm:spPr/>
      <dgm:t>
        <a:bodyPr/>
        <a:lstStyle/>
        <a:p>
          <a:endParaRPr lang="en-US"/>
        </a:p>
      </dgm:t>
    </dgm:pt>
    <dgm:pt modelId="{1B3F4ECF-623C-4CE9-BC33-A17B390F4CD0}">
      <dgm:prSet phldrT="[Text]" custT="1"/>
      <dgm:spPr/>
      <dgm:t>
        <a:bodyPr/>
        <a:lstStyle/>
        <a:p>
          <a:r>
            <a:rPr lang="en-US" sz="3600" dirty="0" smtClean="0"/>
            <a:t>ISM CODE</a:t>
          </a:r>
          <a:endParaRPr lang="en-US" sz="3600" dirty="0"/>
        </a:p>
      </dgm:t>
    </dgm:pt>
    <dgm:pt modelId="{9BA97145-7C0A-4036-9BDF-98C3B959D64A}" type="parTrans" cxnId="{C4E75B5A-BA14-4A33-9A5D-68C8B2F79B45}">
      <dgm:prSet/>
      <dgm:spPr/>
      <dgm:t>
        <a:bodyPr/>
        <a:lstStyle/>
        <a:p>
          <a:endParaRPr lang="en-US"/>
        </a:p>
      </dgm:t>
    </dgm:pt>
    <dgm:pt modelId="{A5675476-1DFE-463C-B77A-4282DC34F21D}" type="sibTrans" cxnId="{C4E75B5A-BA14-4A33-9A5D-68C8B2F79B45}">
      <dgm:prSet/>
      <dgm:spPr/>
      <dgm:t>
        <a:bodyPr/>
        <a:lstStyle/>
        <a:p>
          <a:endParaRPr lang="en-US"/>
        </a:p>
      </dgm:t>
    </dgm:pt>
    <dgm:pt modelId="{C491F5C5-4744-40F8-8EE2-08387DF9A374}" type="pres">
      <dgm:prSet presAssocID="{3A0F0A00-5285-4B1D-84AD-1D4E59171CA9}" presName="linearFlow" presStyleCnt="0">
        <dgm:presLayoutVars>
          <dgm:dir/>
          <dgm:resizeHandles val="exact"/>
        </dgm:presLayoutVars>
      </dgm:prSet>
      <dgm:spPr/>
    </dgm:pt>
    <dgm:pt modelId="{5030A02D-81F6-4696-92A5-1BE33DFBB38E}" type="pres">
      <dgm:prSet presAssocID="{4828EB74-4591-402B-BAB6-FCF967DEC0B9}" presName="composite" presStyleCnt="0"/>
      <dgm:spPr/>
    </dgm:pt>
    <dgm:pt modelId="{EB3144C8-1E38-4D9F-80CE-4316961CC44C}" type="pres">
      <dgm:prSet presAssocID="{4828EB74-4591-402B-BAB6-FCF967DEC0B9}"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t="-31000" b="-31000"/>
          </a:stretch>
        </a:blipFill>
      </dgm:spPr>
    </dgm:pt>
    <dgm:pt modelId="{7FD177A1-A606-42A0-88DC-901776DCADA6}" type="pres">
      <dgm:prSet presAssocID="{4828EB74-4591-402B-BAB6-FCF967DEC0B9}" presName="txShp" presStyleLbl="node1" presStyleIdx="0" presStyleCnt="2">
        <dgm:presLayoutVars>
          <dgm:bulletEnabled val="1"/>
        </dgm:presLayoutVars>
      </dgm:prSet>
      <dgm:spPr/>
      <dgm:t>
        <a:bodyPr/>
        <a:lstStyle/>
        <a:p>
          <a:endParaRPr lang="en-US"/>
        </a:p>
      </dgm:t>
    </dgm:pt>
    <dgm:pt modelId="{FB11933D-52F2-4953-A620-32887D060784}" type="pres">
      <dgm:prSet presAssocID="{B1D12E0A-6985-4A9D-A002-66F9B22ED8AB}" presName="spacing" presStyleCnt="0"/>
      <dgm:spPr/>
    </dgm:pt>
    <dgm:pt modelId="{F5373D20-C857-4A8C-8E40-781EF11A1978}" type="pres">
      <dgm:prSet presAssocID="{1B3F4ECF-623C-4CE9-BC33-A17B390F4CD0}" presName="composite" presStyleCnt="0"/>
      <dgm:spPr/>
    </dgm:pt>
    <dgm:pt modelId="{3635A30F-A6FD-4F8E-A2B3-9D6E8805EA0B}" type="pres">
      <dgm:prSet presAssocID="{1B3F4ECF-623C-4CE9-BC33-A17B390F4CD0}" presName="imgShp"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98521F3A-AEFC-47A3-B371-362D5FF88792}" type="pres">
      <dgm:prSet presAssocID="{1B3F4ECF-623C-4CE9-BC33-A17B390F4CD0}" presName="txShp" presStyleLbl="node1" presStyleIdx="1" presStyleCnt="2">
        <dgm:presLayoutVars>
          <dgm:bulletEnabled val="1"/>
        </dgm:presLayoutVars>
      </dgm:prSet>
      <dgm:spPr/>
      <dgm:t>
        <a:bodyPr/>
        <a:lstStyle/>
        <a:p>
          <a:endParaRPr lang="en-US"/>
        </a:p>
      </dgm:t>
    </dgm:pt>
  </dgm:ptLst>
  <dgm:cxnLst>
    <dgm:cxn modelId="{7604FE57-336D-4927-A5CC-E4A645689DD5}" type="presOf" srcId="{4828EB74-4591-402B-BAB6-FCF967DEC0B9}" destId="{7FD177A1-A606-42A0-88DC-901776DCADA6}" srcOrd="0" destOrd="0" presId="urn:microsoft.com/office/officeart/2005/8/layout/vList3#4"/>
    <dgm:cxn modelId="{6BCFE080-DD38-4132-BB62-2BA708B858D8}" srcId="{3A0F0A00-5285-4B1D-84AD-1D4E59171CA9}" destId="{4828EB74-4591-402B-BAB6-FCF967DEC0B9}" srcOrd="0" destOrd="0" parTransId="{B4B315CE-C755-49CF-8271-D5A4F436F132}" sibTransId="{B1D12E0A-6985-4A9D-A002-66F9B22ED8AB}"/>
    <dgm:cxn modelId="{E5C9153E-E18C-4772-B8A2-3C32E7EDD2AA}" type="presOf" srcId="{1B3F4ECF-623C-4CE9-BC33-A17B390F4CD0}" destId="{98521F3A-AEFC-47A3-B371-362D5FF88792}" srcOrd="0" destOrd="0" presId="urn:microsoft.com/office/officeart/2005/8/layout/vList3#4"/>
    <dgm:cxn modelId="{C4E75B5A-BA14-4A33-9A5D-68C8B2F79B45}" srcId="{3A0F0A00-5285-4B1D-84AD-1D4E59171CA9}" destId="{1B3F4ECF-623C-4CE9-BC33-A17B390F4CD0}" srcOrd="1" destOrd="0" parTransId="{9BA97145-7C0A-4036-9BDF-98C3B959D64A}" sibTransId="{A5675476-1DFE-463C-B77A-4282DC34F21D}"/>
    <dgm:cxn modelId="{C4ED8B25-5ABB-41F0-ABED-E4F6261DEFCB}" type="presOf" srcId="{3A0F0A00-5285-4B1D-84AD-1D4E59171CA9}" destId="{C491F5C5-4744-40F8-8EE2-08387DF9A374}" srcOrd="0" destOrd="0" presId="urn:microsoft.com/office/officeart/2005/8/layout/vList3#4"/>
    <dgm:cxn modelId="{B66A3A54-8E1D-4D12-9996-B06F0FE57E6C}" type="presParOf" srcId="{C491F5C5-4744-40F8-8EE2-08387DF9A374}" destId="{5030A02D-81F6-4696-92A5-1BE33DFBB38E}" srcOrd="0" destOrd="0" presId="urn:microsoft.com/office/officeart/2005/8/layout/vList3#4"/>
    <dgm:cxn modelId="{D210D787-8E75-4168-A23F-47147D5AB200}" type="presParOf" srcId="{5030A02D-81F6-4696-92A5-1BE33DFBB38E}" destId="{EB3144C8-1E38-4D9F-80CE-4316961CC44C}" srcOrd="0" destOrd="0" presId="urn:microsoft.com/office/officeart/2005/8/layout/vList3#4"/>
    <dgm:cxn modelId="{B8AA58A5-FB8A-4B08-A3C0-48C28EB66338}" type="presParOf" srcId="{5030A02D-81F6-4696-92A5-1BE33DFBB38E}" destId="{7FD177A1-A606-42A0-88DC-901776DCADA6}" srcOrd="1" destOrd="0" presId="urn:microsoft.com/office/officeart/2005/8/layout/vList3#4"/>
    <dgm:cxn modelId="{D390CFE7-492E-4C4A-AE59-7B992A3A4041}" type="presParOf" srcId="{C491F5C5-4744-40F8-8EE2-08387DF9A374}" destId="{FB11933D-52F2-4953-A620-32887D060784}" srcOrd="1" destOrd="0" presId="urn:microsoft.com/office/officeart/2005/8/layout/vList3#4"/>
    <dgm:cxn modelId="{36FC7CC1-AD2A-4D8F-9F75-ABDFCB38A829}" type="presParOf" srcId="{C491F5C5-4744-40F8-8EE2-08387DF9A374}" destId="{F5373D20-C857-4A8C-8E40-781EF11A1978}" srcOrd="2" destOrd="0" presId="urn:microsoft.com/office/officeart/2005/8/layout/vList3#4"/>
    <dgm:cxn modelId="{DBF77FF6-E146-424D-B6DF-64CDDEA0995C}" type="presParOf" srcId="{F5373D20-C857-4A8C-8E40-781EF11A1978}" destId="{3635A30F-A6FD-4F8E-A2B3-9D6E8805EA0B}" srcOrd="0" destOrd="0" presId="urn:microsoft.com/office/officeart/2005/8/layout/vList3#4"/>
    <dgm:cxn modelId="{609647B2-6B59-4109-BF59-580441362301}" type="presParOf" srcId="{F5373D20-C857-4A8C-8E40-781EF11A1978}" destId="{98521F3A-AEFC-47A3-B371-362D5FF88792}" srcOrd="1" destOrd="0" presId="urn:microsoft.com/office/officeart/2005/8/layout/vList3#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B6E30D2-461C-48E1-AD7E-7336C602AD33}" type="doc">
      <dgm:prSet loTypeId="urn:microsoft.com/office/officeart/2005/8/layout/hProcess3" loCatId="process" qsTypeId="urn:microsoft.com/office/officeart/2005/8/quickstyle/3d2" qsCatId="3D" csTypeId="urn:microsoft.com/office/officeart/2005/8/colors/colorful5" csCatId="colorful" phldr="1"/>
      <dgm:spPr/>
    </dgm:pt>
    <dgm:pt modelId="{70F83F15-A53A-43DC-BD7A-6B1A05C6F92A}">
      <dgm:prSet phldrT="[Text]" custT="1"/>
      <dgm:spPr/>
      <dgm:t>
        <a:bodyPr/>
        <a:lstStyle/>
        <a:p>
          <a:pPr algn="l"/>
          <a:endParaRPr lang="en-US" sz="1800" dirty="0" smtClean="0"/>
        </a:p>
        <a:p>
          <a:pPr algn="l"/>
          <a:endParaRPr lang="en-US" sz="1800" dirty="0" smtClean="0"/>
        </a:p>
        <a:p>
          <a:pPr algn="l"/>
          <a:endParaRPr lang="en-US" sz="1800" dirty="0" smtClean="0"/>
        </a:p>
        <a:p>
          <a:pPr algn="l"/>
          <a:endParaRPr lang="en-US" sz="1800" dirty="0" smtClean="0"/>
        </a:p>
        <a:p>
          <a:pPr algn="l"/>
          <a:endParaRPr lang="en-US" sz="1800" dirty="0" smtClean="0"/>
        </a:p>
        <a:p>
          <a:pPr algn="l"/>
          <a:r>
            <a:rPr lang="en-US" sz="1800" dirty="0" smtClean="0"/>
            <a:t>There are many demanding aspects of seafaring such as the inability of employees to leave the worksite, extreme weather conditions, long periods away from home, and motion of the workplace. Some of these are unchangeable and are a reflection of the nature of the domain. However, it is possible to modify, supplement, and introduce new strategies or interventions to potentially reduce the impact these factors have on the health and welfare of the individual seafarer.</a:t>
          </a:r>
          <a:endParaRPr lang="en-US" sz="1800" dirty="0"/>
        </a:p>
      </dgm:t>
    </dgm:pt>
    <dgm:pt modelId="{1F4D592B-754D-404C-BA9E-47FED324141C}" type="parTrans" cxnId="{956F66D3-7231-4D06-9E42-6A0441F9D444}">
      <dgm:prSet/>
      <dgm:spPr/>
      <dgm:t>
        <a:bodyPr/>
        <a:lstStyle/>
        <a:p>
          <a:endParaRPr lang="en-US"/>
        </a:p>
      </dgm:t>
    </dgm:pt>
    <dgm:pt modelId="{1F578889-1889-4CED-87C5-223C932EF9B8}" type="sibTrans" cxnId="{956F66D3-7231-4D06-9E42-6A0441F9D444}">
      <dgm:prSet/>
      <dgm:spPr/>
      <dgm:t>
        <a:bodyPr/>
        <a:lstStyle/>
        <a:p>
          <a:endParaRPr lang="en-US"/>
        </a:p>
      </dgm:t>
    </dgm:pt>
    <dgm:pt modelId="{BE8BABD5-8E1C-4968-BFEC-36F579E1BCCB}" type="pres">
      <dgm:prSet presAssocID="{9B6E30D2-461C-48E1-AD7E-7336C602AD33}" presName="Name0" presStyleCnt="0">
        <dgm:presLayoutVars>
          <dgm:dir/>
          <dgm:animLvl val="lvl"/>
          <dgm:resizeHandles val="exact"/>
        </dgm:presLayoutVars>
      </dgm:prSet>
      <dgm:spPr/>
    </dgm:pt>
    <dgm:pt modelId="{30B20105-4FE9-422B-8137-1464B599150E}" type="pres">
      <dgm:prSet presAssocID="{9B6E30D2-461C-48E1-AD7E-7336C602AD33}" presName="dummy" presStyleCnt="0"/>
      <dgm:spPr/>
    </dgm:pt>
    <dgm:pt modelId="{80D277BB-FC59-452B-B731-DF91940A2DC9}" type="pres">
      <dgm:prSet presAssocID="{9B6E30D2-461C-48E1-AD7E-7336C602AD33}" presName="linH" presStyleCnt="0"/>
      <dgm:spPr/>
    </dgm:pt>
    <dgm:pt modelId="{5ADFA0F1-355F-4BE9-89A5-3F9F474374AC}" type="pres">
      <dgm:prSet presAssocID="{9B6E30D2-461C-48E1-AD7E-7336C602AD33}" presName="padding1" presStyleCnt="0"/>
      <dgm:spPr/>
    </dgm:pt>
    <dgm:pt modelId="{42BF86A1-0FFC-48BB-B0D0-BBDE20B8370B}" type="pres">
      <dgm:prSet presAssocID="{70F83F15-A53A-43DC-BD7A-6B1A05C6F92A}" presName="linV" presStyleCnt="0"/>
      <dgm:spPr/>
    </dgm:pt>
    <dgm:pt modelId="{A77159B7-B276-4FEC-B3A8-3FF1A2985EA2}" type="pres">
      <dgm:prSet presAssocID="{70F83F15-A53A-43DC-BD7A-6B1A05C6F92A}" presName="spVertical1" presStyleCnt="0"/>
      <dgm:spPr/>
    </dgm:pt>
    <dgm:pt modelId="{E9623CE7-3B71-4465-9A08-86FE7C08F54A}" type="pres">
      <dgm:prSet presAssocID="{70F83F15-A53A-43DC-BD7A-6B1A05C6F92A}" presName="parTx" presStyleLbl="revTx" presStyleIdx="0" presStyleCnt="1" custLinFactNeighborX="-6745" custLinFactNeighborY="41549">
        <dgm:presLayoutVars>
          <dgm:chMax val="0"/>
          <dgm:chPref val="0"/>
          <dgm:bulletEnabled val="1"/>
        </dgm:presLayoutVars>
      </dgm:prSet>
      <dgm:spPr/>
      <dgm:t>
        <a:bodyPr/>
        <a:lstStyle/>
        <a:p>
          <a:endParaRPr lang="en-US"/>
        </a:p>
      </dgm:t>
    </dgm:pt>
    <dgm:pt modelId="{94405E60-BCBA-4395-9906-0F35CED1C2B2}" type="pres">
      <dgm:prSet presAssocID="{70F83F15-A53A-43DC-BD7A-6B1A05C6F92A}" presName="spVertical2" presStyleCnt="0"/>
      <dgm:spPr/>
    </dgm:pt>
    <dgm:pt modelId="{81D18569-E084-4A49-9226-4FD7E3BBAF29}" type="pres">
      <dgm:prSet presAssocID="{70F83F15-A53A-43DC-BD7A-6B1A05C6F92A}" presName="spVertical3" presStyleCnt="0"/>
      <dgm:spPr/>
    </dgm:pt>
    <dgm:pt modelId="{DB754290-A1A0-45F3-9675-A8E70E465CE9}" type="pres">
      <dgm:prSet presAssocID="{9B6E30D2-461C-48E1-AD7E-7336C602AD33}" presName="padding2" presStyleCnt="0"/>
      <dgm:spPr/>
    </dgm:pt>
    <dgm:pt modelId="{D16D90ED-AD9A-4730-A7C4-5807C7BA9ED1}" type="pres">
      <dgm:prSet presAssocID="{9B6E30D2-461C-48E1-AD7E-7336C602AD33}" presName="negArrow" presStyleCnt="0"/>
      <dgm:spPr/>
    </dgm:pt>
    <dgm:pt modelId="{68D3CFDE-CDAF-4EFC-8BFA-931DEB59B504}" type="pres">
      <dgm:prSet presAssocID="{9B6E30D2-461C-48E1-AD7E-7336C602AD33}" presName="backgroundArrow" presStyleLbl="node1" presStyleIdx="0" presStyleCnt="1" custScaleY="174010"/>
      <dgm:spPr/>
    </dgm:pt>
  </dgm:ptLst>
  <dgm:cxnLst>
    <dgm:cxn modelId="{956F66D3-7231-4D06-9E42-6A0441F9D444}" srcId="{9B6E30D2-461C-48E1-AD7E-7336C602AD33}" destId="{70F83F15-A53A-43DC-BD7A-6B1A05C6F92A}" srcOrd="0" destOrd="0" parTransId="{1F4D592B-754D-404C-BA9E-47FED324141C}" sibTransId="{1F578889-1889-4CED-87C5-223C932EF9B8}"/>
    <dgm:cxn modelId="{86884801-2D76-4ED7-BEE0-97A10FDC0167}" type="presOf" srcId="{9B6E30D2-461C-48E1-AD7E-7336C602AD33}" destId="{BE8BABD5-8E1C-4968-BFEC-36F579E1BCCB}" srcOrd="0" destOrd="0" presId="urn:microsoft.com/office/officeart/2005/8/layout/hProcess3"/>
    <dgm:cxn modelId="{FE5DA928-6347-47A6-8C27-94EF2B747769}" type="presOf" srcId="{70F83F15-A53A-43DC-BD7A-6B1A05C6F92A}" destId="{E9623CE7-3B71-4465-9A08-86FE7C08F54A}" srcOrd="0" destOrd="0" presId="urn:microsoft.com/office/officeart/2005/8/layout/hProcess3"/>
    <dgm:cxn modelId="{FC675422-F3C6-4CEB-A45E-F4B5E3A35EBC}" type="presParOf" srcId="{BE8BABD5-8E1C-4968-BFEC-36F579E1BCCB}" destId="{30B20105-4FE9-422B-8137-1464B599150E}" srcOrd="0" destOrd="0" presId="urn:microsoft.com/office/officeart/2005/8/layout/hProcess3"/>
    <dgm:cxn modelId="{A03E85DA-606B-4E98-9043-8A61C4856D7F}" type="presParOf" srcId="{BE8BABD5-8E1C-4968-BFEC-36F579E1BCCB}" destId="{80D277BB-FC59-452B-B731-DF91940A2DC9}" srcOrd="1" destOrd="0" presId="urn:microsoft.com/office/officeart/2005/8/layout/hProcess3"/>
    <dgm:cxn modelId="{B67BBEBC-5EC4-43EC-9D87-9046F45804EA}" type="presParOf" srcId="{80D277BB-FC59-452B-B731-DF91940A2DC9}" destId="{5ADFA0F1-355F-4BE9-89A5-3F9F474374AC}" srcOrd="0" destOrd="0" presId="urn:microsoft.com/office/officeart/2005/8/layout/hProcess3"/>
    <dgm:cxn modelId="{0710EDD8-F7A6-4328-B427-DF28571308FF}" type="presParOf" srcId="{80D277BB-FC59-452B-B731-DF91940A2DC9}" destId="{42BF86A1-0FFC-48BB-B0D0-BBDE20B8370B}" srcOrd="1" destOrd="0" presId="urn:microsoft.com/office/officeart/2005/8/layout/hProcess3"/>
    <dgm:cxn modelId="{805BD12C-5087-4CF6-9BFD-A8FF6A1C245B}" type="presParOf" srcId="{42BF86A1-0FFC-48BB-B0D0-BBDE20B8370B}" destId="{A77159B7-B276-4FEC-B3A8-3FF1A2985EA2}" srcOrd="0" destOrd="0" presId="urn:microsoft.com/office/officeart/2005/8/layout/hProcess3"/>
    <dgm:cxn modelId="{D33FEE8E-8A68-4D5C-A3D2-DC0F78E6A881}" type="presParOf" srcId="{42BF86A1-0FFC-48BB-B0D0-BBDE20B8370B}" destId="{E9623CE7-3B71-4465-9A08-86FE7C08F54A}" srcOrd="1" destOrd="0" presId="urn:microsoft.com/office/officeart/2005/8/layout/hProcess3"/>
    <dgm:cxn modelId="{CAC94EDB-4ACB-4849-B135-800D0BF8BC06}" type="presParOf" srcId="{42BF86A1-0FFC-48BB-B0D0-BBDE20B8370B}" destId="{94405E60-BCBA-4395-9906-0F35CED1C2B2}" srcOrd="2" destOrd="0" presId="urn:microsoft.com/office/officeart/2005/8/layout/hProcess3"/>
    <dgm:cxn modelId="{B3D16B7A-7EA1-4C45-97F5-C7FEA2ABD66A}" type="presParOf" srcId="{42BF86A1-0FFC-48BB-B0D0-BBDE20B8370B}" destId="{81D18569-E084-4A49-9226-4FD7E3BBAF29}" srcOrd="3" destOrd="0" presId="urn:microsoft.com/office/officeart/2005/8/layout/hProcess3"/>
    <dgm:cxn modelId="{634F24F4-54D3-4542-A8BB-598D0AC365F3}" type="presParOf" srcId="{80D277BB-FC59-452B-B731-DF91940A2DC9}" destId="{DB754290-A1A0-45F3-9675-A8E70E465CE9}" srcOrd="2" destOrd="0" presId="urn:microsoft.com/office/officeart/2005/8/layout/hProcess3"/>
    <dgm:cxn modelId="{151CE1EA-2216-416B-8F6B-E14D1FE1C964}" type="presParOf" srcId="{80D277BB-FC59-452B-B731-DF91940A2DC9}" destId="{D16D90ED-AD9A-4730-A7C4-5807C7BA9ED1}" srcOrd="3" destOrd="0" presId="urn:microsoft.com/office/officeart/2005/8/layout/hProcess3"/>
    <dgm:cxn modelId="{6C1F0D1C-6FD2-4262-94BD-597B999F436D}" type="presParOf" srcId="{80D277BB-FC59-452B-B731-DF91940A2DC9}" destId="{68D3CFDE-CDAF-4EFC-8BFA-931DEB59B504}" srcOrd="4"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19BEA4-53DC-422A-9504-7285317C5C85}" type="doc">
      <dgm:prSet loTypeId="urn:microsoft.com/office/officeart/2005/8/layout/chevron2" loCatId="process" qsTypeId="urn:microsoft.com/office/officeart/2005/8/quickstyle/simple5" qsCatId="simple" csTypeId="urn:microsoft.com/office/officeart/2005/8/colors/colorful5" csCatId="colorful" phldr="1"/>
      <dgm:spPr/>
      <dgm:t>
        <a:bodyPr/>
        <a:lstStyle/>
        <a:p>
          <a:endParaRPr lang="en-US"/>
        </a:p>
      </dgm:t>
    </dgm:pt>
    <dgm:pt modelId="{3CC4BB28-C2EA-42EE-8024-351CFC437318}">
      <dgm:prSet phldrT="[Text]"/>
      <dgm:spPr/>
      <dgm:t>
        <a:bodyPr/>
        <a:lstStyle/>
        <a:p>
          <a:r>
            <a:rPr lang="en-US" dirty="0" smtClean="0"/>
            <a:t>1</a:t>
          </a:r>
          <a:endParaRPr lang="en-US" dirty="0"/>
        </a:p>
      </dgm:t>
    </dgm:pt>
    <dgm:pt modelId="{1AAC5912-43EF-4EBD-9669-51F6351C28E3}" type="parTrans" cxnId="{2E251681-AFD7-4F50-B12F-47E76CCD95C1}">
      <dgm:prSet/>
      <dgm:spPr/>
      <dgm:t>
        <a:bodyPr/>
        <a:lstStyle/>
        <a:p>
          <a:endParaRPr lang="en-US"/>
        </a:p>
      </dgm:t>
    </dgm:pt>
    <dgm:pt modelId="{FD543D3C-8E31-455C-8FBE-B3B22632B2A6}" type="sibTrans" cxnId="{2E251681-AFD7-4F50-B12F-47E76CCD95C1}">
      <dgm:prSet/>
      <dgm:spPr/>
      <dgm:t>
        <a:bodyPr/>
        <a:lstStyle/>
        <a:p>
          <a:endParaRPr lang="en-US"/>
        </a:p>
      </dgm:t>
    </dgm:pt>
    <dgm:pt modelId="{B9BF00E3-55A2-4E72-99E5-3A6303CC1B80}">
      <dgm:prSet phldrT="[Text]"/>
      <dgm:spPr/>
      <dgm:t>
        <a:bodyPr/>
        <a:lstStyle/>
        <a:p>
          <a:r>
            <a:rPr lang="en-US" dirty="0" smtClean="0">
              <a:latin typeface="Verdana" pitchFamily="34" charset="0"/>
            </a:rPr>
            <a:t>Most accidents occur due to violations of </a:t>
          </a:r>
          <a:r>
            <a:rPr lang="en-GB" dirty="0" smtClean="0">
              <a:latin typeface="Verdana" pitchFamily="34" charset="0"/>
            </a:rPr>
            <a:t>basic</a:t>
          </a:r>
          <a:r>
            <a:rPr lang="en-US" dirty="0" smtClean="0">
              <a:latin typeface="Verdana" pitchFamily="34" charset="0"/>
            </a:rPr>
            <a:t> safety principles</a:t>
          </a:r>
          <a:endParaRPr lang="en-US" dirty="0"/>
        </a:p>
      </dgm:t>
    </dgm:pt>
    <dgm:pt modelId="{A2B46EED-B3E1-45D6-B623-3A6F95C49B4C}" type="parTrans" cxnId="{516EFF60-565A-4AE5-B84B-89B875B00C5F}">
      <dgm:prSet/>
      <dgm:spPr/>
      <dgm:t>
        <a:bodyPr/>
        <a:lstStyle/>
        <a:p>
          <a:endParaRPr lang="en-US"/>
        </a:p>
      </dgm:t>
    </dgm:pt>
    <dgm:pt modelId="{7701AFE6-25BF-410E-B36A-2F3AF63F6C37}" type="sibTrans" cxnId="{516EFF60-565A-4AE5-B84B-89B875B00C5F}">
      <dgm:prSet/>
      <dgm:spPr/>
      <dgm:t>
        <a:bodyPr/>
        <a:lstStyle/>
        <a:p>
          <a:endParaRPr lang="en-US"/>
        </a:p>
      </dgm:t>
    </dgm:pt>
    <dgm:pt modelId="{B38B88DD-A131-4602-8DD7-991230B7700C}">
      <dgm:prSet phldrT="[Text]"/>
      <dgm:spPr/>
      <dgm:t>
        <a:bodyPr/>
        <a:lstStyle/>
        <a:p>
          <a:r>
            <a:rPr lang="en-US" dirty="0" smtClean="0"/>
            <a:t>2</a:t>
          </a:r>
          <a:endParaRPr lang="en-US" dirty="0"/>
        </a:p>
      </dgm:t>
    </dgm:pt>
    <dgm:pt modelId="{083D9CE2-DB44-4CA2-A062-A5D251B5DF3F}" type="parTrans" cxnId="{0D38310E-4DF4-4BBA-9B07-2967E19698D9}">
      <dgm:prSet/>
      <dgm:spPr/>
      <dgm:t>
        <a:bodyPr/>
        <a:lstStyle/>
        <a:p>
          <a:endParaRPr lang="en-US"/>
        </a:p>
      </dgm:t>
    </dgm:pt>
    <dgm:pt modelId="{9532F286-5917-45AD-A892-E1D06011D15C}" type="sibTrans" cxnId="{0D38310E-4DF4-4BBA-9B07-2967E19698D9}">
      <dgm:prSet/>
      <dgm:spPr/>
      <dgm:t>
        <a:bodyPr/>
        <a:lstStyle/>
        <a:p>
          <a:endParaRPr lang="en-US"/>
        </a:p>
      </dgm:t>
    </dgm:pt>
    <dgm:pt modelId="{02224D4F-A769-4C47-949C-468150CFD49C}">
      <dgm:prSet phldrT="[Text]"/>
      <dgm:spPr/>
      <dgm:t>
        <a:bodyPr/>
        <a:lstStyle/>
        <a:p>
          <a:r>
            <a:rPr lang="en-US" dirty="0" smtClean="0">
              <a:latin typeface="Verdana" pitchFamily="34" charset="0"/>
            </a:rPr>
            <a:t>failure to follow established work instructions or procedures</a:t>
          </a:r>
          <a:endParaRPr lang="en-US" dirty="0"/>
        </a:p>
      </dgm:t>
    </dgm:pt>
    <dgm:pt modelId="{A81EFED7-3069-4A1B-B631-9FA52AEF061C}" type="parTrans" cxnId="{310C8B5C-357B-4EFA-BE83-D56513657C09}">
      <dgm:prSet/>
      <dgm:spPr/>
      <dgm:t>
        <a:bodyPr/>
        <a:lstStyle/>
        <a:p>
          <a:endParaRPr lang="en-US"/>
        </a:p>
      </dgm:t>
    </dgm:pt>
    <dgm:pt modelId="{DB0C20D4-505C-4C1B-B2BF-B397CCF5DA8E}" type="sibTrans" cxnId="{310C8B5C-357B-4EFA-BE83-D56513657C09}">
      <dgm:prSet/>
      <dgm:spPr/>
      <dgm:t>
        <a:bodyPr/>
        <a:lstStyle/>
        <a:p>
          <a:endParaRPr lang="en-US"/>
        </a:p>
      </dgm:t>
    </dgm:pt>
    <dgm:pt modelId="{C4155B17-2709-4C21-835A-9DF0DA3D0E14}">
      <dgm:prSet phldrT="[Text]"/>
      <dgm:spPr/>
      <dgm:t>
        <a:bodyPr/>
        <a:lstStyle/>
        <a:p>
          <a:r>
            <a:rPr lang="en-US" dirty="0" smtClean="0"/>
            <a:t>3</a:t>
          </a:r>
          <a:endParaRPr lang="en-US" dirty="0"/>
        </a:p>
      </dgm:t>
    </dgm:pt>
    <dgm:pt modelId="{0F26B5D2-2BC0-48F5-A3F9-D6AFDE99FE2F}" type="parTrans" cxnId="{1B9BD65B-F0B7-4C4D-8116-82C9902A80A6}">
      <dgm:prSet/>
      <dgm:spPr/>
      <dgm:t>
        <a:bodyPr/>
        <a:lstStyle/>
        <a:p>
          <a:endParaRPr lang="en-US"/>
        </a:p>
      </dgm:t>
    </dgm:pt>
    <dgm:pt modelId="{3E39B677-F026-41D7-B094-562BAB579359}" type="sibTrans" cxnId="{1B9BD65B-F0B7-4C4D-8116-82C9902A80A6}">
      <dgm:prSet/>
      <dgm:spPr/>
      <dgm:t>
        <a:bodyPr/>
        <a:lstStyle/>
        <a:p>
          <a:endParaRPr lang="en-US"/>
        </a:p>
      </dgm:t>
    </dgm:pt>
    <dgm:pt modelId="{0C22F327-2588-4B6C-A2E0-311144E0BBEC}">
      <dgm:prSet phldrT="[Text]"/>
      <dgm:spPr/>
      <dgm:t>
        <a:bodyPr/>
        <a:lstStyle/>
        <a:p>
          <a:r>
            <a:rPr lang="en-US" smtClean="0">
              <a:latin typeface="Verdana" pitchFamily="34" charset="0"/>
            </a:rPr>
            <a:t>due to lack of proper training or familiarization.</a:t>
          </a:r>
          <a:endParaRPr lang="en-US" dirty="0"/>
        </a:p>
      </dgm:t>
    </dgm:pt>
    <dgm:pt modelId="{12B8CE81-0DB7-4FCF-9FF0-50E4948238E4}" type="parTrans" cxnId="{83E7EE48-CEBC-4A94-A353-A8CC9D60372C}">
      <dgm:prSet/>
      <dgm:spPr/>
      <dgm:t>
        <a:bodyPr/>
        <a:lstStyle/>
        <a:p>
          <a:endParaRPr lang="en-US"/>
        </a:p>
      </dgm:t>
    </dgm:pt>
    <dgm:pt modelId="{1C67B9D9-C8A1-4F9D-855C-36AD27EF28E1}" type="sibTrans" cxnId="{83E7EE48-CEBC-4A94-A353-A8CC9D60372C}">
      <dgm:prSet/>
      <dgm:spPr/>
      <dgm:t>
        <a:bodyPr/>
        <a:lstStyle/>
        <a:p>
          <a:endParaRPr lang="en-US"/>
        </a:p>
      </dgm:t>
    </dgm:pt>
    <dgm:pt modelId="{61001FF1-DD14-4C4A-A79F-B92118025A38}" type="pres">
      <dgm:prSet presAssocID="{0619BEA4-53DC-422A-9504-7285317C5C85}" presName="linearFlow" presStyleCnt="0">
        <dgm:presLayoutVars>
          <dgm:dir/>
          <dgm:animLvl val="lvl"/>
          <dgm:resizeHandles val="exact"/>
        </dgm:presLayoutVars>
      </dgm:prSet>
      <dgm:spPr/>
      <dgm:t>
        <a:bodyPr/>
        <a:lstStyle/>
        <a:p>
          <a:endParaRPr lang="en-US"/>
        </a:p>
      </dgm:t>
    </dgm:pt>
    <dgm:pt modelId="{1CCF5471-2601-4639-8BDD-E2B5457BB57C}" type="pres">
      <dgm:prSet presAssocID="{3CC4BB28-C2EA-42EE-8024-351CFC437318}" presName="composite" presStyleCnt="0"/>
      <dgm:spPr/>
    </dgm:pt>
    <dgm:pt modelId="{2C9EC63E-978F-4E69-9624-AF8AD2BC4DEA}" type="pres">
      <dgm:prSet presAssocID="{3CC4BB28-C2EA-42EE-8024-351CFC437318}" presName="parentText" presStyleLbl="alignNode1" presStyleIdx="0" presStyleCnt="3">
        <dgm:presLayoutVars>
          <dgm:chMax val="1"/>
          <dgm:bulletEnabled val="1"/>
        </dgm:presLayoutVars>
      </dgm:prSet>
      <dgm:spPr/>
      <dgm:t>
        <a:bodyPr/>
        <a:lstStyle/>
        <a:p>
          <a:endParaRPr lang="en-US"/>
        </a:p>
      </dgm:t>
    </dgm:pt>
    <dgm:pt modelId="{0FE7A786-0EB0-4568-9DA3-3645442E6A51}" type="pres">
      <dgm:prSet presAssocID="{3CC4BB28-C2EA-42EE-8024-351CFC437318}" presName="descendantText" presStyleLbl="alignAcc1" presStyleIdx="0" presStyleCnt="3">
        <dgm:presLayoutVars>
          <dgm:bulletEnabled val="1"/>
        </dgm:presLayoutVars>
      </dgm:prSet>
      <dgm:spPr/>
      <dgm:t>
        <a:bodyPr/>
        <a:lstStyle/>
        <a:p>
          <a:endParaRPr lang="en-US"/>
        </a:p>
      </dgm:t>
    </dgm:pt>
    <dgm:pt modelId="{3E074C51-0448-4549-893C-4F41D30163B9}" type="pres">
      <dgm:prSet presAssocID="{FD543D3C-8E31-455C-8FBE-B3B22632B2A6}" presName="sp" presStyleCnt="0"/>
      <dgm:spPr/>
    </dgm:pt>
    <dgm:pt modelId="{AC0FED31-B331-4A77-9F05-5A2D3CF6211E}" type="pres">
      <dgm:prSet presAssocID="{B38B88DD-A131-4602-8DD7-991230B7700C}" presName="composite" presStyleCnt="0"/>
      <dgm:spPr/>
    </dgm:pt>
    <dgm:pt modelId="{FF3138D5-9F54-4894-B89E-763CEEF3CC92}" type="pres">
      <dgm:prSet presAssocID="{B38B88DD-A131-4602-8DD7-991230B7700C}" presName="parentText" presStyleLbl="alignNode1" presStyleIdx="1" presStyleCnt="3">
        <dgm:presLayoutVars>
          <dgm:chMax val="1"/>
          <dgm:bulletEnabled val="1"/>
        </dgm:presLayoutVars>
      </dgm:prSet>
      <dgm:spPr/>
      <dgm:t>
        <a:bodyPr/>
        <a:lstStyle/>
        <a:p>
          <a:endParaRPr lang="en-US"/>
        </a:p>
      </dgm:t>
    </dgm:pt>
    <dgm:pt modelId="{0D604593-00D7-441C-B041-A70920B09DEF}" type="pres">
      <dgm:prSet presAssocID="{B38B88DD-A131-4602-8DD7-991230B7700C}" presName="descendantText" presStyleLbl="alignAcc1" presStyleIdx="1" presStyleCnt="3">
        <dgm:presLayoutVars>
          <dgm:bulletEnabled val="1"/>
        </dgm:presLayoutVars>
      </dgm:prSet>
      <dgm:spPr/>
      <dgm:t>
        <a:bodyPr/>
        <a:lstStyle/>
        <a:p>
          <a:endParaRPr lang="en-US"/>
        </a:p>
      </dgm:t>
    </dgm:pt>
    <dgm:pt modelId="{D5495760-42CA-4DCD-80A8-E5B85009A030}" type="pres">
      <dgm:prSet presAssocID="{9532F286-5917-45AD-A892-E1D06011D15C}" presName="sp" presStyleCnt="0"/>
      <dgm:spPr/>
    </dgm:pt>
    <dgm:pt modelId="{2FC93490-49BE-444E-A0C1-38733F19E456}" type="pres">
      <dgm:prSet presAssocID="{C4155B17-2709-4C21-835A-9DF0DA3D0E14}" presName="composite" presStyleCnt="0"/>
      <dgm:spPr/>
    </dgm:pt>
    <dgm:pt modelId="{B751545A-F743-4963-B4C7-68A4EC679C3A}" type="pres">
      <dgm:prSet presAssocID="{C4155B17-2709-4C21-835A-9DF0DA3D0E14}" presName="parentText" presStyleLbl="alignNode1" presStyleIdx="2" presStyleCnt="3">
        <dgm:presLayoutVars>
          <dgm:chMax val="1"/>
          <dgm:bulletEnabled val="1"/>
        </dgm:presLayoutVars>
      </dgm:prSet>
      <dgm:spPr/>
      <dgm:t>
        <a:bodyPr/>
        <a:lstStyle/>
        <a:p>
          <a:endParaRPr lang="en-US"/>
        </a:p>
      </dgm:t>
    </dgm:pt>
    <dgm:pt modelId="{D727AAC7-85DB-428F-9722-B07BC5000135}" type="pres">
      <dgm:prSet presAssocID="{C4155B17-2709-4C21-835A-9DF0DA3D0E14}" presName="descendantText" presStyleLbl="alignAcc1" presStyleIdx="2" presStyleCnt="3">
        <dgm:presLayoutVars>
          <dgm:bulletEnabled val="1"/>
        </dgm:presLayoutVars>
      </dgm:prSet>
      <dgm:spPr/>
      <dgm:t>
        <a:bodyPr/>
        <a:lstStyle/>
        <a:p>
          <a:endParaRPr lang="en-US"/>
        </a:p>
      </dgm:t>
    </dgm:pt>
  </dgm:ptLst>
  <dgm:cxnLst>
    <dgm:cxn modelId="{4897D63B-DB39-4702-865A-9F0BC07D9A91}" type="presOf" srcId="{02224D4F-A769-4C47-949C-468150CFD49C}" destId="{0D604593-00D7-441C-B041-A70920B09DEF}" srcOrd="0" destOrd="0" presId="urn:microsoft.com/office/officeart/2005/8/layout/chevron2"/>
    <dgm:cxn modelId="{675E0E33-3B49-4B06-9688-B819BC0CBCA1}" type="presOf" srcId="{B9BF00E3-55A2-4E72-99E5-3A6303CC1B80}" destId="{0FE7A786-0EB0-4568-9DA3-3645442E6A51}" srcOrd="0" destOrd="0" presId="urn:microsoft.com/office/officeart/2005/8/layout/chevron2"/>
    <dgm:cxn modelId="{A1B3C7CA-3E09-4193-A6B7-5187951E706E}" type="presOf" srcId="{0619BEA4-53DC-422A-9504-7285317C5C85}" destId="{61001FF1-DD14-4C4A-A79F-B92118025A38}" srcOrd="0" destOrd="0" presId="urn:microsoft.com/office/officeart/2005/8/layout/chevron2"/>
    <dgm:cxn modelId="{516EFF60-565A-4AE5-B84B-89B875B00C5F}" srcId="{3CC4BB28-C2EA-42EE-8024-351CFC437318}" destId="{B9BF00E3-55A2-4E72-99E5-3A6303CC1B80}" srcOrd="0" destOrd="0" parTransId="{A2B46EED-B3E1-45D6-B623-3A6F95C49B4C}" sibTransId="{7701AFE6-25BF-410E-B36A-2F3AF63F6C37}"/>
    <dgm:cxn modelId="{1B9BD65B-F0B7-4C4D-8116-82C9902A80A6}" srcId="{0619BEA4-53DC-422A-9504-7285317C5C85}" destId="{C4155B17-2709-4C21-835A-9DF0DA3D0E14}" srcOrd="2" destOrd="0" parTransId="{0F26B5D2-2BC0-48F5-A3F9-D6AFDE99FE2F}" sibTransId="{3E39B677-F026-41D7-B094-562BAB579359}"/>
    <dgm:cxn modelId="{0EF2969D-F603-4686-B5AD-3C589ED87950}" type="presOf" srcId="{B38B88DD-A131-4602-8DD7-991230B7700C}" destId="{FF3138D5-9F54-4894-B89E-763CEEF3CC92}" srcOrd="0" destOrd="0" presId="urn:microsoft.com/office/officeart/2005/8/layout/chevron2"/>
    <dgm:cxn modelId="{310C8B5C-357B-4EFA-BE83-D56513657C09}" srcId="{B38B88DD-A131-4602-8DD7-991230B7700C}" destId="{02224D4F-A769-4C47-949C-468150CFD49C}" srcOrd="0" destOrd="0" parTransId="{A81EFED7-3069-4A1B-B631-9FA52AEF061C}" sibTransId="{DB0C20D4-505C-4C1B-B2BF-B397CCF5DA8E}"/>
    <dgm:cxn modelId="{DCE4AA39-4A07-4E3F-B972-86F6732FB86F}" type="presOf" srcId="{3CC4BB28-C2EA-42EE-8024-351CFC437318}" destId="{2C9EC63E-978F-4E69-9624-AF8AD2BC4DEA}" srcOrd="0" destOrd="0" presId="urn:microsoft.com/office/officeart/2005/8/layout/chevron2"/>
    <dgm:cxn modelId="{83E7EE48-CEBC-4A94-A353-A8CC9D60372C}" srcId="{C4155B17-2709-4C21-835A-9DF0DA3D0E14}" destId="{0C22F327-2588-4B6C-A2E0-311144E0BBEC}" srcOrd="0" destOrd="0" parTransId="{12B8CE81-0DB7-4FCF-9FF0-50E4948238E4}" sibTransId="{1C67B9D9-C8A1-4F9D-855C-36AD27EF28E1}"/>
    <dgm:cxn modelId="{0D38310E-4DF4-4BBA-9B07-2967E19698D9}" srcId="{0619BEA4-53DC-422A-9504-7285317C5C85}" destId="{B38B88DD-A131-4602-8DD7-991230B7700C}" srcOrd="1" destOrd="0" parTransId="{083D9CE2-DB44-4CA2-A062-A5D251B5DF3F}" sibTransId="{9532F286-5917-45AD-A892-E1D06011D15C}"/>
    <dgm:cxn modelId="{2E251681-AFD7-4F50-B12F-47E76CCD95C1}" srcId="{0619BEA4-53DC-422A-9504-7285317C5C85}" destId="{3CC4BB28-C2EA-42EE-8024-351CFC437318}" srcOrd="0" destOrd="0" parTransId="{1AAC5912-43EF-4EBD-9669-51F6351C28E3}" sibTransId="{FD543D3C-8E31-455C-8FBE-B3B22632B2A6}"/>
    <dgm:cxn modelId="{E26F1D2D-D140-4D49-835D-8B5BFE9C5023}" type="presOf" srcId="{C4155B17-2709-4C21-835A-9DF0DA3D0E14}" destId="{B751545A-F743-4963-B4C7-68A4EC679C3A}" srcOrd="0" destOrd="0" presId="urn:microsoft.com/office/officeart/2005/8/layout/chevron2"/>
    <dgm:cxn modelId="{5E3D6C79-183E-42A3-811D-D8EC6484BE1B}" type="presOf" srcId="{0C22F327-2588-4B6C-A2E0-311144E0BBEC}" destId="{D727AAC7-85DB-428F-9722-B07BC5000135}" srcOrd="0" destOrd="0" presId="urn:microsoft.com/office/officeart/2005/8/layout/chevron2"/>
    <dgm:cxn modelId="{E4C8DC6A-EE39-486D-B84F-502FBD323138}" type="presParOf" srcId="{61001FF1-DD14-4C4A-A79F-B92118025A38}" destId="{1CCF5471-2601-4639-8BDD-E2B5457BB57C}" srcOrd="0" destOrd="0" presId="urn:microsoft.com/office/officeart/2005/8/layout/chevron2"/>
    <dgm:cxn modelId="{9CCB9E7A-34E6-4AAE-82F8-B319ED5330B6}" type="presParOf" srcId="{1CCF5471-2601-4639-8BDD-E2B5457BB57C}" destId="{2C9EC63E-978F-4E69-9624-AF8AD2BC4DEA}" srcOrd="0" destOrd="0" presId="urn:microsoft.com/office/officeart/2005/8/layout/chevron2"/>
    <dgm:cxn modelId="{07F47615-577A-478F-9D21-3EBC24F50FAD}" type="presParOf" srcId="{1CCF5471-2601-4639-8BDD-E2B5457BB57C}" destId="{0FE7A786-0EB0-4568-9DA3-3645442E6A51}" srcOrd="1" destOrd="0" presId="urn:microsoft.com/office/officeart/2005/8/layout/chevron2"/>
    <dgm:cxn modelId="{4C9BC07A-F064-4249-9AB7-EB743C2B4D97}" type="presParOf" srcId="{61001FF1-DD14-4C4A-A79F-B92118025A38}" destId="{3E074C51-0448-4549-893C-4F41D30163B9}" srcOrd="1" destOrd="0" presId="urn:microsoft.com/office/officeart/2005/8/layout/chevron2"/>
    <dgm:cxn modelId="{54D452F5-DD0A-4223-8821-D69F7541F8BC}" type="presParOf" srcId="{61001FF1-DD14-4C4A-A79F-B92118025A38}" destId="{AC0FED31-B331-4A77-9F05-5A2D3CF6211E}" srcOrd="2" destOrd="0" presId="urn:microsoft.com/office/officeart/2005/8/layout/chevron2"/>
    <dgm:cxn modelId="{BD3BB5C4-6A07-4EB7-AC6C-7C6F79148A52}" type="presParOf" srcId="{AC0FED31-B331-4A77-9F05-5A2D3CF6211E}" destId="{FF3138D5-9F54-4894-B89E-763CEEF3CC92}" srcOrd="0" destOrd="0" presId="urn:microsoft.com/office/officeart/2005/8/layout/chevron2"/>
    <dgm:cxn modelId="{A53DF283-68CB-4204-A52F-DA8D071C5032}" type="presParOf" srcId="{AC0FED31-B331-4A77-9F05-5A2D3CF6211E}" destId="{0D604593-00D7-441C-B041-A70920B09DEF}" srcOrd="1" destOrd="0" presId="urn:microsoft.com/office/officeart/2005/8/layout/chevron2"/>
    <dgm:cxn modelId="{1E18A467-CEE6-4CFC-9E87-33F6B32EABB3}" type="presParOf" srcId="{61001FF1-DD14-4C4A-A79F-B92118025A38}" destId="{D5495760-42CA-4DCD-80A8-E5B85009A030}" srcOrd="3" destOrd="0" presId="urn:microsoft.com/office/officeart/2005/8/layout/chevron2"/>
    <dgm:cxn modelId="{5CB20CEA-6AF7-4914-8B11-8CEBBB52B979}" type="presParOf" srcId="{61001FF1-DD14-4C4A-A79F-B92118025A38}" destId="{2FC93490-49BE-444E-A0C1-38733F19E456}" srcOrd="4" destOrd="0" presId="urn:microsoft.com/office/officeart/2005/8/layout/chevron2"/>
    <dgm:cxn modelId="{F903F63B-1106-4D4C-B987-BDB67E683DD6}" type="presParOf" srcId="{2FC93490-49BE-444E-A0C1-38733F19E456}" destId="{B751545A-F743-4963-B4C7-68A4EC679C3A}" srcOrd="0" destOrd="0" presId="urn:microsoft.com/office/officeart/2005/8/layout/chevron2"/>
    <dgm:cxn modelId="{38E5B903-EB0D-4DC0-8F01-5F1619AC2904}" type="presParOf" srcId="{2FC93490-49BE-444E-A0C1-38733F19E456}" destId="{D727AAC7-85DB-428F-9722-B07BC500013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825F87-8F9C-4C82-81D8-51B63FF85345}" type="doc">
      <dgm:prSet loTypeId="urn:microsoft.com/office/officeart/2005/8/layout/vList4#1" loCatId="list" qsTypeId="urn:microsoft.com/office/officeart/2005/8/quickstyle/3d2" qsCatId="3D" csTypeId="urn:microsoft.com/office/officeart/2005/8/colors/colorful5" csCatId="colorful" phldr="1"/>
      <dgm:spPr/>
      <dgm:t>
        <a:bodyPr/>
        <a:lstStyle/>
        <a:p>
          <a:endParaRPr lang="en-US"/>
        </a:p>
      </dgm:t>
    </dgm:pt>
    <dgm:pt modelId="{C92E1991-119E-43FD-8CA0-91C29BA6F061}">
      <dgm:prSet phldrT="[Text]"/>
      <dgm:spPr/>
      <dgm:t>
        <a:bodyPr/>
        <a:lstStyle/>
        <a:p>
          <a:r>
            <a:rPr lang="en-US" dirty="0" smtClean="0"/>
            <a:t>extreme tiredness resulting from mental or physical exertion or illness.</a:t>
          </a:r>
          <a:endParaRPr lang="en-US" dirty="0"/>
        </a:p>
      </dgm:t>
    </dgm:pt>
    <dgm:pt modelId="{863EE403-F645-47FD-9273-87E5B454A4A8}" type="parTrans" cxnId="{ABA56EB3-D328-4A67-A768-BAA4EAE898CD}">
      <dgm:prSet/>
      <dgm:spPr/>
      <dgm:t>
        <a:bodyPr/>
        <a:lstStyle/>
        <a:p>
          <a:endParaRPr lang="en-US"/>
        </a:p>
      </dgm:t>
    </dgm:pt>
    <dgm:pt modelId="{78B94507-AE93-411C-A20F-88FBF2E1B2AF}" type="sibTrans" cxnId="{ABA56EB3-D328-4A67-A768-BAA4EAE898CD}">
      <dgm:prSet/>
      <dgm:spPr/>
      <dgm:t>
        <a:bodyPr/>
        <a:lstStyle/>
        <a:p>
          <a:endParaRPr lang="en-US"/>
        </a:p>
      </dgm:t>
    </dgm:pt>
    <dgm:pt modelId="{811F81CA-560C-4BC1-A89A-D21518600BF1}">
      <dgm:prSet phldrT="[Text]"/>
      <dgm:spPr/>
      <dgm:t>
        <a:bodyPr/>
        <a:lstStyle/>
        <a:p>
          <a:r>
            <a:rPr lang="en-US" dirty="0" smtClean="0"/>
            <a:t>considered an internal precondition for unsafe acts because it negatively affects the human operator's internal state</a:t>
          </a:r>
          <a:endParaRPr lang="en-US" dirty="0"/>
        </a:p>
      </dgm:t>
    </dgm:pt>
    <dgm:pt modelId="{43FE85E7-FE78-4690-87F8-9ECB4CEE03A2}" type="parTrans" cxnId="{D9399D45-773F-4DD5-A119-E428970C6FF2}">
      <dgm:prSet/>
      <dgm:spPr/>
      <dgm:t>
        <a:bodyPr/>
        <a:lstStyle/>
        <a:p>
          <a:endParaRPr lang="en-US"/>
        </a:p>
      </dgm:t>
    </dgm:pt>
    <dgm:pt modelId="{63E5445A-D621-4520-BCD7-DA42383EEEB2}" type="sibTrans" cxnId="{D9399D45-773F-4DD5-A119-E428970C6FF2}">
      <dgm:prSet/>
      <dgm:spPr/>
      <dgm:t>
        <a:bodyPr/>
        <a:lstStyle/>
        <a:p>
          <a:endParaRPr lang="en-US"/>
        </a:p>
      </dgm:t>
    </dgm:pt>
    <dgm:pt modelId="{99CCF010-75B8-4DA3-AEEE-7E4ABB415762}" type="pres">
      <dgm:prSet presAssocID="{02825F87-8F9C-4C82-81D8-51B63FF85345}" presName="linear" presStyleCnt="0">
        <dgm:presLayoutVars>
          <dgm:dir/>
          <dgm:resizeHandles val="exact"/>
        </dgm:presLayoutVars>
      </dgm:prSet>
      <dgm:spPr/>
      <dgm:t>
        <a:bodyPr/>
        <a:lstStyle/>
        <a:p>
          <a:endParaRPr lang="en-US"/>
        </a:p>
      </dgm:t>
    </dgm:pt>
    <dgm:pt modelId="{173F1480-40D7-49BC-97C3-7E18AD595FA4}" type="pres">
      <dgm:prSet presAssocID="{C92E1991-119E-43FD-8CA0-91C29BA6F061}" presName="comp" presStyleCnt="0"/>
      <dgm:spPr/>
    </dgm:pt>
    <dgm:pt modelId="{64D6CE6E-AFB9-48E3-AD29-0301BCE05EAE}" type="pres">
      <dgm:prSet presAssocID="{C92E1991-119E-43FD-8CA0-91C29BA6F061}" presName="box" presStyleLbl="node1" presStyleIdx="0" presStyleCnt="2" custLinFactNeighborX="-35000" custLinFactNeighborY="-90585"/>
      <dgm:spPr/>
      <dgm:t>
        <a:bodyPr/>
        <a:lstStyle/>
        <a:p>
          <a:endParaRPr lang="en-US"/>
        </a:p>
      </dgm:t>
    </dgm:pt>
    <dgm:pt modelId="{5BEF2CD2-C1D1-4A19-995A-4A912E18213C}" type="pres">
      <dgm:prSet presAssocID="{C92E1991-119E-43FD-8CA0-91C29BA6F061}" presName="img" presStyleLbl="fgImgPlace1" presStyleIdx="0" presStyleCnt="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3000" r="-3000"/>
          </a:stretch>
        </a:blipFill>
      </dgm:spPr>
    </dgm:pt>
    <dgm:pt modelId="{8A23064D-5523-447E-A516-AF06F7CDA77A}" type="pres">
      <dgm:prSet presAssocID="{C92E1991-119E-43FD-8CA0-91C29BA6F061}" presName="text" presStyleLbl="node1" presStyleIdx="0" presStyleCnt="2">
        <dgm:presLayoutVars>
          <dgm:bulletEnabled val="1"/>
        </dgm:presLayoutVars>
      </dgm:prSet>
      <dgm:spPr/>
      <dgm:t>
        <a:bodyPr/>
        <a:lstStyle/>
        <a:p>
          <a:endParaRPr lang="en-US"/>
        </a:p>
      </dgm:t>
    </dgm:pt>
    <dgm:pt modelId="{880627A4-F67E-4336-917F-2748A319925A}" type="pres">
      <dgm:prSet presAssocID="{78B94507-AE93-411C-A20F-88FBF2E1B2AF}" presName="spacer" presStyleCnt="0"/>
      <dgm:spPr/>
    </dgm:pt>
    <dgm:pt modelId="{C405BC36-1DD8-47D7-93D6-509680D7CF15}" type="pres">
      <dgm:prSet presAssocID="{811F81CA-560C-4BC1-A89A-D21518600BF1}" presName="comp" presStyleCnt="0"/>
      <dgm:spPr/>
    </dgm:pt>
    <dgm:pt modelId="{6C1FB5F1-98BB-491B-9A30-CF49D7745273}" type="pres">
      <dgm:prSet presAssocID="{811F81CA-560C-4BC1-A89A-D21518600BF1}" presName="box" presStyleLbl="node1" presStyleIdx="1" presStyleCnt="2"/>
      <dgm:spPr/>
      <dgm:t>
        <a:bodyPr/>
        <a:lstStyle/>
        <a:p>
          <a:endParaRPr lang="en-US"/>
        </a:p>
      </dgm:t>
    </dgm:pt>
    <dgm:pt modelId="{4C9D6847-7B23-4E5F-BDFF-11EE8D91DC69}" type="pres">
      <dgm:prSet presAssocID="{811F81CA-560C-4BC1-A89A-D21518600BF1}" presName="img"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54000" r="-54000"/>
          </a:stretch>
        </a:blipFill>
      </dgm:spPr>
    </dgm:pt>
    <dgm:pt modelId="{CB225A80-D172-4FC1-8F50-26F75A918E87}" type="pres">
      <dgm:prSet presAssocID="{811F81CA-560C-4BC1-A89A-D21518600BF1}" presName="text" presStyleLbl="node1" presStyleIdx="1" presStyleCnt="2">
        <dgm:presLayoutVars>
          <dgm:bulletEnabled val="1"/>
        </dgm:presLayoutVars>
      </dgm:prSet>
      <dgm:spPr/>
      <dgm:t>
        <a:bodyPr/>
        <a:lstStyle/>
        <a:p>
          <a:endParaRPr lang="en-US"/>
        </a:p>
      </dgm:t>
    </dgm:pt>
  </dgm:ptLst>
  <dgm:cxnLst>
    <dgm:cxn modelId="{88E9E63C-8EB4-4B8E-966D-9A070AE394AC}" type="presOf" srcId="{811F81CA-560C-4BC1-A89A-D21518600BF1}" destId="{CB225A80-D172-4FC1-8F50-26F75A918E87}" srcOrd="1" destOrd="0" presId="urn:microsoft.com/office/officeart/2005/8/layout/vList4#1"/>
    <dgm:cxn modelId="{D9399D45-773F-4DD5-A119-E428970C6FF2}" srcId="{02825F87-8F9C-4C82-81D8-51B63FF85345}" destId="{811F81CA-560C-4BC1-A89A-D21518600BF1}" srcOrd="1" destOrd="0" parTransId="{43FE85E7-FE78-4690-87F8-9ECB4CEE03A2}" sibTransId="{63E5445A-D621-4520-BCD7-DA42383EEEB2}"/>
    <dgm:cxn modelId="{ABA56EB3-D328-4A67-A768-BAA4EAE898CD}" srcId="{02825F87-8F9C-4C82-81D8-51B63FF85345}" destId="{C92E1991-119E-43FD-8CA0-91C29BA6F061}" srcOrd="0" destOrd="0" parTransId="{863EE403-F645-47FD-9273-87E5B454A4A8}" sibTransId="{78B94507-AE93-411C-A20F-88FBF2E1B2AF}"/>
    <dgm:cxn modelId="{B6FBFAFA-7EB3-4333-B3A5-BBCA219F82E2}" type="presOf" srcId="{811F81CA-560C-4BC1-A89A-D21518600BF1}" destId="{6C1FB5F1-98BB-491B-9A30-CF49D7745273}" srcOrd="0" destOrd="0" presId="urn:microsoft.com/office/officeart/2005/8/layout/vList4#1"/>
    <dgm:cxn modelId="{3F230E60-6FD4-4EA5-8579-7AE6D4B80B8E}" type="presOf" srcId="{C92E1991-119E-43FD-8CA0-91C29BA6F061}" destId="{8A23064D-5523-447E-A516-AF06F7CDA77A}" srcOrd="1" destOrd="0" presId="urn:microsoft.com/office/officeart/2005/8/layout/vList4#1"/>
    <dgm:cxn modelId="{6AF1DCA3-0F0F-43AC-B7C6-357816C827EC}" type="presOf" srcId="{02825F87-8F9C-4C82-81D8-51B63FF85345}" destId="{99CCF010-75B8-4DA3-AEEE-7E4ABB415762}" srcOrd="0" destOrd="0" presId="urn:microsoft.com/office/officeart/2005/8/layout/vList4#1"/>
    <dgm:cxn modelId="{4C646E3B-46D9-46BA-B1CF-628F70E605BB}" type="presOf" srcId="{C92E1991-119E-43FD-8CA0-91C29BA6F061}" destId="{64D6CE6E-AFB9-48E3-AD29-0301BCE05EAE}" srcOrd="0" destOrd="0" presId="urn:microsoft.com/office/officeart/2005/8/layout/vList4#1"/>
    <dgm:cxn modelId="{93D7040A-9BBE-45D6-997A-402DC52BC2B1}" type="presParOf" srcId="{99CCF010-75B8-4DA3-AEEE-7E4ABB415762}" destId="{173F1480-40D7-49BC-97C3-7E18AD595FA4}" srcOrd="0" destOrd="0" presId="urn:microsoft.com/office/officeart/2005/8/layout/vList4#1"/>
    <dgm:cxn modelId="{8A45292F-72D0-4EF3-92BF-DC9365A68570}" type="presParOf" srcId="{173F1480-40D7-49BC-97C3-7E18AD595FA4}" destId="{64D6CE6E-AFB9-48E3-AD29-0301BCE05EAE}" srcOrd="0" destOrd="0" presId="urn:microsoft.com/office/officeart/2005/8/layout/vList4#1"/>
    <dgm:cxn modelId="{3176B6EC-0F67-4154-8DD9-6136FC280407}" type="presParOf" srcId="{173F1480-40D7-49BC-97C3-7E18AD595FA4}" destId="{5BEF2CD2-C1D1-4A19-995A-4A912E18213C}" srcOrd="1" destOrd="0" presId="urn:microsoft.com/office/officeart/2005/8/layout/vList4#1"/>
    <dgm:cxn modelId="{AC3A3CB8-7ADF-4483-B626-A28EF2931EBC}" type="presParOf" srcId="{173F1480-40D7-49BC-97C3-7E18AD595FA4}" destId="{8A23064D-5523-447E-A516-AF06F7CDA77A}" srcOrd="2" destOrd="0" presId="urn:microsoft.com/office/officeart/2005/8/layout/vList4#1"/>
    <dgm:cxn modelId="{6D87A71D-C401-46C9-8F5E-10C784B09B7C}" type="presParOf" srcId="{99CCF010-75B8-4DA3-AEEE-7E4ABB415762}" destId="{880627A4-F67E-4336-917F-2748A319925A}" srcOrd="1" destOrd="0" presId="urn:microsoft.com/office/officeart/2005/8/layout/vList4#1"/>
    <dgm:cxn modelId="{5801AC41-D489-4535-BAF4-31EE0AA988ED}" type="presParOf" srcId="{99CCF010-75B8-4DA3-AEEE-7E4ABB415762}" destId="{C405BC36-1DD8-47D7-93D6-509680D7CF15}" srcOrd="2" destOrd="0" presId="urn:microsoft.com/office/officeart/2005/8/layout/vList4#1"/>
    <dgm:cxn modelId="{1F42794E-5ADD-403A-9B7B-4AC3304867F6}" type="presParOf" srcId="{C405BC36-1DD8-47D7-93D6-509680D7CF15}" destId="{6C1FB5F1-98BB-491B-9A30-CF49D7745273}" srcOrd="0" destOrd="0" presId="urn:microsoft.com/office/officeart/2005/8/layout/vList4#1"/>
    <dgm:cxn modelId="{3523ADDA-556B-4EF7-96DF-EDFB6D48F1CB}" type="presParOf" srcId="{C405BC36-1DD8-47D7-93D6-509680D7CF15}" destId="{4C9D6847-7B23-4E5F-BDFF-11EE8D91DC69}" srcOrd="1" destOrd="0" presId="urn:microsoft.com/office/officeart/2005/8/layout/vList4#1"/>
    <dgm:cxn modelId="{D57F8D37-DBE2-4F9F-A4E9-C540AF542536}" type="presParOf" srcId="{C405BC36-1DD8-47D7-93D6-509680D7CF15}" destId="{CB225A80-D172-4FC1-8F50-26F75A918E87}"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AD80957-8787-4981-A70E-BCDDAB290106}" type="doc">
      <dgm:prSet loTypeId="urn:microsoft.com/office/officeart/2005/8/layout/vList4#1" loCatId="picture" qsTypeId="urn:microsoft.com/office/officeart/2005/8/quickstyle/3d2" qsCatId="3D" csTypeId="urn:microsoft.com/office/officeart/2005/8/colors/colorful5" csCatId="colorful" phldr="1"/>
      <dgm:spPr/>
      <dgm:t>
        <a:bodyPr/>
        <a:lstStyle/>
        <a:p>
          <a:endParaRPr lang="en-US"/>
        </a:p>
      </dgm:t>
    </dgm:pt>
    <dgm:pt modelId="{090004C4-E58E-462D-A697-E0CCABAE9B38}">
      <dgm:prSet phldrT="[Text]" custT="1"/>
      <dgm:spPr/>
      <dgm:t>
        <a:bodyPr/>
        <a:lstStyle/>
        <a:p>
          <a:r>
            <a:rPr lang="en-US" sz="1800" dirty="0" smtClean="0">
              <a:solidFill>
                <a:schemeClr val="tx1"/>
              </a:solidFill>
              <a:effectLst/>
            </a:rPr>
            <a:t>Stress has been identified as a contributory factor to the productivity and health costs of an organization as well as to personnel health and welfare</a:t>
          </a:r>
          <a:r>
            <a:rPr lang="en-US" sz="1300" dirty="0" smtClean="0">
              <a:solidFill>
                <a:schemeClr val="tx1"/>
              </a:solidFill>
              <a:effectLst/>
            </a:rPr>
            <a:t>.</a:t>
          </a:r>
          <a:endParaRPr lang="en-US" sz="1300" dirty="0">
            <a:solidFill>
              <a:schemeClr val="tx1"/>
            </a:solidFill>
            <a:effectLst/>
          </a:endParaRPr>
        </a:p>
      </dgm:t>
    </dgm:pt>
    <dgm:pt modelId="{F1299ACA-9423-43B3-9A4E-946CC4E5351C}" type="parTrans" cxnId="{C14206ED-733D-4583-B8F2-26EC9E3500C5}">
      <dgm:prSet/>
      <dgm:spPr/>
      <dgm:t>
        <a:bodyPr/>
        <a:lstStyle/>
        <a:p>
          <a:endParaRPr lang="en-US"/>
        </a:p>
      </dgm:t>
    </dgm:pt>
    <dgm:pt modelId="{4A137764-E2C0-444B-B613-7A92962DD6BD}" type="sibTrans" cxnId="{C14206ED-733D-4583-B8F2-26EC9E3500C5}">
      <dgm:prSet/>
      <dgm:spPr/>
      <dgm:t>
        <a:bodyPr/>
        <a:lstStyle/>
        <a:p>
          <a:endParaRPr lang="en-US"/>
        </a:p>
      </dgm:t>
    </dgm:pt>
    <dgm:pt modelId="{CEA60997-52E1-4A5B-B1D3-2210A8422026}">
      <dgm:prSet phldrT="[Text]" custT="1"/>
      <dgm:spPr/>
      <dgm:t>
        <a:bodyPr/>
        <a:lstStyle/>
        <a:p>
          <a:r>
            <a:rPr lang="en-US" sz="1800" dirty="0" smtClean="0">
              <a:solidFill>
                <a:schemeClr val="tx1"/>
              </a:solidFill>
            </a:rPr>
            <a:t>Most seafarers reported occasional to frequent stress at sea (80%). There were inter-departmental differences in stress levels, over 65% of engineers, 60% of crew, and over 60% of masters report moderate to high stress levels.</a:t>
          </a:r>
          <a:endParaRPr lang="en-US" sz="1800" dirty="0">
            <a:solidFill>
              <a:schemeClr val="tx1"/>
            </a:solidFill>
          </a:endParaRPr>
        </a:p>
      </dgm:t>
    </dgm:pt>
    <dgm:pt modelId="{5BF9360B-C2B1-42CF-B974-0C983F8B55D5}" type="parTrans" cxnId="{3F9696B7-FC22-45B7-A0D3-C19B59487935}">
      <dgm:prSet/>
      <dgm:spPr/>
      <dgm:t>
        <a:bodyPr/>
        <a:lstStyle/>
        <a:p>
          <a:endParaRPr lang="en-US"/>
        </a:p>
      </dgm:t>
    </dgm:pt>
    <dgm:pt modelId="{645AAFEA-AC3C-4098-878A-DCF0CBBB5482}" type="sibTrans" cxnId="{3F9696B7-FC22-45B7-A0D3-C19B59487935}">
      <dgm:prSet/>
      <dgm:spPr/>
      <dgm:t>
        <a:bodyPr/>
        <a:lstStyle/>
        <a:p>
          <a:endParaRPr lang="en-US"/>
        </a:p>
      </dgm:t>
    </dgm:pt>
    <dgm:pt modelId="{AA0FD6EB-D56E-4334-8D1E-6714677F333E}">
      <dgm:prSet phldrT="[Text]" custT="1"/>
      <dgm:spPr/>
      <dgm:t>
        <a:bodyPr/>
        <a:lstStyle/>
        <a:p>
          <a:r>
            <a:rPr lang="en-US" sz="1800" dirty="0" smtClean="0">
              <a:solidFill>
                <a:schemeClr val="tx1"/>
              </a:solidFill>
            </a:rPr>
            <a:t>Exposure to elevated stress levels for an extended period of time leads to negative mental and physical health outcomes.</a:t>
          </a:r>
          <a:endParaRPr lang="en-US" sz="1800" dirty="0">
            <a:solidFill>
              <a:schemeClr val="tx1"/>
            </a:solidFill>
          </a:endParaRPr>
        </a:p>
      </dgm:t>
    </dgm:pt>
    <dgm:pt modelId="{F7BC1990-9637-475D-B063-DD70DB8A4277}" type="parTrans" cxnId="{78B37303-56B1-4F58-AA9E-06096981F5FE}">
      <dgm:prSet/>
      <dgm:spPr/>
      <dgm:t>
        <a:bodyPr/>
        <a:lstStyle/>
        <a:p>
          <a:endParaRPr lang="en-US"/>
        </a:p>
      </dgm:t>
    </dgm:pt>
    <dgm:pt modelId="{916378AD-A1D5-46F8-AE8B-42B9C4A9D72B}" type="sibTrans" cxnId="{78B37303-56B1-4F58-AA9E-06096981F5FE}">
      <dgm:prSet/>
      <dgm:spPr/>
      <dgm:t>
        <a:bodyPr/>
        <a:lstStyle/>
        <a:p>
          <a:endParaRPr lang="en-US"/>
        </a:p>
      </dgm:t>
    </dgm:pt>
    <dgm:pt modelId="{536EF367-DA15-4E03-AB2F-101603976622}" type="pres">
      <dgm:prSet presAssocID="{DAD80957-8787-4981-A70E-BCDDAB290106}" presName="linear" presStyleCnt="0">
        <dgm:presLayoutVars>
          <dgm:dir/>
          <dgm:resizeHandles val="exact"/>
        </dgm:presLayoutVars>
      </dgm:prSet>
      <dgm:spPr/>
      <dgm:t>
        <a:bodyPr/>
        <a:lstStyle/>
        <a:p>
          <a:endParaRPr lang="en-US"/>
        </a:p>
      </dgm:t>
    </dgm:pt>
    <dgm:pt modelId="{F38507D6-DE2F-4FEF-8E96-6EF294588CA5}" type="pres">
      <dgm:prSet presAssocID="{090004C4-E58E-462D-A697-E0CCABAE9B38}" presName="comp" presStyleCnt="0"/>
      <dgm:spPr/>
    </dgm:pt>
    <dgm:pt modelId="{B1ECBD9D-25D1-474A-9199-B2B5CD5E97E6}" type="pres">
      <dgm:prSet presAssocID="{090004C4-E58E-462D-A697-E0CCABAE9B38}" presName="box" presStyleLbl="node1" presStyleIdx="0" presStyleCnt="3"/>
      <dgm:spPr/>
      <dgm:t>
        <a:bodyPr/>
        <a:lstStyle/>
        <a:p>
          <a:endParaRPr lang="en-US"/>
        </a:p>
      </dgm:t>
    </dgm:pt>
    <dgm:pt modelId="{1D4232F6-E93C-4AD3-BA3B-81BCF5DCE0BE}" type="pres">
      <dgm:prSet presAssocID="{090004C4-E58E-462D-A697-E0CCABAE9B38}" presName="img"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40000" b="-40000"/>
          </a:stretch>
        </a:blipFill>
      </dgm:spPr>
      <dgm:t>
        <a:bodyPr/>
        <a:lstStyle/>
        <a:p>
          <a:endParaRPr lang="en-US"/>
        </a:p>
      </dgm:t>
    </dgm:pt>
    <dgm:pt modelId="{6F1AD995-1E41-4147-98BA-9E2430C3C3D7}" type="pres">
      <dgm:prSet presAssocID="{090004C4-E58E-462D-A697-E0CCABAE9B38}" presName="text" presStyleLbl="node1" presStyleIdx="0" presStyleCnt="3">
        <dgm:presLayoutVars>
          <dgm:bulletEnabled val="1"/>
        </dgm:presLayoutVars>
      </dgm:prSet>
      <dgm:spPr/>
      <dgm:t>
        <a:bodyPr/>
        <a:lstStyle/>
        <a:p>
          <a:endParaRPr lang="en-US"/>
        </a:p>
      </dgm:t>
    </dgm:pt>
    <dgm:pt modelId="{A468CD63-2FAB-416E-BE86-D8E09AEAA5EE}" type="pres">
      <dgm:prSet presAssocID="{4A137764-E2C0-444B-B613-7A92962DD6BD}" presName="spacer" presStyleCnt="0"/>
      <dgm:spPr/>
    </dgm:pt>
    <dgm:pt modelId="{33E1F75A-70BD-468B-AA07-E49F26E7ABFA}" type="pres">
      <dgm:prSet presAssocID="{CEA60997-52E1-4A5B-B1D3-2210A8422026}" presName="comp" presStyleCnt="0"/>
      <dgm:spPr/>
    </dgm:pt>
    <dgm:pt modelId="{6FB20501-AB58-4001-83E8-E8BA7AC64E79}" type="pres">
      <dgm:prSet presAssocID="{CEA60997-52E1-4A5B-B1D3-2210A8422026}" presName="box" presStyleLbl="node1" presStyleIdx="1" presStyleCnt="3"/>
      <dgm:spPr/>
      <dgm:t>
        <a:bodyPr/>
        <a:lstStyle/>
        <a:p>
          <a:endParaRPr lang="en-US"/>
        </a:p>
      </dgm:t>
    </dgm:pt>
    <dgm:pt modelId="{72AA54EF-9E1E-4336-A520-EFD2CD7A9575}" type="pres">
      <dgm:prSet presAssocID="{CEA60997-52E1-4A5B-B1D3-2210A8422026}" presName="img"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000" r="-1000"/>
          </a:stretch>
        </a:blipFill>
      </dgm:spPr>
      <dgm:t>
        <a:bodyPr/>
        <a:lstStyle/>
        <a:p>
          <a:endParaRPr lang="en-US"/>
        </a:p>
      </dgm:t>
    </dgm:pt>
    <dgm:pt modelId="{96579D82-FFE8-42B8-BDCA-69273E4F8663}" type="pres">
      <dgm:prSet presAssocID="{CEA60997-52E1-4A5B-B1D3-2210A8422026}" presName="text" presStyleLbl="node1" presStyleIdx="1" presStyleCnt="3">
        <dgm:presLayoutVars>
          <dgm:bulletEnabled val="1"/>
        </dgm:presLayoutVars>
      </dgm:prSet>
      <dgm:spPr/>
      <dgm:t>
        <a:bodyPr/>
        <a:lstStyle/>
        <a:p>
          <a:endParaRPr lang="en-US"/>
        </a:p>
      </dgm:t>
    </dgm:pt>
    <dgm:pt modelId="{DA63A0DD-7B3E-45F2-9E95-507D3BEC3FC4}" type="pres">
      <dgm:prSet presAssocID="{645AAFEA-AC3C-4098-878A-DCF0CBBB5482}" presName="spacer" presStyleCnt="0"/>
      <dgm:spPr/>
    </dgm:pt>
    <dgm:pt modelId="{8E9B220E-71C0-4DD2-867C-4E69E64B303E}" type="pres">
      <dgm:prSet presAssocID="{AA0FD6EB-D56E-4334-8D1E-6714677F333E}" presName="comp" presStyleCnt="0"/>
      <dgm:spPr/>
    </dgm:pt>
    <dgm:pt modelId="{FF102E8E-F175-4A30-ACA3-607B0514291D}" type="pres">
      <dgm:prSet presAssocID="{AA0FD6EB-D56E-4334-8D1E-6714677F333E}" presName="box" presStyleLbl="node1" presStyleIdx="2" presStyleCnt="3"/>
      <dgm:spPr/>
      <dgm:t>
        <a:bodyPr/>
        <a:lstStyle/>
        <a:p>
          <a:endParaRPr lang="en-US"/>
        </a:p>
      </dgm:t>
    </dgm:pt>
    <dgm:pt modelId="{81432683-025E-400A-9C39-0123D948E58C}" type="pres">
      <dgm:prSet presAssocID="{AA0FD6EB-D56E-4334-8D1E-6714677F333E}"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10000" b="-10000"/>
          </a:stretch>
        </a:blipFill>
      </dgm:spPr>
      <dgm:t>
        <a:bodyPr/>
        <a:lstStyle/>
        <a:p>
          <a:endParaRPr lang="en-US"/>
        </a:p>
      </dgm:t>
    </dgm:pt>
    <dgm:pt modelId="{3D0F3E5E-97D0-4DD5-8226-3E06086D5E90}" type="pres">
      <dgm:prSet presAssocID="{AA0FD6EB-D56E-4334-8D1E-6714677F333E}" presName="text" presStyleLbl="node1" presStyleIdx="2" presStyleCnt="3">
        <dgm:presLayoutVars>
          <dgm:bulletEnabled val="1"/>
        </dgm:presLayoutVars>
      </dgm:prSet>
      <dgm:spPr/>
      <dgm:t>
        <a:bodyPr/>
        <a:lstStyle/>
        <a:p>
          <a:endParaRPr lang="en-US"/>
        </a:p>
      </dgm:t>
    </dgm:pt>
  </dgm:ptLst>
  <dgm:cxnLst>
    <dgm:cxn modelId="{78B37303-56B1-4F58-AA9E-06096981F5FE}" srcId="{DAD80957-8787-4981-A70E-BCDDAB290106}" destId="{AA0FD6EB-D56E-4334-8D1E-6714677F333E}" srcOrd="2" destOrd="0" parTransId="{F7BC1990-9637-475D-B063-DD70DB8A4277}" sibTransId="{916378AD-A1D5-46F8-AE8B-42B9C4A9D72B}"/>
    <dgm:cxn modelId="{044471FB-8556-4EF3-A553-25C8BEE608A7}" type="presOf" srcId="{CEA60997-52E1-4A5B-B1D3-2210A8422026}" destId="{96579D82-FFE8-42B8-BDCA-69273E4F8663}" srcOrd="1" destOrd="0" presId="urn:microsoft.com/office/officeart/2005/8/layout/vList4#1"/>
    <dgm:cxn modelId="{AE15F455-8570-4934-A8BF-05BDB06AE2F9}" type="presOf" srcId="{090004C4-E58E-462D-A697-E0CCABAE9B38}" destId="{B1ECBD9D-25D1-474A-9199-B2B5CD5E97E6}" srcOrd="0" destOrd="0" presId="urn:microsoft.com/office/officeart/2005/8/layout/vList4#1"/>
    <dgm:cxn modelId="{6197D6B9-4DCB-4BD0-8C7C-50A988FDB538}" type="presOf" srcId="{AA0FD6EB-D56E-4334-8D1E-6714677F333E}" destId="{FF102E8E-F175-4A30-ACA3-607B0514291D}" srcOrd="0" destOrd="0" presId="urn:microsoft.com/office/officeart/2005/8/layout/vList4#1"/>
    <dgm:cxn modelId="{C14206ED-733D-4583-B8F2-26EC9E3500C5}" srcId="{DAD80957-8787-4981-A70E-BCDDAB290106}" destId="{090004C4-E58E-462D-A697-E0CCABAE9B38}" srcOrd="0" destOrd="0" parTransId="{F1299ACA-9423-43B3-9A4E-946CC4E5351C}" sibTransId="{4A137764-E2C0-444B-B613-7A92962DD6BD}"/>
    <dgm:cxn modelId="{02FBB803-D2F6-4311-8503-104FC83751FE}" type="presOf" srcId="{AA0FD6EB-D56E-4334-8D1E-6714677F333E}" destId="{3D0F3E5E-97D0-4DD5-8226-3E06086D5E90}" srcOrd="1" destOrd="0" presId="urn:microsoft.com/office/officeart/2005/8/layout/vList4#1"/>
    <dgm:cxn modelId="{3F9696B7-FC22-45B7-A0D3-C19B59487935}" srcId="{DAD80957-8787-4981-A70E-BCDDAB290106}" destId="{CEA60997-52E1-4A5B-B1D3-2210A8422026}" srcOrd="1" destOrd="0" parTransId="{5BF9360B-C2B1-42CF-B974-0C983F8B55D5}" sibTransId="{645AAFEA-AC3C-4098-878A-DCF0CBBB5482}"/>
    <dgm:cxn modelId="{5C7B9D74-FD5E-4C26-8403-B53CE643AD75}" type="presOf" srcId="{CEA60997-52E1-4A5B-B1D3-2210A8422026}" destId="{6FB20501-AB58-4001-83E8-E8BA7AC64E79}" srcOrd="0" destOrd="0" presId="urn:microsoft.com/office/officeart/2005/8/layout/vList4#1"/>
    <dgm:cxn modelId="{B08A1B51-5135-42BB-A794-598C0CC005E1}" type="presOf" srcId="{DAD80957-8787-4981-A70E-BCDDAB290106}" destId="{536EF367-DA15-4E03-AB2F-101603976622}" srcOrd="0" destOrd="0" presId="urn:microsoft.com/office/officeart/2005/8/layout/vList4#1"/>
    <dgm:cxn modelId="{4A0EA279-D2DA-4010-A4C6-7322B44AF58E}" type="presOf" srcId="{090004C4-E58E-462D-A697-E0CCABAE9B38}" destId="{6F1AD995-1E41-4147-98BA-9E2430C3C3D7}" srcOrd="1" destOrd="0" presId="urn:microsoft.com/office/officeart/2005/8/layout/vList4#1"/>
    <dgm:cxn modelId="{6771DE14-E35B-4AA7-8C1D-46C5C0ABB5E7}" type="presParOf" srcId="{536EF367-DA15-4E03-AB2F-101603976622}" destId="{F38507D6-DE2F-4FEF-8E96-6EF294588CA5}" srcOrd="0" destOrd="0" presId="urn:microsoft.com/office/officeart/2005/8/layout/vList4#1"/>
    <dgm:cxn modelId="{2459EF04-9919-42E7-A1AD-6BD85CA06377}" type="presParOf" srcId="{F38507D6-DE2F-4FEF-8E96-6EF294588CA5}" destId="{B1ECBD9D-25D1-474A-9199-B2B5CD5E97E6}" srcOrd="0" destOrd="0" presId="urn:microsoft.com/office/officeart/2005/8/layout/vList4#1"/>
    <dgm:cxn modelId="{9070B742-6D89-41FC-A264-5B9C05F5673C}" type="presParOf" srcId="{F38507D6-DE2F-4FEF-8E96-6EF294588CA5}" destId="{1D4232F6-E93C-4AD3-BA3B-81BCF5DCE0BE}" srcOrd="1" destOrd="0" presId="urn:microsoft.com/office/officeart/2005/8/layout/vList4#1"/>
    <dgm:cxn modelId="{0622A7C1-E189-4748-B828-99F15B292D3D}" type="presParOf" srcId="{F38507D6-DE2F-4FEF-8E96-6EF294588CA5}" destId="{6F1AD995-1E41-4147-98BA-9E2430C3C3D7}" srcOrd="2" destOrd="0" presId="urn:microsoft.com/office/officeart/2005/8/layout/vList4#1"/>
    <dgm:cxn modelId="{7EF6B603-8570-4591-9873-684A3103EFF1}" type="presParOf" srcId="{536EF367-DA15-4E03-AB2F-101603976622}" destId="{A468CD63-2FAB-416E-BE86-D8E09AEAA5EE}" srcOrd="1" destOrd="0" presId="urn:microsoft.com/office/officeart/2005/8/layout/vList4#1"/>
    <dgm:cxn modelId="{2A3B1508-91D1-4CA6-9D0F-41E96B37F526}" type="presParOf" srcId="{536EF367-DA15-4E03-AB2F-101603976622}" destId="{33E1F75A-70BD-468B-AA07-E49F26E7ABFA}" srcOrd="2" destOrd="0" presId="urn:microsoft.com/office/officeart/2005/8/layout/vList4#1"/>
    <dgm:cxn modelId="{347339A5-61B9-4150-9A11-6BCF15BFFE85}" type="presParOf" srcId="{33E1F75A-70BD-468B-AA07-E49F26E7ABFA}" destId="{6FB20501-AB58-4001-83E8-E8BA7AC64E79}" srcOrd="0" destOrd="0" presId="urn:microsoft.com/office/officeart/2005/8/layout/vList4#1"/>
    <dgm:cxn modelId="{3CF80BF5-297F-499A-AAE5-F6F1F3754BD5}" type="presParOf" srcId="{33E1F75A-70BD-468B-AA07-E49F26E7ABFA}" destId="{72AA54EF-9E1E-4336-A520-EFD2CD7A9575}" srcOrd="1" destOrd="0" presId="urn:microsoft.com/office/officeart/2005/8/layout/vList4#1"/>
    <dgm:cxn modelId="{1B91701D-892C-4F11-997C-42845189C7C0}" type="presParOf" srcId="{33E1F75A-70BD-468B-AA07-E49F26E7ABFA}" destId="{96579D82-FFE8-42B8-BDCA-69273E4F8663}" srcOrd="2" destOrd="0" presId="urn:microsoft.com/office/officeart/2005/8/layout/vList4#1"/>
    <dgm:cxn modelId="{766B90F5-65E0-49AF-9E4B-5760BF1398B9}" type="presParOf" srcId="{536EF367-DA15-4E03-AB2F-101603976622}" destId="{DA63A0DD-7B3E-45F2-9E95-507D3BEC3FC4}" srcOrd="3" destOrd="0" presId="urn:microsoft.com/office/officeart/2005/8/layout/vList4#1"/>
    <dgm:cxn modelId="{465ABA96-4280-4713-B509-185C406143DA}" type="presParOf" srcId="{536EF367-DA15-4E03-AB2F-101603976622}" destId="{8E9B220E-71C0-4DD2-867C-4E69E64B303E}" srcOrd="4" destOrd="0" presId="urn:microsoft.com/office/officeart/2005/8/layout/vList4#1"/>
    <dgm:cxn modelId="{3B4736F3-9E9B-44EB-9D45-6E069868502B}" type="presParOf" srcId="{8E9B220E-71C0-4DD2-867C-4E69E64B303E}" destId="{FF102E8E-F175-4A30-ACA3-607B0514291D}" srcOrd="0" destOrd="0" presId="urn:microsoft.com/office/officeart/2005/8/layout/vList4#1"/>
    <dgm:cxn modelId="{42184247-7184-4BED-8C47-56F4D213A093}" type="presParOf" srcId="{8E9B220E-71C0-4DD2-867C-4E69E64B303E}" destId="{81432683-025E-400A-9C39-0123D948E58C}" srcOrd="1" destOrd="0" presId="urn:microsoft.com/office/officeart/2005/8/layout/vList4#1"/>
    <dgm:cxn modelId="{5A10F95C-B37A-417E-AFCE-F4144C372F55}" type="presParOf" srcId="{8E9B220E-71C0-4DD2-867C-4E69E64B303E}" destId="{3D0F3E5E-97D0-4DD5-8226-3E06086D5E90}"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ABE8A4-3556-4EA8-AD26-835B0E415BE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n-US"/>
        </a:p>
      </dgm:t>
    </dgm:pt>
    <dgm:pt modelId="{6B784DC2-043B-426B-924B-11E2F33EDB59}">
      <dgm:prSet phldrT="[Text]"/>
      <dgm:spPr/>
      <dgm:t>
        <a:bodyPr/>
        <a:lstStyle/>
        <a:p>
          <a:r>
            <a:rPr lang="en-US" dirty="0" smtClean="0">
              <a:solidFill>
                <a:schemeClr val="tx1"/>
              </a:solidFill>
            </a:rPr>
            <a:t>additional set of competencies that are used integrally with technical shipping skills.</a:t>
          </a:r>
          <a:endParaRPr lang="en-US" dirty="0">
            <a:solidFill>
              <a:schemeClr val="tx1"/>
            </a:solidFill>
          </a:endParaRPr>
        </a:p>
      </dgm:t>
    </dgm:pt>
    <dgm:pt modelId="{B0D01AE9-8032-48A5-A559-83D09136D02D}" type="parTrans" cxnId="{70121CFF-6F2F-44EA-AE76-E0A8A3689D9E}">
      <dgm:prSet/>
      <dgm:spPr/>
      <dgm:t>
        <a:bodyPr/>
        <a:lstStyle/>
        <a:p>
          <a:endParaRPr lang="en-US"/>
        </a:p>
      </dgm:t>
    </dgm:pt>
    <dgm:pt modelId="{D0862715-89F6-486D-A412-8B96D549F130}" type="sibTrans" cxnId="{70121CFF-6F2F-44EA-AE76-E0A8A3689D9E}">
      <dgm:prSet/>
      <dgm:spPr/>
      <dgm:t>
        <a:bodyPr/>
        <a:lstStyle/>
        <a:p>
          <a:endParaRPr lang="en-US"/>
        </a:p>
      </dgm:t>
    </dgm:pt>
    <dgm:pt modelId="{1A1C31B8-2B14-4AA7-A5B0-F5FBE95F4CDF}" type="pres">
      <dgm:prSet presAssocID="{F0ABE8A4-3556-4EA8-AD26-835B0E415BE6}" presName="linear" presStyleCnt="0">
        <dgm:presLayoutVars>
          <dgm:animLvl val="lvl"/>
          <dgm:resizeHandles val="exact"/>
        </dgm:presLayoutVars>
      </dgm:prSet>
      <dgm:spPr/>
      <dgm:t>
        <a:bodyPr/>
        <a:lstStyle/>
        <a:p>
          <a:endParaRPr lang="en-US"/>
        </a:p>
      </dgm:t>
    </dgm:pt>
    <dgm:pt modelId="{9AC6E576-6461-45C6-A254-B3A091E2679E}" type="pres">
      <dgm:prSet presAssocID="{6B784DC2-043B-426B-924B-11E2F33EDB59}" presName="parentText" presStyleLbl="node1" presStyleIdx="0" presStyleCnt="1" custLinFactNeighborY="52790">
        <dgm:presLayoutVars>
          <dgm:chMax val="0"/>
          <dgm:bulletEnabled val="1"/>
        </dgm:presLayoutVars>
      </dgm:prSet>
      <dgm:spPr/>
      <dgm:t>
        <a:bodyPr/>
        <a:lstStyle/>
        <a:p>
          <a:endParaRPr lang="en-US"/>
        </a:p>
      </dgm:t>
    </dgm:pt>
  </dgm:ptLst>
  <dgm:cxnLst>
    <dgm:cxn modelId="{16CD6899-136A-4EDA-9DA4-8ADFE1CAA0AC}" type="presOf" srcId="{F0ABE8A4-3556-4EA8-AD26-835B0E415BE6}" destId="{1A1C31B8-2B14-4AA7-A5B0-F5FBE95F4CDF}" srcOrd="0" destOrd="0" presId="urn:microsoft.com/office/officeart/2005/8/layout/vList2"/>
    <dgm:cxn modelId="{E7126D75-DDE0-4EE5-BBFE-0FA2C5C7F89C}" type="presOf" srcId="{6B784DC2-043B-426B-924B-11E2F33EDB59}" destId="{9AC6E576-6461-45C6-A254-B3A091E2679E}" srcOrd="0" destOrd="0" presId="urn:microsoft.com/office/officeart/2005/8/layout/vList2"/>
    <dgm:cxn modelId="{70121CFF-6F2F-44EA-AE76-E0A8A3689D9E}" srcId="{F0ABE8A4-3556-4EA8-AD26-835B0E415BE6}" destId="{6B784DC2-043B-426B-924B-11E2F33EDB59}" srcOrd="0" destOrd="0" parTransId="{B0D01AE9-8032-48A5-A559-83D09136D02D}" sibTransId="{D0862715-89F6-486D-A412-8B96D549F130}"/>
    <dgm:cxn modelId="{6696CDF4-31CA-45EC-9371-E7A2DA342DCB}" type="presParOf" srcId="{1A1C31B8-2B14-4AA7-A5B0-F5FBE95F4CDF}" destId="{9AC6E576-6461-45C6-A254-B3A091E2679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8022A9-8937-47BA-9DBF-92500AAFD31C}" type="doc">
      <dgm:prSet loTypeId="urn:microsoft.com/office/officeart/2005/8/layout/cycle6" loCatId="cycle" qsTypeId="urn:microsoft.com/office/officeart/2005/8/quickstyle/3d2" qsCatId="3D" csTypeId="urn:microsoft.com/office/officeart/2005/8/colors/colorful5" csCatId="colorful" phldr="1"/>
      <dgm:spPr/>
      <dgm:t>
        <a:bodyPr/>
        <a:lstStyle/>
        <a:p>
          <a:endParaRPr lang="en-US"/>
        </a:p>
      </dgm:t>
    </dgm:pt>
    <dgm:pt modelId="{325397A9-70FD-464C-B698-C711CFA6D464}">
      <dgm:prSet phldrT="[Text]"/>
      <dgm:spPr/>
      <dgm:t>
        <a:bodyPr/>
        <a:lstStyle/>
        <a:p>
          <a:r>
            <a:rPr lang="en-US" dirty="0" smtClean="0">
              <a:solidFill>
                <a:schemeClr val="tx1"/>
              </a:solidFill>
            </a:rPr>
            <a:t>SITUATION</a:t>
          </a:r>
          <a:r>
            <a:rPr lang="en-US" dirty="0" smtClean="0"/>
            <a:t> </a:t>
          </a:r>
          <a:r>
            <a:rPr lang="en-US" dirty="0" smtClean="0">
              <a:solidFill>
                <a:schemeClr val="tx1"/>
              </a:solidFill>
            </a:rPr>
            <a:t>AWARENESS</a:t>
          </a:r>
        </a:p>
      </dgm:t>
    </dgm:pt>
    <dgm:pt modelId="{68B7D682-1CBA-49CB-8C1D-878781CA7B9C}" type="parTrans" cxnId="{B9D0BC05-E839-470C-99F0-9F2CC9082316}">
      <dgm:prSet/>
      <dgm:spPr/>
      <dgm:t>
        <a:bodyPr/>
        <a:lstStyle/>
        <a:p>
          <a:endParaRPr lang="en-US"/>
        </a:p>
      </dgm:t>
    </dgm:pt>
    <dgm:pt modelId="{DE3F7231-C7A7-4D13-81D8-92C71B95543E}" type="sibTrans" cxnId="{B9D0BC05-E839-470C-99F0-9F2CC9082316}">
      <dgm:prSet/>
      <dgm:spPr/>
      <dgm:t>
        <a:bodyPr/>
        <a:lstStyle/>
        <a:p>
          <a:endParaRPr lang="en-US"/>
        </a:p>
      </dgm:t>
    </dgm:pt>
    <dgm:pt modelId="{91068B42-B1E3-4C79-A627-197FBE3AC291}">
      <dgm:prSet phldrT="[Text]"/>
      <dgm:spPr/>
      <dgm:t>
        <a:bodyPr/>
        <a:lstStyle/>
        <a:p>
          <a:r>
            <a:rPr lang="en-US" b="1" dirty="0" smtClean="0">
              <a:solidFill>
                <a:schemeClr val="tx1"/>
              </a:solidFill>
              <a:effectLst/>
            </a:rPr>
            <a:t>COMMUNICATION</a:t>
          </a:r>
          <a:endParaRPr lang="en-US" b="1" dirty="0">
            <a:solidFill>
              <a:schemeClr val="tx1"/>
            </a:solidFill>
            <a:effectLst/>
          </a:endParaRPr>
        </a:p>
      </dgm:t>
    </dgm:pt>
    <dgm:pt modelId="{BEDECF2B-1822-4815-B57D-A9924F178023}" type="parTrans" cxnId="{1D6A2A42-37AE-44F4-BE13-5F98600B56AF}">
      <dgm:prSet/>
      <dgm:spPr/>
      <dgm:t>
        <a:bodyPr/>
        <a:lstStyle/>
        <a:p>
          <a:endParaRPr lang="en-US"/>
        </a:p>
      </dgm:t>
    </dgm:pt>
    <dgm:pt modelId="{5729A2B0-218E-494A-A2FE-9656F50B5387}" type="sibTrans" cxnId="{1D6A2A42-37AE-44F4-BE13-5F98600B56AF}">
      <dgm:prSet/>
      <dgm:spPr/>
      <dgm:t>
        <a:bodyPr/>
        <a:lstStyle/>
        <a:p>
          <a:endParaRPr lang="en-US"/>
        </a:p>
      </dgm:t>
    </dgm:pt>
    <dgm:pt modelId="{7ABF787B-38B4-481D-8F76-D4929E1C7E17}">
      <dgm:prSet phldrT="[Text]"/>
      <dgm:spPr/>
      <dgm:t>
        <a:bodyPr/>
        <a:lstStyle/>
        <a:p>
          <a:r>
            <a:rPr lang="en-US" dirty="0" smtClean="0">
              <a:solidFill>
                <a:schemeClr val="tx1"/>
              </a:solidFill>
            </a:rPr>
            <a:t>TEAM</a:t>
          </a:r>
          <a:r>
            <a:rPr lang="en-US" dirty="0" smtClean="0"/>
            <a:t> </a:t>
          </a:r>
          <a:r>
            <a:rPr lang="en-US" dirty="0" smtClean="0">
              <a:solidFill>
                <a:schemeClr val="tx1"/>
              </a:solidFill>
            </a:rPr>
            <a:t>WORK</a:t>
          </a:r>
          <a:endParaRPr lang="en-US" dirty="0">
            <a:solidFill>
              <a:schemeClr val="tx1"/>
            </a:solidFill>
          </a:endParaRPr>
        </a:p>
      </dgm:t>
    </dgm:pt>
    <dgm:pt modelId="{FF84F4B3-119D-4D3E-B692-C85CEE674923}" type="parTrans" cxnId="{2501EBCE-B398-4BF2-8185-6DC8B9500050}">
      <dgm:prSet/>
      <dgm:spPr/>
      <dgm:t>
        <a:bodyPr/>
        <a:lstStyle/>
        <a:p>
          <a:endParaRPr lang="en-US"/>
        </a:p>
      </dgm:t>
    </dgm:pt>
    <dgm:pt modelId="{D910F48E-E345-4ACD-AF9A-74118B8BCE6B}" type="sibTrans" cxnId="{2501EBCE-B398-4BF2-8185-6DC8B9500050}">
      <dgm:prSet/>
      <dgm:spPr/>
      <dgm:t>
        <a:bodyPr/>
        <a:lstStyle/>
        <a:p>
          <a:endParaRPr lang="en-US"/>
        </a:p>
      </dgm:t>
    </dgm:pt>
    <dgm:pt modelId="{E2ACA943-B7B3-4079-A4DC-3E7B81ED5D16}">
      <dgm:prSet phldrT="[Text]"/>
      <dgm:spPr/>
      <dgm:t>
        <a:bodyPr/>
        <a:lstStyle/>
        <a:p>
          <a:r>
            <a:rPr lang="en-US" dirty="0" smtClean="0">
              <a:solidFill>
                <a:schemeClr val="tx1"/>
              </a:solidFill>
            </a:rPr>
            <a:t>LEADERSHIP</a:t>
          </a:r>
          <a:endParaRPr lang="en-US" dirty="0">
            <a:solidFill>
              <a:schemeClr val="tx1"/>
            </a:solidFill>
          </a:endParaRPr>
        </a:p>
      </dgm:t>
    </dgm:pt>
    <dgm:pt modelId="{1BD1CE45-156B-4783-BC87-A9FEB3BC7DC0}" type="parTrans" cxnId="{1105CE20-7415-4D47-8B49-FFF36EA6C14A}">
      <dgm:prSet/>
      <dgm:spPr/>
      <dgm:t>
        <a:bodyPr/>
        <a:lstStyle/>
        <a:p>
          <a:endParaRPr lang="en-US"/>
        </a:p>
      </dgm:t>
    </dgm:pt>
    <dgm:pt modelId="{E13C49E5-90B9-460F-893B-AB53C9F7D22E}" type="sibTrans" cxnId="{1105CE20-7415-4D47-8B49-FFF36EA6C14A}">
      <dgm:prSet/>
      <dgm:spPr/>
      <dgm:t>
        <a:bodyPr/>
        <a:lstStyle/>
        <a:p>
          <a:endParaRPr lang="en-US"/>
        </a:p>
      </dgm:t>
    </dgm:pt>
    <dgm:pt modelId="{9B9DC759-234F-47FF-9142-C994CC7AAF60}" type="pres">
      <dgm:prSet presAssocID="{3C8022A9-8937-47BA-9DBF-92500AAFD31C}" presName="cycle" presStyleCnt="0">
        <dgm:presLayoutVars>
          <dgm:dir/>
          <dgm:resizeHandles val="exact"/>
        </dgm:presLayoutVars>
      </dgm:prSet>
      <dgm:spPr/>
      <dgm:t>
        <a:bodyPr/>
        <a:lstStyle/>
        <a:p>
          <a:endParaRPr lang="en-US"/>
        </a:p>
      </dgm:t>
    </dgm:pt>
    <dgm:pt modelId="{9AA73118-324D-4437-B991-76452937A8A7}" type="pres">
      <dgm:prSet presAssocID="{325397A9-70FD-464C-B698-C711CFA6D464}" presName="node" presStyleLbl="node1" presStyleIdx="0" presStyleCnt="4">
        <dgm:presLayoutVars>
          <dgm:bulletEnabled val="1"/>
        </dgm:presLayoutVars>
      </dgm:prSet>
      <dgm:spPr/>
      <dgm:t>
        <a:bodyPr/>
        <a:lstStyle/>
        <a:p>
          <a:endParaRPr lang="en-US"/>
        </a:p>
      </dgm:t>
    </dgm:pt>
    <dgm:pt modelId="{2095EB47-BAEF-4264-A947-6C77E8315596}" type="pres">
      <dgm:prSet presAssocID="{325397A9-70FD-464C-B698-C711CFA6D464}" presName="spNode" presStyleCnt="0"/>
      <dgm:spPr/>
    </dgm:pt>
    <dgm:pt modelId="{32F1705C-22BE-43BE-8EAA-4854ABF5053D}" type="pres">
      <dgm:prSet presAssocID="{DE3F7231-C7A7-4D13-81D8-92C71B95543E}" presName="sibTrans" presStyleLbl="sibTrans1D1" presStyleIdx="0" presStyleCnt="4"/>
      <dgm:spPr/>
      <dgm:t>
        <a:bodyPr/>
        <a:lstStyle/>
        <a:p>
          <a:endParaRPr lang="en-US"/>
        </a:p>
      </dgm:t>
    </dgm:pt>
    <dgm:pt modelId="{C0416C0B-BBA0-41B8-9982-624AB5734581}" type="pres">
      <dgm:prSet presAssocID="{91068B42-B1E3-4C79-A627-197FBE3AC291}" presName="node" presStyleLbl="node1" presStyleIdx="1" presStyleCnt="4">
        <dgm:presLayoutVars>
          <dgm:bulletEnabled val="1"/>
        </dgm:presLayoutVars>
      </dgm:prSet>
      <dgm:spPr/>
      <dgm:t>
        <a:bodyPr/>
        <a:lstStyle/>
        <a:p>
          <a:endParaRPr lang="en-US"/>
        </a:p>
      </dgm:t>
    </dgm:pt>
    <dgm:pt modelId="{528E5876-8F0E-4CA5-8CF4-4E73AFD6B868}" type="pres">
      <dgm:prSet presAssocID="{91068B42-B1E3-4C79-A627-197FBE3AC291}" presName="spNode" presStyleCnt="0"/>
      <dgm:spPr/>
    </dgm:pt>
    <dgm:pt modelId="{09C4C987-4D33-49C0-A0E9-1A6377FF4E29}" type="pres">
      <dgm:prSet presAssocID="{5729A2B0-218E-494A-A2FE-9656F50B5387}" presName="sibTrans" presStyleLbl="sibTrans1D1" presStyleIdx="1" presStyleCnt="4"/>
      <dgm:spPr/>
      <dgm:t>
        <a:bodyPr/>
        <a:lstStyle/>
        <a:p>
          <a:endParaRPr lang="en-US"/>
        </a:p>
      </dgm:t>
    </dgm:pt>
    <dgm:pt modelId="{839F7F11-598A-41DB-A249-F0B259A87150}" type="pres">
      <dgm:prSet presAssocID="{7ABF787B-38B4-481D-8F76-D4929E1C7E17}" presName="node" presStyleLbl="node1" presStyleIdx="2" presStyleCnt="4">
        <dgm:presLayoutVars>
          <dgm:bulletEnabled val="1"/>
        </dgm:presLayoutVars>
      </dgm:prSet>
      <dgm:spPr/>
      <dgm:t>
        <a:bodyPr/>
        <a:lstStyle/>
        <a:p>
          <a:endParaRPr lang="en-US"/>
        </a:p>
      </dgm:t>
    </dgm:pt>
    <dgm:pt modelId="{84FDE36E-93FF-4620-A1C9-1956EF80DC5E}" type="pres">
      <dgm:prSet presAssocID="{7ABF787B-38B4-481D-8F76-D4929E1C7E17}" presName="spNode" presStyleCnt="0"/>
      <dgm:spPr/>
    </dgm:pt>
    <dgm:pt modelId="{714CD6E8-41F7-4F4D-AA7A-A21A8557EF0C}" type="pres">
      <dgm:prSet presAssocID="{D910F48E-E345-4ACD-AF9A-74118B8BCE6B}" presName="sibTrans" presStyleLbl="sibTrans1D1" presStyleIdx="2" presStyleCnt="4"/>
      <dgm:spPr/>
      <dgm:t>
        <a:bodyPr/>
        <a:lstStyle/>
        <a:p>
          <a:endParaRPr lang="en-US"/>
        </a:p>
      </dgm:t>
    </dgm:pt>
    <dgm:pt modelId="{E202C04A-55D6-4D60-A392-5F4C4CAA3F15}" type="pres">
      <dgm:prSet presAssocID="{E2ACA943-B7B3-4079-A4DC-3E7B81ED5D16}" presName="node" presStyleLbl="node1" presStyleIdx="3" presStyleCnt="4">
        <dgm:presLayoutVars>
          <dgm:bulletEnabled val="1"/>
        </dgm:presLayoutVars>
      </dgm:prSet>
      <dgm:spPr/>
      <dgm:t>
        <a:bodyPr/>
        <a:lstStyle/>
        <a:p>
          <a:endParaRPr lang="en-US"/>
        </a:p>
      </dgm:t>
    </dgm:pt>
    <dgm:pt modelId="{BE150F3B-5A81-43C7-A48A-D7136F74A1F8}" type="pres">
      <dgm:prSet presAssocID="{E2ACA943-B7B3-4079-A4DC-3E7B81ED5D16}" presName="spNode" presStyleCnt="0"/>
      <dgm:spPr/>
    </dgm:pt>
    <dgm:pt modelId="{55EC7A6B-C490-465C-8AF3-8E8DBC908705}" type="pres">
      <dgm:prSet presAssocID="{E13C49E5-90B9-460F-893B-AB53C9F7D22E}" presName="sibTrans" presStyleLbl="sibTrans1D1" presStyleIdx="3" presStyleCnt="4"/>
      <dgm:spPr/>
      <dgm:t>
        <a:bodyPr/>
        <a:lstStyle/>
        <a:p>
          <a:endParaRPr lang="en-US"/>
        </a:p>
      </dgm:t>
    </dgm:pt>
  </dgm:ptLst>
  <dgm:cxnLst>
    <dgm:cxn modelId="{1D6A2A42-37AE-44F4-BE13-5F98600B56AF}" srcId="{3C8022A9-8937-47BA-9DBF-92500AAFD31C}" destId="{91068B42-B1E3-4C79-A627-197FBE3AC291}" srcOrd="1" destOrd="0" parTransId="{BEDECF2B-1822-4815-B57D-A9924F178023}" sibTransId="{5729A2B0-218E-494A-A2FE-9656F50B5387}"/>
    <dgm:cxn modelId="{2501EBCE-B398-4BF2-8185-6DC8B9500050}" srcId="{3C8022A9-8937-47BA-9DBF-92500AAFD31C}" destId="{7ABF787B-38B4-481D-8F76-D4929E1C7E17}" srcOrd="2" destOrd="0" parTransId="{FF84F4B3-119D-4D3E-B692-C85CEE674923}" sibTransId="{D910F48E-E345-4ACD-AF9A-74118B8BCE6B}"/>
    <dgm:cxn modelId="{563B8DB3-5670-4D76-9574-72A0AD5DAA23}" type="presOf" srcId="{7ABF787B-38B4-481D-8F76-D4929E1C7E17}" destId="{839F7F11-598A-41DB-A249-F0B259A87150}" srcOrd="0" destOrd="0" presId="urn:microsoft.com/office/officeart/2005/8/layout/cycle6"/>
    <dgm:cxn modelId="{BC1B71D5-4AE4-4675-9F42-DCCA99C67327}" type="presOf" srcId="{D910F48E-E345-4ACD-AF9A-74118B8BCE6B}" destId="{714CD6E8-41F7-4F4D-AA7A-A21A8557EF0C}" srcOrd="0" destOrd="0" presId="urn:microsoft.com/office/officeart/2005/8/layout/cycle6"/>
    <dgm:cxn modelId="{86D0B993-8CDF-478D-AFA7-0AD1660E8C9B}" type="presOf" srcId="{3C8022A9-8937-47BA-9DBF-92500AAFD31C}" destId="{9B9DC759-234F-47FF-9142-C994CC7AAF60}" srcOrd="0" destOrd="0" presId="urn:microsoft.com/office/officeart/2005/8/layout/cycle6"/>
    <dgm:cxn modelId="{B9D0BC05-E839-470C-99F0-9F2CC9082316}" srcId="{3C8022A9-8937-47BA-9DBF-92500AAFD31C}" destId="{325397A9-70FD-464C-B698-C711CFA6D464}" srcOrd="0" destOrd="0" parTransId="{68B7D682-1CBA-49CB-8C1D-878781CA7B9C}" sibTransId="{DE3F7231-C7A7-4D13-81D8-92C71B95543E}"/>
    <dgm:cxn modelId="{29DE502D-2F94-4B0A-A011-4D6D39361A07}" type="presOf" srcId="{E13C49E5-90B9-460F-893B-AB53C9F7D22E}" destId="{55EC7A6B-C490-465C-8AF3-8E8DBC908705}" srcOrd="0" destOrd="0" presId="urn:microsoft.com/office/officeart/2005/8/layout/cycle6"/>
    <dgm:cxn modelId="{C993860F-F9DD-4114-B521-68EB822075E8}" type="presOf" srcId="{325397A9-70FD-464C-B698-C711CFA6D464}" destId="{9AA73118-324D-4437-B991-76452937A8A7}" srcOrd="0" destOrd="0" presId="urn:microsoft.com/office/officeart/2005/8/layout/cycle6"/>
    <dgm:cxn modelId="{1105CE20-7415-4D47-8B49-FFF36EA6C14A}" srcId="{3C8022A9-8937-47BA-9DBF-92500AAFD31C}" destId="{E2ACA943-B7B3-4079-A4DC-3E7B81ED5D16}" srcOrd="3" destOrd="0" parTransId="{1BD1CE45-156B-4783-BC87-A9FEB3BC7DC0}" sibTransId="{E13C49E5-90B9-460F-893B-AB53C9F7D22E}"/>
    <dgm:cxn modelId="{0FD6747B-24C5-49C5-A700-87216E0CC73B}" type="presOf" srcId="{5729A2B0-218E-494A-A2FE-9656F50B5387}" destId="{09C4C987-4D33-49C0-A0E9-1A6377FF4E29}" srcOrd="0" destOrd="0" presId="urn:microsoft.com/office/officeart/2005/8/layout/cycle6"/>
    <dgm:cxn modelId="{6A465E61-50BB-4A02-B767-86928519CB52}" type="presOf" srcId="{E2ACA943-B7B3-4079-A4DC-3E7B81ED5D16}" destId="{E202C04A-55D6-4D60-A392-5F4C4CAA3F15}" srcOrd="0" destOrd="0" presId="urn:microsoft.com/office/officeart/2005/8/layout/cycle6"/>
    <dgm:cxn modelId="{BE77C9BA-7F84-4860-BF0C-A10F52060840}" type="presOf" srcId="{DE3F7231-C7A7-4D13-81D8-92C71B95543E}" destId="{32F1705C-22BE-43BE-8EAA-4854ABF5053D}" srcOrd="0" destOrd="0" presId="urn:microsoft.com/office/officeart/2005/8/layout/cycle6"/>
    <dgm:cxn modelId="{147501CC-B164-4341-8617-B93CD94E641B}" type="presOf" srcId="{91068B42-B1E3-4C79-A627-197FBE3AC291}" destId="{C0416C0B-BBA0-41B8-9982-624AB5734581}" srcOrd="0" destOrd="0" presId="urn:microsoft.com/office/officeart/2005/8/layout/cycle6"/>
    <dgm:cxn modelId="{5DD37513-6D22-4168-8182-564F22C314ED}" type="presParOf" srcId="{9B9DC759-234F-47FF-9142-C994CC7AAF60}" destId="{9AA73118-324D-4437-B991-76452937A8A7}" srcOrd="0" destOrd="0" presId="urn:microsoft.com/office/officeart/2005/8/layout/cycle6"/>
    <dgm:cxn modelId="{5539BD41-18F1-4940-A1F3-1A324914D9D1}" type="presParOf" srcId="{9B9DC759-234F-47FF-9142-C994CC7AAF60}" destId="{2095EB47-BAEF-4264-A947-6C77E8315596}" srcOrd="1" destOrd="0" presId="urn:microsoft.com/office/officeart/2005/8/layout/cycle6"/>
    <dgm:cxn modelId="{00764786-FE60-4848-9341-7179A3F14B87}" type="presParOf" srcId="{9B9DC759-234F-47FF-9142-C994CC7AAF60}" destId="{32F1705C-22BE-43BE-8EAA-4854ABF5053D}" srcOrd="2" destOrd="0" presId="urn:microsoft.com/office/officeart/2005/8/layout/cycle6"/>
    <dgm:cxn modelId="{3A2FB965-C847-42A3-94FD-FE57148477F9}" type="presParOf" srcId="{9B9DC759-234F-47FF-9142-C994CC7AAF60}" destId="{C0416C0B-BBA0-41B8-9982-624AB5734581}" srcOrd="3" destOrd="0" presId="urn:microsoft.com/office/officeart/2005/8/layout/cycle6"/>
    <dgm:cxn modelId="{1B38AFBF-3314-4290-BE5D-D5D712FDEA9E}" type="presParOf" srcId="{9B9DC759-234F-47FF-9142-C994CC7AAF60}" destId="{528E5876-8F0E-4CA5-8CF4-4E73AFD6B868}" srcOrd="4" destOrd="0" presId="urn:microsoft.com/office/officeart/2005/8/layout/cycle6"/>
    <dgm:cxn modelId="{9F9EF6A8-B1D9-4940-A63A-4CC2DAB32B8C}" type="presParOf" srcId="{9B9DC759-234F-47FF-9142-C994CC7AAF60}" destId="{09C4C987-4D33-49C0-A0E9-1A6377FF4E29}" srcOrd="5" destOrd="0" presId="urn:microsoft.com/office/officeart/2005/8/layout/cycle6"/>
    <dgm:cxn modelId="{7591FD28-A681-40EA-AAA9-898E6642825E}" type="presParOf" srcId="{9B9DC759-234F-47FF-9142-C994CC7AAF60}" destId="{839F7F11-598A-41DB-A249-F0B259A87150}" srcOrd="6" destOrd="0" presId="urn:microsoft.com/office/officeart/2005/8/layout/cycle6"/>
    <dgm:cxn modelId="{C3449067-AA4B-4659-96EB-BAE6224A39CF}" type="presParOf" srcId="{9B9DC759-234F-47FF-9142-C994CC7AAF60}" destId="{84FDE36E-93FF-4620-A1C9-1956EF80DC5E}" srcOrd="7" destOrd="0" presId="urn:microsoft.com/office/officeart/2005/8/layout/cycle6"/>
    <dgm:cxn modelId="{C3E998D4-CA25-4829-9F1D-7ADF37803D6F}" type="presParOf" srcId="{9B9DC759-234F-47FF-9142-C994CC7AAF60}" destId="{714CD6E8-41F7-4F4D-AA7A-A21A8557EF0C}" srcOrd="8" destOrd="0" presId="urn:microsoft.com/office/officeart/2005/8/layout/cycle6"/>
    <dgm:cxn modelId="{819149DC-CC18-4E43-8F82-88C718E0BA75}" type="presParOf" srcId="{9B9DC759-234F-47FF-9142-C994CC7AAF60}" destId="{E202C04A-55D6-4D60-A392-5F4C4CAA3F15}" srcOrd="9" destOrd="0" presId="urn:microsoft.com/office/officeart/2005/8/layout/cycle6"/>
    <dgm:cxn modelId="{FD36C35E-ACF9-4073-8AB4-7AB194321669}" type="presParOf" srcId="{9B9DC759-234F-47FF-9142-C994CC7AAF60}" destId="{BE150F3B-5A81-43C7-A48A-D7136F74A1F8}" srcOrd="10" destOrd="0" presId="urn:microsoft.com/office/officeart/2005/8/layout/cycle6"/>
    <dgm:cxn modelId="{761B5C14-ED68-48A1-BA46-466DC16EC672}" type="presParOf" srcId="{9B9DC759-234F-47FF-9142-C994CC7AAF60}" destId="{55EC7A6B-C490-465C-8AF3-8E8DBC908705}" srcOrd="11" destOrd="0" presId="urn:microsoft.com/office/officeart/2005/8/layout/cycle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8C6BCF5-1A3F-4C58-B930-65AC898D0617}"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n-US"/>
        </a:p>
      </dgm:t>
    </dgm:pt>
    <dgm:pt modelId="{CBFFEB1D-0D0C-4164-BBCD-E4BD857EA42F}">
      <dgm:prSet phldrT="[Text]" custT="1"/>
      <dgm:spPr/>
      <dgm:t>
        <a:bodyPr/>
        <a:lstStyle/>
        <a:p>
          <a:r>
            <a:rPr lang="en-US" sz="2400" dirty="0" smtClean="0">
              <a:solidFill>
                <a:schemeClr val="tx1"/>
              </a:solidFill>
            </a:rPr>
            <a:t>The ability of an individual to possess a mental model of what is going on at any one time and also to make projections as to how the situation will develop</a:t>
          </a:r>
          <a:r>
            <a:rPr lang="en-US" sz="2400" dirty="0" smtClean="0"/>
            <a:t>.</a:t>
          </a:r>
          <a:endParaRPr lang="en-US" sz="2400" dirty="0"/>
        </a:p>
      </dgm:t>
    </dgm:pt>
    <dgm:pt modelId="{02C259AA-3360-4B86-B080-3DD81BE0D489}" type="parTrans" cxnId="{1499BBFA-F6A6-4A16-863D-C003FA20E9C5}">
      <dgm:prSet/>
      <dgm:spPr/>
      <dgm:t>
        <a:bodyPr/>
        <a:lstStyle/>
        <a:p>
          <a:endParaRPr lang="en-US"/>
        </a:p>
      </dgm:t>
    </dgm:pt>
    <dgm:pt modelId="{E99D6797-30B4-4086-9DFD-A79149DF8B06}" type="sibTrans" cxnId="{1499BBFA-F6A6-4A16-863D-C003FA20E9C5}">
      <dgm:prSet/>
      <dgm:spPr/>
      <dgm:t>
        <a:bodyPr/>
        <a:lstStyle/>
        <a:p>
          <a:endParaRPr lang="en-US"/>
        </a:p>
      </dgm:t>
    </dgm:pt>
    <dgm:pt modelId="{E8D23C2F-4183-4DC6-989F-237FE21DCD14}" type="pres">
      <dgm:prSet presAssocID="{38C6BCF5-1A3F-4C58-B930-65AC898D0617}" presName="linear" presStyleCnt="0">
        <dgm:presLayoutVars>
          <dgm:animLvl val="lvl"/>
          <dgm:resizeHandles val="exact"/>
        </dgm:presLayoutVars>
      </dgm:prSet>
      <dgm:spPr/>
      <dgm:t>
        <a:bodyPr/>
        <a:lstStyle/>
        <a:p>
          <a:endParaRPr lang="en-US"/>
        </a:p>
      </dgm:t>
    </dgm:pt>
    <dgm:pt modelId="{0C8DCE00-F937-4ECC-B61F-E154AA2F4FE0}" type="pres">
      <dgm:prSet presAssocID="{CBFFEB1D-0D0C-4164-BBCD-E4BD857EA42F}" presName="parentText" presStyleLbl="node1" presStyleIdx="0" presStyleCnt="1" custScaleX="92215" custScaleY="133133" custLinFactNeighborX="3982" custLinFactNeighborY="-35234">
        <dgm:presLayoutVars>
          <dgm:chMax val="0"/>
          <dgm:bulletEnabled val="1"/>
        </dgm:presLayoutVars>
      </dgm:prSet>
      <dgm:spPr/>
      <dgm:t>
        <a:bodyPr/>
        <a:lstStyle/>
        <a:p>
          <a:endParaRPr lang="en-US"/>
        </a:p>
      </dgm:t>
    </dgm:pt>
  </dgm:ptLst>
  <dgm:cxnLst>
    <dgm:cxn modelId="{2334391A-61CE-43B3-88B7-64C3FAF17DC0}" type="presOf" srcId="{38C6BCF5-1A3F-4C58-B930-65AC898D0617}" destId="{E8D23C2F-4183-4DC6-989F-237FE21DCD14}" srcOrd="0" destOrd="0" presId="urn:microsoft.com/office/officeart/2005/8/layout/vList2"/>
    <dgm:cxn modelId="{1499BBFA-F6A6-4A16-863D-C003FA20E9C5}" srcId="{38C6BCF5-1A3F-4C58-B930-65AC898D0617}" destId="{CBFFEB1D-0D0C-4164-BBCD-E4BD857EA42F}" srcOrd="0" destOrd="0" parTransId="{02C259AA-3360-4B86-B080-3DD81BE0D489}" sibTransId="{E99D6797-30B4-4086-9DFD-A79149DF8B06}"/>
    <dgm:cxn modelId="{2F11BBCA-B855-4F07-81ED-1CFDE70F941A}" type="presOf" srcId="{CBFFEB1D-0D0C-4164-BBCD-E4BD857EA42F}" destId="{0C8DCE00-F937-4ECC-B61F-E154AA2F4FE0}" srcOrd="0" destOrd="0" presId="urn:microsoft.com/office/officeart/2005/8/layout/vList2"/>
    <dgm:cxn modelId="{E5A35277-8FB1-4863-88D8-75A5B2718C45}" type="presParOf" srcId="{E8D23C2F-4183-4DC6-989F-237FE21DCD14}" destId="{0C8DCE00-F937-4ECC-B61F-E154AA2F4FE0}"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6E51C24-4393-437C-967B-598C241D620D}" type="doc">
      <dgm:prSet loTypeId="urn:microsoft.com/office/officeart/2005/8/layout/vList2" loCatId="list" qsTypeId="urn:microsoft.com/office/officeart/2005/8/quickstyle/3d2" qsCatId="3D" csTypeId="urn:microsoft.com/office/officeart/2005/8/colors/colorful4" csCatId="colorful" phldr="1"/>
      <dgm:spPr/>
      <dgm:t>
        <a:bodyPr/>
        <a:lstStyle/>
        <a:p>
          <a:endParaRPr lang="en-US"/>
        </a:p>
      </dgm:t>
    </dgm:pt>
    <dgm:pt modelId="{B8D45943-4738-4A6F-9F8D-8FEF8A854F29}">
      <dgm:prSet/>
      <dgm:spPr/>
      <dgm:t>
        <a:bodyPr/>
        <a:lstStyle/>
        <a:p>
          <a:r>
            <a:rPr lang="en-US" dirty="0" smtClean="0"/>
            <a:t>Teamwork as a part of the human factor is considered to be an important factor for safe performance in the shipping industry.</a:t>
          </a:r>
          <a:endParaRPr lang="en-US" dirty="0"/>
        </a:p>
      </dgm:t>
    </dgm:pt>
    <dgm:pt modelId="{8CCA71CE-382A-4334-B9F4-D1C76ACBD3CF}" type="parTrans" cxnId="{49E73C33-E025-40A1-973A-68241989474E}">
      <dgm:prSet/>
      <dgm:spPr/>
      <dgm:t>
        <a:bodyPr/>
        <a:lstStyle/>
        <a:p>
          <a:endParaRPr lang="en-US"/>
        </a:p>
      </dgm:t>
    </dgm:pt>
    <dgm:pt modelId="{08E17093-E54A-483A-A484-6AD6FB82A690}" type="sibTrans" cxnId="{49E73C33-E025-40A1-973A-68241989474E}">
      <dgm:prSet/>
      <dgm:spPr/>
      <dgm:t>
        <a:bodyPr/>
        <a:lstStyle/>
        <a:p>
          <a:endParaRPr lang="en-US"/>
        </a:p>
      </dgm:t>
    </dgm:pt>
    <dgm:pt modelId="{204B2C78-6D11-40AA-ADB0-F5B871EB11EC}" type="pres">
      <dgm:prSet presAssocID="{76E51C24-4393-437C-967B-598C241D620D}" presName="linear" presStyleCnt="0">
        <dgm:presLayoutVars>
          <dgm:animLvl val="lvl"/>
          <dgm:resizeHandles val="exact"/>
        </dgm:presLayoutVars>
      </dgm:prSet>
      <dgm:spPr/>
      <dgm:t>
        <a:bodyPr/>
        <a:lstStyle/>
        <a:p>
          <a:endParaRPr lang="en-US"/>
        </a:p>
      </dgm:t>
    </dgm:pt>
    <dgm:pt modelId="{D412B732-8134-458D-9A75-DCC45C33A74B}" type="pres">
      <dgm:prSet presAssocID="{B8D45943-4738-4A6F-9F8D-8FEF8A854F29}" presName="parentText" presStyleLbl="node1" presStyleIdx="0" presStyleCnt="1">
        <dgm:presLayoutVars>
          <dgm:chMax val="0"/>
          <dgm:bulletEnabled val="1"/>
        </dgm:presLayoutVars>
      </dgm:prSet>
      <dgm:spPr/>
      <dgm:t>
        <a:bodyPr/>
        <a:lstStyle/>
        <a:p>
          <a:endParaRPr lang="en-US"/>
        </a:p>
      </dgm:t>
    </dgm:pt>
  </dgm:ptLst>
  <dgm:cxnLst>
    <dgm:cxn modelId="{49E73C33-E025-40A1-973A-68241989474E}" srcId="{76E51C24-4393-437C-967B-598C241D620D}" destId="{B8D45943-4738-4A6F-9F8D-8FEF8A854F29}" srcOrd="0" destOrd="0" parTransId="{8CCA71CE-382A-4334-B9F4-D1C76ACBD3CF}" sibTransId="{08E17093-E54A-483A-A484-6AD6FB82A690}"/>
    <dgm:cxn modelId="{7535B038-F392-4C9A-B37A-AD789021F317}" type="presOf" srcId="{76E51C24-4393-437C-967B-598C241D620D}" destId="{204B2C78-6D11-40AA-ADB0-F5B871EB11EC}" srcOrd="0" destOrd="0" presId="urn:microsoft.com/office/officeart/2005/8/layout/vList2"/>
    <dgm:cxn modelId="{D1EF1B1D-30C6-439B-83EF-1A50EBEDFEB8}" type="presOf" srcId="{B8D45943-4738-4A6F-9F8D-8FEF8A854F29}" destId="{D412B732-8134-458D-9A75-DCC45C33A74B}" srcOrd="0" destOrd="0" presId="urn:microsoft.com/office/officeart/2005/8/layout/vList2"/>
    <dgm:cxn modelId="{78BBF6EE-3EA0-497C-9479-FECC8D676F63}" type="presParOf" srcId="{204B2C78-6D11-40AA-ADB0-F5B871EB11EC}" destId="{D412B732-8134-458D-9A75-DCC45C33A74B}"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1F1E7A6-25D8-4747-8306-7F3F7AD2FF45}" type="doc">
      <dgm:prSet loTypeId="urn:microsoft.com/office/officeart/2005/8/layout/vList2" loCatId="list" qsTypeId="urn:microsoft.com/office/officeart/2005/8/quickstyle/3d2" qsCatId="3D" csTypeId="urn:microsoft.com/office/officeart/2005/8/colors/colorful2" csCatId="colorful" phldr="1"/>
      <dgm:spPr/>
      <dgm:t>
        <a:bodyPr/>
        <a:lstStyle/>
        <a:p>
          <a:endParaRPr lang="en-US"/>
        </a:p>
      </dgm:t>
    </dgm:pt>
    <dgm:pt modelId="{EFFAA75A-C645-48B6-9845-65B97D6B50DD}">
      <dgm:prSet phldrT="[Text]" custT="1"/>
      <dgm:spPr/>
      <dgm:t>
        <a:bodyPr/>
        <a:lstStyle/>
        <a:p>
          <a:r>
            <a:rPr lang="en-US" sz="2400" dirty="0" smtClean="0"/>
            <a:t>If it is not effective it will affect the entire working scenario of the ship.</a:t>
          </a:r>
          <a:endParaRPr lang="en-US" sz="2400" dirty="0"/>
        </a:p>
      </dgm:t>
    </dgm:pt>
    <dgm:pt modelId="{4AF486BF-4E10-4490-B937-9B97474D4776}" type="parTrans" cxnId="{D13E53F4-BE7F-441E-A4BF-DB1AABD412B5}">
      <dgm:prSet/>
      <dgm:spPr/>
      <dgm:t>
        <a:bodyPr/>
        <a:lstStyle/>
        <a:p>
          <a:endParaRPr lang="en-US"/>
        </a:p>
      </dgm:t>
    </dgm:pt>
    <dgm:pt modelId="{4AF24722-8A01-4D43-9B0E-0BFBC7E67E6E}" type="sibTrans" cxnId="{D13E53F4-BE7F-441E-A4BF-DB1AABD412B5}">
      <dgm:prSet/>
      <dgm:spPr/>
      <dgm:t>
        <a:bodyPr/>
        <a:lstStyle/>
        <a:p>
          <a:endParaRPr lang="en-US"/>
        </a:p>
      </dgm:t>
    </dgm:pt>
    <dgm:pt modelId="{4CF0437B-C0CF-4F9F-95AE-58482189F289}" type="pres">
      <dgm:prSet presAssocID="{71F1E7A6-25D8-4747-8306-7F3F7AD2FF45}" presName="linear" presStyleCnt="0">
        <dgm:presLayoutVars>
          <dgm:animLvl val="lvl"/>
          <dgm:resizeHandles val="exact"/>
        </dgm:presLayoutVars>
      </dgm:prSet>
      <dgm:spPr/>
      <dgm:t>
        <a:bodyPr/>
        <a:lstStyle/>
        <a:p>
          <a:endParaRPr lang="en-US"/>
        </a:p>
      </dgm:t>
    </dgm:pt>
    <dgm:pt modelId="{FADA8A76-CC6C-4C42-A9A2-05DAD7B0A515}" type="pres">
      <dgm:prSet presAssocID="{EFFAA75A-C645-48B6-9845-65B97D6B50DD}" presName="parentText" presStyleLbl="node1" presStyleIdx="0" presStyleCnt="1" custScaleY="76907" custLinFactNeighborY="-25148">
        <dgm:presLayoutVars>
          <dgm:chMax val="0"/>
          <dgm:bulletEnabled val="1"/>
        </dgm:presLayoutVars>
      </dgm:prSet>
      <dgm:spPr/>
      <dgm:t>
        <a:bodyPr/>
        <a:lstStyle/>
        <a:p>
          <a:endParaRPr lang="en-US"/>
        </a:p>
      </dgm:t>
    </dgm:pt>
  </dgm:ptLst>
  <dgm:cxnLst>
    <dgm:cxn modelId="{746BE275-CC24-4A2D-A319-BF1FD12A7C6D}" type="presOf" srcId="{EFFAA75A-C645-48B6-9845-65B97D6B50DD}" destId="{FADA8A76-CC6C-4C42-A9A2-05DAD7B0A515}" srcOrd="0" destOrd="0" presId="urn:microsoft.com/office/officeart/2005/8/layout/vList2"/>
    <dgm:cxn modelId="{3874E60D-6CFD-489E-B4A8-FE5ACA57F7EA}" type="presOf" srcId="{71F1E7A6-25D8-4747-8306-7F3F7AD2FF45}" destId="{4CF0437B-C0CF-4F9F-95AE-58482189F289}" srcOrd="0" destOrd="0" presId="urn:microsoft.com/office/officeart/2005/8/layout/vList2"/>
    <dgm:cxn modelId="{D13E53F4-BE7F-441E-A4BF-DB1AABD412B5}" srcId="{71F1E7A6-25D8-4747-8306-7F3F7AD2FF45}" destId="{EFFAA75A-C645-48B6-9845-65B97D6B50DD}" srcOrd="0" destOrd="0" parTransId="{4AF486BF-4E10-4490-B937-9B97474D4776}" sibTransId="{4AF24722-8A01-4D43-9B0E-0BFBC7E67E6E}"/>
    <dgm:cxn modelId="{B7A7BA5C-A6B0-4FC3-97F6-3AD2C68F085B}" type="presParOf" srcId="{4CF0437B-C0CF-4F9F-95AE-58482189F289}" destId="{FADA8A76-CC6C-4C42-A9A2-05DAD7B0A515}"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414533-29A4-4588-AF64-D74DD4BD89E1}">
      <dsp:nvSpPr>
        <dsp:cNvPr id="0" name=""/>
        <dsp:cNvSpPr/>
      </dsp:nvSpPr>
      <dsp:spPr>
        <a:xfrm>
          <a:off x="3520389" y="2923"/>
          <a:ext cx="1722220" cy="1119443"/>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tx1"/>
              </a:solidFill>
            </a:rPr>
            <a:t>OPERATING &amp; EMERGENCY ROOM TEAMS</a:t>
          </a:r>
          <a:endParaRPr lang="en-US" sz="1900" kern="1200" dirty="0">
            <a:solidFill>
              <a:schemeClr val="tx1"/>
            </a:solidFill>
          </a:endParaRPr>
        </a:p>
      </dsp:txBody>
      <dsp:txXfrm>
        <a:off x="3575036" y="57570"/>
        <a:ext cx="1612926" cy="1010149"/>
      </dsp:txXfrm>
    </dsp:sp>
    <dsp:sp modelId="{94D93C44-1EC0-4417-A7F2-24B287178B0D}">
      <dsp:nvSpPr>
        <dsp:cNvPr id="0" name=""/>
        <dsp:cNvSpPr/>
      </dsp:nvSpPr>
      <dsp:spPr>
        <a:xfrm>
          <a:off x="1743745" y="562645"/>
          <a:ext cx="5275509" cy="5275509"/>
        </a:xfrm>
        <a:custGeom>
          <a:avLst/>
          <a:gdLst/>
          <a:ahLst/>
          <a:cxnLst/>
          <a:rect l="0" t="0" r="0" b="0"/>
          <a:pathLst>
            <a:path>
              <a:moveTo>
                <a:pt x="3509875" y="148346"/>
              </a:moveTo>
              <a:arcTo wR="2637754" hR="2637754" stAng="17358421" swAng="1501553"/>
            </a:path>
          </a:pathLst>
        </a:custGeom>
        <a:noFill/>
        <a:ln w="952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5F29EE48-C720-4334-AD95-EE4A124AFBD6}">
      <dsp:nvSpPr>
        <dsp:cNvPr id="0" name=""/>
        <dsp:cNvSpPr/>
      </dsp:nvSpPr>
      <dsp:spPr>
        <a:xfrm>
          <a:off x="5804752" y="1321800"/>
          <a:ext cx="1722220" cy="1119443"/>
        </a:xfrm>
        <a:prstGeom prst="roundRect">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smtClean="0">
              <a:solidFill>
                <a:schemeClr val="tx1"/>
              </a:solidFill>
            </a:rPr>
            <a:t>MEDICAL EMERGENCY TEAM</a:t>
          </a:r>
          <a:endParaRPr lang="en-US" sz="1900" kern="1200" dirty="0">
            <a:solidFill>
              <a:schemeClr val="tx1"/>
            </a:solidFill>
          </a:endParaRPr>
        </a:p>
      </dsp:txBody>
      <dsp:txXfrm>
        <a:off x="5859399" y="1376447"/>
        <a:ext cx="1612926" cy="1010149"/>
      </dsp:txXfrm>
    </dsp:sp>
    <dsp:sp modelId="{EB6404CE-F6A2-43DE-A0F8-8F41B00629BE}">
      <dsp:nvSpPr>
        <dsp:cNvPr id="0" name=""/>
        <dsp:cNvSpPr/>
      </dsp:nvSpPr>
      <dsp:spPr>
        <a:xfrm>
          <a:off x="1743745" y="562645"/>
          <a:ext cx="5275509" cy="5275509"/>
        </a:xfrm>
        <a:custGeom>
          <a:avLst/>
          <a:gdLst/>
          <a:ahLst/>
          <a:cxnLst/>
          <a:rect l="0" t="0" r="0" b="0"/>
          <a:pathLst>
            <a:path>
              <a:moveTo>
                <a:pt x="5168232" y="1893152"/>
              </a:moveTo>
              <a:arcTo wR="2637754" hR="2637754" stAng="20616197" swAng="1967606"/>
            </a:path>
          </a:pathLst>
        </a:custGeom>
        <a:noFill/>
        <a:ln w="9525" cap="flat" cmpd="sng" algn="ctr">
          <a:solidFill>
            <a:schemeClr val="accent5">
              <a:hueOff val="-1986775"/>
              <a:satOff val="7962"/>
              <a:lumOff val="1726"/>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1E243767-B733-4E2C-98DD-9DDB31C805B3}">
      <dsp:nvSpPr>
        <dsp:cNvPr id="0" name=""/>
        <dsp:cNvSpPr/>
      </dsp:nvSpPr>
      <dsp:spPr>
        <a:xfrm>
          <a:off x="5804752" y="3959555"/>
          <a:ext cx="1722220" cy="1119443"/>
        </a:xfrm>
        <a:prstGeom prst="roundRect">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smtClean="0">
              <a:solidFill>
                <a:schemeClr val="tx1"/>
              </a:solidFill>
            </a:rPr>
            <a:t>INTENSIVE CARE UNITS</a:t>
          </a:r>
          <a:endParaRPr lang="en-US" sz="1900" kern="1200" dirty="0">
            <a:solidFill>
              <a:schemeClr val="tx1"/>
            </a:solidFill>
          </a:endParaRPr>
        </a:p>
      </dsp:txBody>
      <dsp:txXfrm>
        <a:off x="5859399" y="4014202"/>
        <a:ext cx="1612926" cy="1010149"/>
      </dsp:txXfrm>
    </dsp:sp>
    <dsp:sp modelId="{08BB918B-0817-47E3-82FD-879A79AB1084}">
      <dsp:nvSpPr>
        <dsp:cNvPr id="0" name=""/>
        <dsp:cNvSpPr/>
      </dsp:nvSpPr>
      <dsp:spPr>
        <a:xfrm>
          <a:off x="1743745" y="562645"/>
          <a:ext cx="5275509" cy="5275509"/>
        </a:xfrm>
        <a:custGeom>
          <a:avLst/>
          <a:gdLst/>
          <a:ahLst/>
          <a:cxnLst/>
          <a:rect l="0" t="0" r="0" b="0"/>
          <a:pathLst>
            <a:path>
              <a:moveTo>
                <a:pt x="4481086" y="4524518"/>
              </a:moveTo>
              <a:arcTo wR="2637754" hR="2637754" stAng="2740026" swAng="1501553"/>
            </a:path>
          </a:pathLst>
        </a:custGeom>
        <a:noFill/>
        <a:ln w="9525" cap="flat" cmpd="sng" algn="ctr">
          <a:solidFill>
            <a:schemeClr val="accent5">
              <a:hueOff val="-3973551"/>
              <a:satOff val="15924"/>
              <a:lumOff val="3451"/>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33103304-584A-4238-B53D-EB3F60A7D8E0}">
      <dsp:nvSpPr>
        <dsp:cNvPr id="0" name=""/>
        <dsp:cNvSpPr/>
      </dsp:nvSpPr>
      <dsp:spPr>
        <a:xfrm>
          <a:off x="3520389" y="5278433"/>
          <a:ext cx="1722220" cy="1119443"/>
        </a:xfrm>
        <a:prstGeom prst="roundRect">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smtClean="0">
              <a:solidFill>
                <a:schemeClr val="tx1"/>
              </a:solidFill>
            </a:rPr>
            <a:t>FIRE RESCUE UNITS</a:t>
          </a:r>
          <a:endParaRPr lang="en-US" sz="1900" kern="1200" dirty="0" smtClean="0">
            <a:solidFill>
              <a:schemeClr val="tx1"/>
            </a:solidFill>
          </a:endParaRPr>
        </a:p>
      </dsp:txBody>
      <dsp:txXfrm>
        <a:off x="3575036" y="5333080"/>
        <a:ext cx="1612926" cy="1010149"/>
      </dsp:txXfrm>
    </dsp:sp>
    <dsp:sp modelId="{C5D32950-849E-45CA-AAFC-B22C41D0F80A}">
      <dsp:nvSpPr>
        <dsp:cNvPr id="0" name=""/>
        <dsp:cNvSpPr/>
      </dsp:nvSpPr>
      <dsp:spPr>
        <a:xfrm>
          <a:off x="1743745" y="562645"/>
          <a:ext cx="5275509" cy="5275509"/>
        </a:xfrm>
        <a:custGeom>
          <a:avLst/>
          <a:gdLst/>
          <a:ahLst/>
          <a:cxnLst/>
          <a:rect l="0" t="0" r="0" b="0"/>
          <a:pathLst>
            <a:path>
              <a:moveTo>
                <a:pt x="1765634" y="5127163"/>
              </a:moveTo>
              <a:arcTo wR="2637754" hR="2637754" stAng="6558421" swAng="1501553"/>
            </a:path>
          </a:pathLst>
        </a:custGeom>
        <a:noFill/>
        <a:ln w="9525" cap="flat" cmpd="sng" algn="ctr">
          <a:solidFill>
            <a:schemeClr val="accent5">
              <a:hueOff val="-5960326"/>
              <a:satOff val="23887"/>
              <a:lumOff val="5177"/>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321285A3-54C8-47F3-9831-E8948888C747}">
      <dsp:nvSpPr>
        <dsp:cNvPr id="0" name=""/>
        <dsp:cNvSpPr/>
      </dsp:nvSpPr>
      <dsp:spPr>
        <a:xfrm>
          <a:off x="1236027" y="3959555"/>
          <a:ext cx="1722220" cy="1119443"/>
        </a:xfrm>
        <a:prstGeom prst="roundRect">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tx1"/>
              </a:solidFill>
            </a:rPr>
            <a:t>ENGINE ROOM UNIT</a:t>
          </a:r>
          <a:endParaRPr lang="en-US" sz="1900" kern="1200" dirty="0">
            <a:solidFill>
              <a:schemeClr val="tx1"/>
            </a:solidFill>
          </a:endParaRPr>
        </a:p>
      </dsp:txBody>
      <dsp:txXfrm>
        <a:off x="1290674" y="4014202"/>
        <a:ext cx="1612926" cy="1010149"/>
      </dsp:txXfrm>
    </dsp:sp>
    <dsp:sp modelId="{3BEE13BE-A460-48E2-819F-12DD5DF09A79}">
      <dsp:nvSpPr>
        <dsp:cNvPr id="0" name=""/>
        <dsp:cNvSpPr/>
      </dsp:nvSpPr>
      <dsp:spPr>
        <a:xfrm>
          <a:off x="1743745" y="562645"/>
          <a:ext cx="5275509" cy="5275509"/>
        </a:xfrm>
        <a:custGeom>
          <a:avLst/>
          <a:gdLst/>
          <a:ahLst/>
          <a:cxnLst/>
          <a:rect l="0" t="0" r="0" b="0"/>
          <a:pathLst>
            <a:path>
              <a:moveTo>
                <a:pt x="107277" y="3382357"/>
              </a:moveTo>
              <a:arcTo wR="2637754" hR="2637754" stAng="9816197" swAng="1967606"/>
            </a:path>
          </a:pathLst>
        </a:custGeom>
        <a:noFill/>
        <a:ln w="9525" cap="flat" cmpd="sng" algn="ctr">
          <a:solidFill>
            <a:schemeClr val="accent5">
              <a:hueOff val="-7947101"/>
              <a:satOff val="31849"/>
              <a:lumOff val="6902"/>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619DB03-832E-4F19-9229-EE249314A0E3}">
      <dsp:nvSpPr>
        <dsp:cNvPr id="0" name=""/>
        <dsp:cNvSpPr/>
      </dsp:nvSpPr>
      <dsp:spPr>
        <a:xfrm>
          <a:off x="1236027" y="1321800"/>
          <a:ext cx="1722220" cy="1119443"/>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smtClean="0">
              <a:solidFill>
                <a:schemeClr val="tx1"/>
              </a:solidFill>
            </a:rPr>
            <a:t>BRIDGE UNIT</a:t>
          </a:r>
          <a:endParaRPr lang="en-US" sz="1900" kern="1200" dirty="0">
            <a:solidFill>
              <a:schemeClr val="tx1"/>
            </a:solidFill>
          </a:endParaRPr>
        </a:p>
      </dsp:txBody>
      <dsp:txXfrm>
        <a:off x="1290674" y="1376447"/>
        <a:ext cx="1612926" cy="1010149"/>
      </dsp:txXfrm>
    </dsp:sp>
    <dsp:sp modelId="{572BE2FB-C994-4C08-91E3-720EC1EF6141}">
      <dsp:nvSpPr>
        <dsp:cNvPr id="0" name=""/>
        <dsp:cNvSpPr/>
      </dsp:nvSpPr>
      <dsp:spPr>
        <a:xfrm>
          <a:off x="1743745" y="562645"/>
          <a:ext cx="5275509" cy="5275509"/>
        </a:xfrm>
        <a:custGeom>
          <a:avLst/>
          <a:gdLst/>
          <a:ahLst/>
          <a:cxnLst/>
          <a:rect l="0" t="0" r="0" b="0"/>
          <a:pathLst>
            <a:path>
              <a:moveTo>
                <a:pt x="794422" y="750990"/>
              </a:moveTo>
              <a:arcTo wR="2637754" hR="2637754" stAng="13540026" swAng="1501553"/>
            </a:path>
          </a:pathLst>
        </a:custGeom>
        <a:noFill/>
        <a:ln w="9525" cap="flat" cmpd="sng" algn="ctr">
          <a:solidFill>
            <a:schemeClr val="accent5">
              <a:hueOff val="-9933876"/>
              <a:satOff val="39811"/>
              <a:lumOff val="8628"/>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3B63D4-051C-44B2-8726-609B1DA7FC7C}">
      <dsp:nvSpPr>
        <dsp:cNvPr id="0" name=""/>
        <dsp:cNvSpPr/>
      </dsp:nvSpPr>
      <dsp:spPr>
        <a:xfrm>
          <a:off x="597991" y="1091"/>
          <a:ext cx="2537817" cy="2537817"/>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sz="3100" kern="1200" dirty="0" smtClean="0"/>
            <a:t>ONBOARD CREW</a:t>
          </a:r>
          <a:endParaRPr lang="en-US" sz="3100" kern="1200" dirty="0"/>
        </a:p>
      </dsp:txBody>
      <dsp:txXfrm>
        <a:off x="969646" y="372746"/>
        <a:ext cx="1794507" cy="179450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128FC9-9D8F-46AD-80B2-2B42B0EF3C41}">
      <dsp:nvSpPr>
        <dsp:cNvPr id="0" name=""/>
        <dsp:cNvSpPr/>
      </dsp:nvSpPr>
      <dsp:spPr>
        <a:xfrm>
          <a:off x="0" y="2593552"/>
          <a:ext cx="6096000" cy="762002"/>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WITHOUT PROPER LEADERSHIP CONTROLLING OF SHIP AND ITS CREW IS IMPOSSIBLE</a:t>
          </a:r>
          <a:endParaRPr lang="en-US" sz="2400" kern="1200" dirty="0"/>
        </a:p>
      </dsp:txBody>
      <dsp:txXfrm>
        <a:off x="37198" y="2630750"/>
        <a:ext cx="6021604" cy="68760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60B936-4DEF-4286-BC67-4C740475F094}">
      <dsp:nvSpPr>
        <dsp:cNvPr id="0" name=""/>
        <dsp:cNvSpPr/>
      </dsp:nvSpPr>
      <dsp:spPr>
        <a:xfrm>
          <a:off x="0" y="364660"/>
          <a:ext cx="6096000" cy="131975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Establish a safety culture in which employees themselves help promote proper safety procedures while on the job.</a:t>
          </a:r>
          <a:endParaRPr lang="en-US" sz="2400" kern="1200" dirty="0"/>
        </a:p>
      </dsp:txBody>
      <dsp:txXfrm>
        <a:off x="64425" y="429085"/>
        <a:ext cx="5967150" cy="1190909"/>
      </dsp:txXfrm>
    </dsp:sp>
    <dsp:sp modelId="{6FC19CEE-3F75-4057-B754-DEC4773D064C}">
      <dsp:nvSpPr>
        <dsp:cNvPr id="0" name=""/>
        <dsp:cNvSpPr/>
      </dsp:nvSpPr>
      <dsp:spPr>
        <a:xfrm>
          <a:off x="0" y="1753540"/>
          <a:ext cx="6096000" cy="1319759"/>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smtClean="0"/>
            <a:t>with the establishment of new, hands-on, innovative effective safety training which will ultimately lead to an effective safety culture.</a:t>
          </a:r>
          <a:endParaRPr lang="en-US" sz="2400" kern="1200" dirty="0"/>
        </a:p>
      </dsp:txBody>
      <dsp:txXfrm>
        <a:off x="64425" y="1817965"/>
        <a:ext cx="5967150" cy="1190909"/>
      </dsp:txXfrm>
    </dsp:sp>
    <dsp:sp modelId="{14C89606-257D-46F6-B4FE-ADAA066314BD}">
      <dsp:nvSpPr>
        <dsp:cNvPr id="0" name=""/>
        <dsp:cNvSpPr/>
      </dsp:nvSpPr>
      <dsp:spPr>
        <a:xfrm>
          <a:off x="0" y="3073300"/>
          <a:ext cx="6096000"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30480" rIns="170688" bIns="30480" numCol="1" spcCol="1270" anchor="t" anchorCtr="0">
          <a:noAutofit/>
        </a:bodyPr>
        <a:lstStyle/>
        <a:p>
          <a:pPr marL="171450" lvl="1" indent="-171450" algn="l" defTabSz="844550">
            <a:lnSpc>
              <a:spcPct val="90000"/>
            </a:lnSpc>
            <a:spcBef>
              <a:spcPct val="0"/>
            </a:spcBef>
            <a:spcAft>
              <a:spcPct val="20000"/>
            </a:spcAft>
            <a:buChar char="••"/>
          </a:pPr>
          <a:endParaRPr lang="en-US" sz="1900" kern="1200"/>
        </a:p>
      </dsp:txBody>
      <dsp:txXfrm>
        <a:off x="0" y="3073300"/>
        <a:ext cx="6096000" cy="39744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D72D0F-E77A-4EA2-A586-4D6F7447B90C}">
      <dsp:nvSpPr>
        <dsp:cNvPr id="0" name=""/>
        <dsp:cNvSpPr/>
      </dsp:nvSpPr>
      <dsp:spPr>
        <a:xfrm rot="10800000">
          <a:off x="1910037" y="158"/>
          <a:ext cx="6080760" cy="1513671"/>
        </a:xfrm>
        <a:prstGeom prst="homePlat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67487" tIns="95250" rIns="177800" bIns="95250" numCol="1" spcCol="1270" anchor="ctr" anchorCtr="0">
          <a:noAutofit/>
        </a:bodyPr>
        <a:lstStyle/>
        <a:p>
          <a:pPr lvl="0" algn="ctr" defTabSz="1111250">
            <a:lnSpc>
              <a:spcPct val="90000"/>
            </a:lnSpc>
            <a:spcBef>
              <a:spcPct val="0"/>
            </a:spcBef>
            <a:spcAft>
              <a:spcPct val="35000"/>
            </a:spcAft>
          </a:pPr>
          <a:r>
            <a:rPr lang="en-US" sz="2500" kern="1200" dirty="0" smtClean="0"/>
            <a:t>The maritime equivalent of CRM</a:t>
          </a:r>
          <a:endParaRPr lang="en-US" sz="2500" kern="1200" dirty="0"/>
        </a:p>
      </dsp:txBody>
      <dsp:txXfrm rot="10800000">
        <a:off x="2288455" y="158"/>
        <a:ext cx="5702342" cy="1513671"/>
      </dsp:txXfrm>
    </dsp:sp>
    <dsp:sp modelId="{DCFDE7E3-955C-4C71-A0A0-B5D5FD3D9001}">
      <dsp:nvSpPr>
        <dsp:cNvPr id="0" name=""/>
        <dsp:cNvSpPr/>
      </dsp:nvSpPr>
      <dsp:spPr>
        <a:xfrm>
          <a:off x="1153202" y="158"/>
          <a:ext cx="1513671" cy="151367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A1E179DA-5FDF-47B0-95E8-CF306469E669}">
      <dsp:nvSpPr>
        <dsp:cNvPr id="0" name=""/>
        <dsp:cNvSpPr/>
      </dsp:nvSpPr>
      <dsp:spPr>
        <a:xfrm rot="10800000">
          <a:off x="1910037" y="1940569"/>
          <a:ext cx="6080760" cy="1513671"/>
        </a:xfrm>
        <a:prstGeom prst="homePlate">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67487" tIns="95250" rIns="177800" bIns="95250" numCol="1" spcCol="1270" anchor="ctr" anchorCtr="0">
          <a:noAutofit/>
        </a:bodyPr>
        <a:lstStyle/>
        <a:p>
          <a:pPr lvl="0" algn="ctr" defTabSz="1111250">
            <a:lnSpc>
              <a:spcPct val="90000"/>
            </a:lnSpc>
            <a:spcBef>
              <a:spcPct val="0"/>
            </a:spcBef>
            <a:spcAft>
              <a:spcPct val="35000"/>
            </a:spcAft>
          </a:pPr>
          <a:r>
            <a:rPr lang="en-US" sz="2500" kern="1200" dirty="0" smtClean="0"/>
            <a:t>necessary for the IMO to implement</a:t>
          </a:r>
        </a:p>
        <a:p>
          <a:pPr lvl="0" algn="ctr" defTabSz="1111250">
            <a:lnSpc>
              <a:spcPct val="90000"/>
            </a:lnSpc>
            <a:spcBef>
              <a:spcPct val="0"/>
            </a:spcBef>
            <a:spcAft>
              <a:spcPct val="35000"/>
            </a:spcAft>
          </a:pPr>
          <a:r>
            <a:rPr lang="en-US" sz="2500" kern="1200" dirty="0" smtClean="0"/>
            <a:t>guidelines for this to become internationally recognized.</a:t>
          </a:r>
          <a:endParaRPr lang="en-US" sz="2500" kern="1200" dirty="0"/>
        </a:p>
      </dsp:txBody>
      <dsp:txXfrm rot="10800000">
        <a:off x="2288455" y="1940569"/>
        <a:ext cx="5702342" cy="1513671"/>
      </dsp:txXfrm>
    </dsp:sp>
    <dsp:sp modelId="{059A2095-3583-4664-A063-ED685E91AD4C}">
      <dsp:nvSpPr>
        <dsp:cNvPr id="0" name=""/>
        <dsp:cNvSpPr/>
      </dsp:nvSpPr>
      <dsp:spPr>
        <a:xfrm>
          <a:off x="1153202" y="1940569"/>
          <a:ext cx="1513671" cy="1513671"/>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8000" r="-38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D177A1-A606-42A0-88DC-901776DCADA6}">
      <dsp:nvSpPr>
        <dsp:cNvPr id="0" name=""/>
        <dsp:cNvSpPr/>
      </dsp:nvSpPr>
      <dsp:spPr>
        <a:xfrm rot="10800000">
          <a:off x="1458890" y="1852"/>
          <a:ext cx="4104513" cy="1700187"/>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49736" tIns="137160" rIns="256032" bIns="137160" numCol="1" spcCol="1270" anchor="ctr" anchorCtr="0">
          <a:noAutofit/>
        </a:bodyPr>
        <a:lstStyle/>
        <a:p>
          <a:pPr lvl="0" algn="ctr" defTabSz="1600200">
            <a:lnSpc>
              <a:spcPct val="90000"/>
            </a:lnSpc>
            <a:spcBef>
              <a:spcPct val="0"/>
            </a:spcBef>
            <a:spcAft>
              <a:spcPct val="35000"/>
            </a:spcAft>
          </a:pPr>
          <a:r>
            <a:rPr lang="en-US" sz="3600" kern="1200" dirty="0" smtClean="0"/>
            <a:t>SOLAS</a:t>
          </a:r>
          <a:endParaRPr lang="en-US" sz="3600" kern="1200" dirty="0"/>
        </a:p>
      </dsp:txBody>
      <dsp:txXfrm rot="10800000">
        <a:off x="1883937" y="1852"/>
        <a:ext cx="3679466" cy="1700187"/>
      </dsp:txXfrm>
    </dsp:sp>
    <dsp:sp modelId="{EB3144C8-1E38-4D9F-80CE-4316961CC44C}">
      <dsp:nvSpPr>
        <dsp:cNvPr id="0" name=""/>
        <dsp:cNvSpPr/>
      </dsp:nvSpPr>
      <dsp:spPr>
        <a:xfrm>
          <a:off x="608796" y="1852"/>
          <a:ext cx="1700187" cy="170018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1000" b="-31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8521F3A-AEFC-47A3-B371-362D5FF88792}">
      <dsp:nvSpPr>
        <dsp:cNvPr id="0" name=""/>
        <dsp:cNvSpPr/>
      </dsp:nvSpPr>
      <dsp:spPr>
        <a:xfrm rot="10800000">
          <a:off x="1458890" y="2209559"/>
          <a:ext cx="4104513" cy="1700187"/>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49736" tIns="137160" rIns="256032" bIns="137160" numCol="1" spcCol="1270" anchor="ctr" anchorCtr="0">
          <a:noAutofit/>
        </a:bodyPr>
        <a:lstStyle/>
        <a:p>
          <a:pPr lvl="0" algn="ctr" defTabSz="1600200">
            <a:lnSpc>
              <a:spcPct val="90000"/>
            </a:lnSpc>
            <a:spcBef>
              <a:spcPct val="0"/>
            </a:spcBef>
            <a:spcAft>
              <a:spcPct val="35000"/>
            </a:spcAft>
          </a:pPr>
          <a:r>
            <a:rPr lang="en-US" sz="3600" kern="1200" dirty="0" smtClean="0"/>
            <a:t>ISM CODE</a:t>
          </a:r>
          <a:endParaRPr lang="en-US" sz="3600" kern="1200" dirty="0"/>
        </a:p>
      </dsp:txBody>
      <dsp:txXfrm rot="10800000">
        <a:off x="1883937" y="2209559"/>
        <a:ext cx="3679466" cy="1700187"/>
      </dsp:txXfrm>
    </dsp:sp>
    <dsp:sp modelId="{3635A30F-A6FD-4F8E-A2B3-9D6E8805EA0B}">
      <dsp:nvSpPr>
        <dsp:cNvPr id="0" name=""/>
        <dsp:cNvSpPr/>
      </dsp:nvSpPr>
      <dsp:spPr>
        <a:xfrm>
          <a:off x="608796" y="2209559"/>
          <a:ext cx="1700187" cy="170018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D3CFDE-CDAF-4EFC-8BFA-931DEB59B504}">
      <dsp:nvSpPr>
        <dsp:cNvPr id="0" name=""/>
        <dsp:cNvSpPr/>
      </dsp:nvSpPr>
      <dsp:spPr>
        <a:xfrm>
          <a:off x="8702" y="0"/>
          <a:ext cx="8897995" cy="4495800"/>
        </a:xfrm>
        <a:prstGeom prst="rightArrow">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623CE7-3B71-4465-9A08-86FE7C08F54A}">
      <dsp:nvSpPr>
        <dsp:cNvPr id="0" name=""/>
        <dsp:cNvSpPr/>
      </dsp:nvSpPr>
      <dsp:spPr>
        <a:xfrm>
          <a:off x="234709" y="730135"/>
          <a:ext cx="7290447" cy="10316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82880" rIns="0" bIns="182880" numCol="1" spcCol="1270" anchor="ctr" anchorCtr="0">
          <a:noAutofit/>
        </a:bodyPr>
        <a:lstStyle/>
        <a:p>
          <a:pPr lvl="0" algn="l" defTabSz="800100">
            <a:lnSpc>
              <a:spcPct val="90000"/>
            </a:lnSpc>
            <a:spcBef>
              <a:spcPct val="0"/>
            </a:spcBef>
            <a:spcAft>
              <a:spcPct val="35000"/>
            </a:spcAft>
          </a:pPr>
          <a:endParaRPr lang="en-US" sz="1800" kern="1200" dirty="0" smtClean="0"/>
        </a:p>
        <a:p>
          <a:pPr lvl="0" algn="l" defTabSz="800100">
            <a:lnSpc>
              <a:spcPct val="90000"/>
            </a:lnSpc>
            <a:spcBef>
              <a:spcPct val="0"/>
            </a:spcBef>
            <a:spcAft>
              <a:spcPct val="35000"/>
            </a:spcAft>
          </a:pPr>
          <a:endParaRPr lang="en-US" sz="1800" kern="1200" dirty="0" smtClean="0"/>
        </a:p>
        <a:p>
          <a:pPr lvl="0" algn="l" defTabSz="800100">
            <a:lnSpc>
              <a:spcPct val="90000"/>
            </a:lnSpc>
            <a:spcBef>
              <a:spcPct val="0"/>
            </a:spcBef>
            <a:spcAft>
              <a:spcPct val="35000"/>
            </a:spcAft>
          </a:pPr>
          <a:endParaRPr lang="en-US" sz="1800" kern="1200" dirty="0" smtClean="0"/>
        </a:p>
        <a:p>
          <a:pPr lvl="0" algn="l" defTabSz="800100">
            <a:lnSpc>
              <a:spcPct val="90000"/>
            </a:lnSpc>
            <a:spcBef>
              <a:spcPct val="0"/>
            </a:spcBef>
            <a:spcAft>
              <a:spcPct val="35000"/>
            </a:spcAft>
          </a:pPr>
          <a:endParaRPr lang="en-US" sz="1800" kern="1200" dirty="0" smtClean="0"/>
        </a:p>
        <a:p>
          <a:pPr lvl="0" algn="l" defTabSz="800100">
            <a:lnSpc>
              <a:spcPct val="90000"/>
            </a:lnSpc>
            <a:spcBef>
              <a:spcPct val="0"/>
            </a:spcBef>
            <a:spcAft>
              <a:spcPct val="35000"/>
            </a:spcAft>
          </a:pPr>
          <a:endParaRPr lang="en-US" sz="1800" kern="1200" dirty="0" smtClean="0"/>
        </a:p>
        <a:p>
          <a:pPr lvl="0" algn="l" defTabSz="800100">
            <a:lnSpc>
              <a:spcPct val="90000"/>
            </a:lnSpc>
            <a:spcBef>
              <a:spcPct val="0"/>
            </a:spcBef>
            <a:spcAft>
              <a:spcPct val="35000"/>
            </a:spcAft>
          </a:pPr>
          <a:r>
            <a:rPr lang="en-US" sz="1800" kern="1200" dirty="0" smtClean="0"/>
            <a:t>There are many demanding aspects of seafaring such as the inability of employees to leave the worksite, extreme weather conditions, long periods away from home, and motion of the workplace. Some of these are unchangeable and are a reflection of the nature of the domain. However, it is possible to modify, supplement, and introduce new strategies or interventions to potentially reduce the impact these factors have on the health and welfare of the individual seafarer.</a:t>
          </a:r>
          <a:endParaRPr lang="en-US" sz="1800" kern="1200" dirty="0"/>
        </a:p>
      </dsp:txBody>
      <dsp:txXfrm>
        <a:off x="234709" y="730135"/>
        <a:ext cx="7290447" cy="10316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D6CE6E-AFB9-48E3-AD29-0301BCE05EAE}">
      <dsp:nvSpPr>
        <dsp:cNvPr id="0" name=""/>
        <dsp:cNvSpPr/>
      </dsp:nvSpPr>
      <dsp:spPr>
        <a:xfrm>
          <a:off x="0" y="0"/>
          <a:ext cx="7467600" cy="1741289"/>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kern="1200" dirty="0" smtClean="0"/>
            <a:t>extreme tiredness resulting from mental or physical exertion or illness.</a:t>
          </a:r>
          <a:endParaRPr lang="en-US" sz="2700" kern="1200" dirty="0"/>
        </a:p>
      </dsp:txBody>
      <dsp:txXfrm>
        <a:off x="1667648" y="0"/>
        <a:ext cx="5799951" cy="1741289"/>
      </dsp:txXfrm>
    </dsp:sp>
    <dsp:sp modelId="{5BEF2CD2-C1D1-4A19-995A-4A912E18213C}">
      <dsp:nvSpPr>
        <dsp:cNvPr id="0" name=""/>
        <dsp:cNvSpPr/>
      </dsp:nvSpPr>
      <dsp:spPr>
        <a:xfrm>
          <a:off x="174128" y="174128"/>
          <a:ext cx="1493520" cy="1393031"/>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3000" r="-3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6C1FB5F1-98BB-491B-9A30-CF49D7745273}">
      <dsp:nvSpPr>
        <dsp:cNvPr id="0" name=""/>
        <dsp:cNvSpPr/>
      </dsp:nvSpPr>
      <dsp:spPr>
        <a:xfrm>
          <a:off x="0" y="1915417"/>
          <a:ext cx="7467600" cy="1741289"/>
        </a:xfrm>
        <a:prstGeom prst="roundRect">
          <a:avLst>
            <a:gd name="adj" fmla="val 1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kern="1200" dirty="0" smtClean="0"/>
            <a:t>considered an internal precondition for unsafe acts because it negatively affects the human operator's internal state</a:t>
          </a:r>
          <a:endParaRPr lang="en-US" sz="2700" kern="1200" dirty="0"/>
        </a:p>
      </dsp:txBody>
      <dsp:txXfrm>
        <a:off x="1667648" y="1915417"/>
        <a:ext cx="5799951" cy="1741289"/>
      </dsp:txXfrm>
    </dsp:sp>
    <dsp:sp modelId="{4C9D6847-7B23-4E5F-BDFF-11EE8D91DC69}">
      <dsp:nvSpPr>
        <dsp:cNvPr id="0" name=""/>
        <dsp:cNvSpPr/>
      </dsp:nvSpPr>
      <dsp:spPr>
        <a:xfrm>
          <a:off x="174128" y="2089546"/>
          <a:ext cx="1493520" cy="1393031"/>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54000" r="-54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CBD9D-25D1-474A-9199-B2B5CD5E97E6}">
      <dsp:nvSpPr>
        <dsp:cNvPr id="0" name=""/>
        <dsp:cNvSpPr/>
      </dsp:nvSpPr>
      <dsp:spPr>
        <a:xfrm>
          <a:off x="0" y="0"/>
          <a:ext cx="6096000" cy="1269999"/>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effectLst/>
            </a:rPr>
            <a:t>Stress has been identified as a contributory factor to the productivity and health costs of an organization as well as to personnel health and welfare</a:t>
          </a:r>
          <a:r>
            <a:rPr lang="en-US" sz="1300" kern="1200" dirty="0" smtClean="0">
              <a:solidFill>
                <a:schemeClr val="tx1"/>
              </a:solidFill>
              <a:effectLst/>
            </a:rPr>
            <a:t>.</a:t>
          </a:r>
          <a:endParaRPr lang="en-US" sz="1300" kern="1200" dirty="0">
            <a:solidFill>
              <a:schemeClr val="tx1"/>
            </a:solidFill>
            <a:effectLst/>
          </a:endParaRPr>
        </a:p>
      </dsp:txBody>
      <dsp:txXfrm>
        <a:off x="1346200" y="0"/>
        <a:ext cx="4749800" cy="1269999"/>
      </dsp:txXfrm>
    </dsp:sp>
    <dsp:sp modelId="{1D4232F6-E93C-4AD3-BA3B-81BCF5DCE0BE}">
      <dsp:nvSpPr>
        <dsp:cNvPr id="0" name=""/>
        <dsp:cNvSpPr/>
      </dsp:nvSpPr>
      <dsp:spPr>
        <a:xfrm>
          <a:off x="126999" y="126999"/>
          <a:ext cx="1219200" cy="1015999"/>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40000" b="-40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6FB20501-AB58-4001-83E8-E8BA7AC64E79}">
      <dsp:nvSpPr>
        <dsp:cNvPr id="0" name=""/>
        <dsp:cNvSpPr/>
      </dsp:nvSpPr>
      <dsp:spPr>
        <a:xfrm>
          <a:off x="0" y="1396999"/>
          <a:ext cx="6096000" cy="1269999"/>
        </a:xfrm>
        <a:prstGeom prst="roundRect">
          <a:avLst>
            <a:gd name="adj" fmla="val 1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rPr>
            <a:t>Most seafarers reported occasional to frequent stress at sea (80%). There were inter-departmental differences in stress levels, over 65% of engineers, 60% of crew, and over 60% of masters report moderate to high stress levels.</a:t>
          </a:r>
          <a:endParaRPr lang="en-US" sz="1800" kern="1200" dirty="0">
            <a:solidFill>
              <a:schemeClr val="tx1"/>
            </a:solidFill>
          </a:endParaRPr>
        </a:p>
      </dsp:txBody>
      <dsp:txXfrm>
        <a:off x="1346200" y="1396999"/>
        <a:ext cx="4749800" cy="1269999"/>
      </dsp:txXfrm>
    </dsp:sp>
    <dsp:sp modelId="{72AA54EF-9E1E-4336-A520-EFD2CD7A9575}">
      <dsp:nvSpPr>
        <dsp:cNvPr id="0" name=""/>
        <dsp:cNvSpPr/>
      </dsp:nvSpPr>
      <dsp:spPr>
        <a:xfrm>
          <a:off x="126999" y="1523999"/>
          <a:ext cx="1219200" cy="1015999"/>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1000" r="-1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FF102E8E-F175-4A30-ACA3-607B0514291D}">
      <dsp:nvSpPr>
        <dsp:cNvPr id="0" name=""/>
        <dsp:cNvSpPr/>
      </dsp:nvSpPr>
      <dsp:spPr>
        <a:xfrm>
          <a:off x="0" y="2793999"/>
          <a:ext cx="6096000" cy="1269999"/>
        </a:xfrm>
        <a:prstGeom prst="roundRect">
          <a:avLst>
            <a:gd name="adj" fmla="val 1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rPr>
            <a:t>Exposure to elevated stress levels for an extended period of time leads to negative mental and physical health outcomes.</a:t>
          </a:r>
          <a:endParaRPr lang="en-US" sz="1800" kern="1200" dirty="0">
            <a:solidFill>
              <a:schemeClr val="tx1"/>
            </a:solidFill>
          </a:endParaRPr>
        </a:p>
      </dsp:txBody>
      <dsp:txXfrm>
        <a:off x="1346200" y="2793999"/>
        <a:ext cx="4749800" cy="1269999"/>
      </dsp:txXfrm>
    </dsp:sp>
    <dsp:sp modelId="{81432683-025E-400A-9C39-0123D948E58C}">
      <dsp:nvSpPr>
        <dsp:cNvPr id="0" name=""/>
        <dsp:cNvSpPr/>
      </dsp:nvSpPr>
      <dsp:spPr>
        <a:xfrm>
          <a:off x="126999" y="2920999"/>
          <a:ext cx="1219200" cy="1015999"/>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0000" b="-10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12B732-8134-458D-9A75-DCC45C33A74B}">
      <dsp:nvSpPr>
        <dsp:cNvPr id="0" name=""/>
        <dsp:cNvSpPr/>
      </dsp:nvSpPr>
      <dsp:spPr>
        <a:xfrm>
          <a:off x="0" y="152129"/>
          <a:ext cx="7962900" cy="91494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smtClean="0"/>
            <a:t>Teamwork as a part of the human factor is considered to be an important factor for safe performance in the shipping industry.</a:t>
          </a:r>
          <a:endParaRPr lang="en-US" sz="2300" kern="1200" dirty="0"/>
        </a:p>
      </dsp:txBody>
      <dsp:txXfrm>
        <a:off x="44664" y="196793"/>
        <a:ext cx="7873572" cy="82561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A8A76-CC6C-4C42-A9A2-05DAD7B0A515}">
      <dsp:nvSpPr>
        <dsp:cNvPr id="0" name=""/>
        <dsp:cNvSpPr/>
      </dsp:nvSpPr>
      <dsp:spPr>
        <a:xfrm>
          <a:off x="0" y="1233912"/>
          <a:ext cx="6096000" cy="965048"/>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If it is not effective it will affect the entire working scenario of the ship.</a:t>
          </a:r>
          <a:endParaRPr lang="en-US" sz="2400" kern="1200" dirty="0"/>
        </a:p>
      </dsp:txBody>
      <dsp:txXfrm>
        <a:off x="47110" y="1281022"/>
        <a:ext cx="6001780" cy="870828"/>
      </dsp:txXfrm>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57262F-4671-4492-A150-3E68777475B7}" type="datetimeFigureOut">
              <a:rPr lang="en-US" smtClean="0"/>
              <a:pPr/>
              <a:t>2/26/2015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4D06DB-523A-4F88-983F-C69FDBF08F5C}" type="slidenum">
              <a:rPr lang="en-US" smtClean="0"/>
              <a:pPr/>
              <a:t>‹#›</a:t>
            </a:fld>
            <a:endParaRPr lang="en-US"/>
          </a:p>
        </p:txBody>
      </p:sp>
    </p:spTree>
    <p:extLst>
      <p:ext uri="{BB962C8B-B14F-4D97-AF65-F5344CB8AC3E}">
        <p14:creationId xmlns:p14="http://schemas.microsoft.com/office/powerpoint/2010/main" val="2803605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8CAA69-A16C-48E3-952E-C5C50C94F3A4}" type="datetimeFigureOut">
              <a:rPr lang="en-US" smtClean="0"/>
              <a:pPr/>
              <a:t>2/26/2015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C11D0B-636F-4B9A-95B2-1F60FCE045AE}" type="slidenum">
              <a:rPr lang="en-US" smtClean="0"/>
              <a:pPr/>
              <a:t>‹#›</a:t>
            </a:fld>
            <a:endParaRPr lang="en-US"/>
          </a:p>
        </p:txBody>
      </p:sp>
    </p:spTree>
    <p:extLst>
      <p:ext uri="{BB962C8B-B14F-4D97-AF65-F5344CB8AC3E}">
        <p14:creationId xmlns:p14="http://schemas.microsoft.com/office/powerpoint/2010/main" val="3304791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CAA69-A16C-48E3-952E-C5C50C94F3A4}" type="datetimeFigureOut">
              <a:rPr lang="en-US" smtClean="0"/>
              <a:pPr/>
              <a:t>2/26/2015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C11D0B-636F-4B9A-95B2-1F60FCE045AE}" type="slidenum">
              <a:rPr lang="en-US" smtClean="0"/>
              <a:pPr/>
              <a:t>‹#›</a:t>
            </a:fld>
            <a:endParaRPr lang="en-US"/>
          </a:p>
        </p:txBody>
      </p:sp>
    </p:spTree>
    <p:extLst>
      <p:ext uri="{BB962C8B-B14F-4D97-AF65-F5344CB8AC3E}">
        <p14:creationId xmlns:p14="http://schemas.microsoft.com/office/powerpoint/2010/main" val="2481964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CAA69-A16C-48E3-952E-C5C50C94F3A4}" type="datetimeFigureOut">
              <a:rPr lang="en-US" smtClean="0"/>
              <a:pPr/>
              <a:t>2/26/2015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C11D0B-636F-4B9A-95B2-1F60FCE045AE}" type="slidenum">
              <a:rPr lang="en-US" smtClean="0"/>
              <a:pPr/>
              <a:t>‹#›</a:t>
            </a:fld>
            <a:endParaRPr lang="en-US"/>
          </a:p>
        </p:txBody>
      </p:sp>
    </p:spTree>
    <p:extLst>
      <p:ext uri="{BB962C8B-B14F-4D97-AF65-F5344CB8AC3E}">
        <p14:creationId xmlns:p14="http://schemas.microsoft.com/office/powerpoint/2010/main" val="32963055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57338CE-3B65-48D9-914D-6DEA1E566B36}"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2635461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3CE574E-CC80-487C-A532-3C993B30E04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1620471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5CB7806-E699-472F-BCB6-73AC8D8F7C6D}"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23165055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17F1D68-6C49-4B49-A7F1-68F9FABC3E20}"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478883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s-E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B7861C04-2EF9-4860-B2E8-1B0AB5E04862}"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675838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s-E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65B6373-40DC-441F-BC71-9A3872964A72}"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27584414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s-E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8046E2F-6A78-452C-A752-EF643ABBF4CD}"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5549262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0F6D97B-5475-46B9-8BB1-927A039F7F62}"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640617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CAA69-A16C-48E3-952E-C5C50C94F3A4}" type="datetimeFigureOut">
              <a:rPr lang="en-US" smtClean="0"/>
              <a:pPr/>
              <a:t>2/26/2015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C11D0B-636F-4B9A-95B2-1F60FCE045AE}" type="slidenum">
              <a:rPr lang="en-US" smtClean="0"/>
              <a:pPr/>
              <a:t>‹#›</a:t>
            </a:fld>
            <a:endParaRPr lang="en-US"/>
          </a:p>
        </p:txBody>
      </p:sp>
    </p:spTree>
    <p:extLst>
      <p:ext uri="{BB962C8B-B14F-4D97-AF65-F5344CB8AC3E}">
        <p14:creationId xmlns:p14="http://schemas.microsoft.com/office/powerpoint/2010/main" val="28444443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E4DDEC2-3BE7-48D6-9FCC-AC02ADC4B0E8}"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0550542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7B9AE4C-5899-4079-A6C0-4A2DBEAF2C9F}"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4802710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83C3084-AE84-4F9F-8924-C70FA669C1F0}"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935999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8CAA69-A16C-48E3-952E-C5C50C94F3A4}" type="datetimeFigureOut">
              <a:rPr lang="en-US" smtClean="0"/>
              <a:pPr/>
              <a:t>2/26/2015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C11D0B-636F-4B9A-95B2-1F60FCE045AE}" type="slidenum">
              <a:rPr lang="en-US" smtClean="0"/>
              <a:pPr/>
              <a:t>‹#›</a:t>
            </a:fld>
            <a:endParaRPr lang="en-US"/>
          </a:p>
        </p:txBody>
      </p:sp>
    </p:spTree>
    <p:extLst>
      <p:ext uri="{BB962C8B-B14F-4D97-AF65-F5344CB8AC3E}">
        <p14:creationId xmlns:p14="http://schemas.microsoft.com/office/powerpoint/2010/main" val="3752151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8CAA69-A16C-48E3-952E-C5C50C94F3A4}" type="datetimeFigureOut">
              <a:rPr lang="en-US" smtClean="0"/>
              <a:pPr/>
              <a:t>2/26/2015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C11D0B-636F-4B9A-95B2-1F60FCE045AE}" type="slidenum">
              <a:rPr lang="en-US" smtClean="0"/>
              <a:pPr/>
              <a:t>‹#›</a:t>
            </a:fld>
            <a:endParaRPr lang="en-US"/>
          </a:p>
        </p:txBody>
      </p:sp>
    </p:spTree>
    <p:extLst>
      <p:ext uri="{BB962C8B-B14F-4D97-AF65-F5344CB8AC3E}">
        <p14:creationId xmlns:p14="http://schemas.microsoft.com/office/powerpoint/2010/main" val="410493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8CAA69-A16C-48E3-952E-C5C50C94F3A4}" type="datetimeFigureOut">
              <a:rPr lang="en-US" smtClean="0"/>
              <a:pPr/>
              <a:t>2/26/2015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C11D0B-636F-4B9A-95B2-1F60FCE045AE}" type="slidenum">
              <a:rPr lang="en-US" smtClean="0"/>
              <a:pPr/>
              <a:t>‹#›</a:t>
            </a:fld>
            <a:endParaRPr lang="en-US"/>
          </a:p>
        </p:txBody>
      </p:sp>
    </p:spTree>
    <p:extLst>
      <p:ext uri="{BB962C8B-B14F-4D97-AF65-F5344CB8AC3E}">
        <p14:creationId xmlns:p14="http://schemas.microsoft.com/office/powerpoint/2010/main" val="1904680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8CAA69-A16C-48E3-952E-C5C50C94F3A4}" type="datetimeFigureOut">
              <a:rPr lang="en-US" smtClean="0"/>
              <a:pPr/>
              <a:t>2/26/2015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C11D0B-636F-4B9A-95B2-1F60FCE045AE}" type="slidenum">
              <a:rPr lang="en-US" smtClean="0"/>
              <a:pPr/>
              <a:t>‹#›</a:t>
            </a:fld>
            <a:endParaRPr lang="en-US"/>
          </a:p>
        </p:txBody>
      </p:sp>
    </p:spTree>
    <p:extLst>
      <p:ext uri="{BB962C8B-B14F-4D97-AF65-F5344CB8AC3E}">
        <p14:creationId xmlns:p14="http://schemas.microsoft.com/office/powerpoint/2010/main" val="3385688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8CAA69-A16C-48E3-952E-C5C50C94F3A4}" type="datetimeFigureOut">
              <a:rPr lang="en-US" smtClean="0"/>
              <a:pPr/>
              <a:t>2/26/2015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C11D0B-636F-4B9A-95B2-1F60FCE045AE}" type="slidenum">
              <a:rPr lang="en-US" smtClean="0"/>
              <a:pPr/>
              <a:t>‹#›</a:t>
            </a:fld>
            <a:endParaRPr lang="en-US"/>
          </a:p>
        </p:txBody>
      </p:sp>
    </p:spTree>
    <p:extLst>
      <p:ext uri="{BB962C8B-B14F-4D97-AF65-F5344CB8AC3E}">
        <p14:creationId xmlns:p14="http://schemas.microsoft.com/office/powerpoint/2010/main" val="219330207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8CAA69-A16C-48E3-952E-C5C50C94F3A4}" type="datetimeFigureOut">
              <a:rPr lang="en-US" smtClean="0"/>
              <a:pPr/>
              <a:t>2/26/2015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C11D0B-636F-4B9A-95B2-1F60FCE045AE}" type="slidenum">
              <a:rPr lang="en-US" smtClean="0"/>
              <a:pPr/>
              <a:t>‹#›</a:t>
            </a:fld>
            <a:endParaRPr lang="en-US"/>
          </a:p>
        </p:txBody>
      </p:sp>
    </p:spTree>
    <p:extLst>
      <p:ext uri="{BB962C8B-B14F-4D97-AF65-F5344CB8AC3E}">
        <p14:creationId xmlns:p14="http://schemas.microsoft.com/office/powerpoint/2010/main" val="371120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8CAA69-A16C-48E3-952E-C5C50C94F3A4}" type="datetimeFigureOut">
              <a:rPr lang="en-US" smtClean="0"/>
              <a:pPr/>
              <a:t>2/26/2015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C11D0B-636F-4B9A-95B2-1F60FCE045AE}" type="slidenum">
              <a:rPr lang="en-US" smtClean="0"/>
              <a:pPr/>
              <a:t>‹#›</a:t>
            </a:fld>
            <a:endParaRPr lang="en-US"/>
          </a:p>
        </p:txBody>
      </p:sp>
    </p:spTree>
    <p:extLst>
      <p:ext uri="{BB962C8B-B14F-4D97-AF65-F5344CB8AC3E}">
        <p14:creationId xmlns:p14="http://schemas.microsoft.com/office/powerpoint/2010/main" val="177059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8CAA69-A16C-48E3-952E-C5C50C94F3A4}" type="datetimeFigureOut">
              <a:rPr lang="en-US" smtClean="0"/>
              <a:pPr/>
              <a:t>2/26/2015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C11D0B-636F-4B9A-95B2-1F60FCE045AE}" type="slidenum">
              <a:rPr lang="en-US" smtClean="0"/>
              <a:pPr/>
              <a:t>‹#›</a:t>
            </a:fld>
            <a:endParaRPr lang="en-US"/>
          </a:p>
        </p:txBody>
      </p:sp>
    </p:spTree>
    <p:extLst>
      <p:ext uri="{BB962C8B-B14F-4D97-AF65-F5344CB8AC3E}">
        <p14:creationId xmlns:p14="http://schemas.microsoft.com/office/powerpoint/2010/main" val="1961670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s-E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s-E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3925EC67-F6F8-4240-9B5F-551F6671413C}" type="slidenum">
              <a:rPr lang="es-ES" smtClean="0">
                <a:solidFill>
                  <a:srgbClr val="000000"/>
                </a:solidFill>
              </a:rPr>
              <a:pPr fontAlgn="base">
                <a:spcBef>
                  <a:spcPct val="0"/>
                </a:spcBef>
                <a:spcAft>
                  <a:spcPct val="0"/>
                </a:spcAft>
              </a:pPr>
              <a:t>‹#›</a:t>
            </a:fld>
            <a:endParaRPr lang="es-ES" smtClean="0">
              <a:solidFill>
                <a:srgbClr val="000000"/>
              </a:solidFill>
            </a:endParaRPr>
          </a:p>
        </p:txBody>
      </p:sp>
    </p:spTree>
    <p:extLst>
      <p:ext uri="{BB962C8B-B14F-4D97-AF65-F5344CB8AC3E}">
        <p14:creationId xmlns:p14="http://schemas.microsoft.com/office/powerpoint/2010/main" val="32203915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8" Type="http://schemas.microsoft.com/office/2007/relationships/diagramDrawing" Target="../diagrams/drawing8.xml"/><Relationship Id="rId13" Type="http://schemas.microsoft.com/office/2007/relationships/diagramDrawing" Target="../diagrams/drawing9.xml"/><Relationship Id="rId3" Type="http://schemas.openxmlformats.org/officeDocument/2006/relationships/image" Target="../media/image26.jpeg"/><Relationship Id="rId7" Type="http://schemas.openxmlformats.org/officeDocument/2006/relationships/diagramColors" Target="../diagrams/colors8.xml"/><Relationship Id="rId12" Type="http://schemas.openxmlformats.org/officeDocument/2006/relationships/diagramColors" Target="../diagrams/colors9.xml"/><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diagramQuickStyle" Target="../diagrams/quickStyle8.xml"/><Relationship Id="rId11" Type="http://schemas.openxmlformats.org/officeDocument/2006/relationships/diagramQuickStyle" Target="../diagrams/quickStyle9.xml"/><Relationship Id="rId5" Type="http://schemas.openxmlformats.org/officeDocument/2006/relationships/diagramLayout" Target="../diagrams/layout8.xml"/><Relationship Id="rId10" Type="http://schemas.openxmlformats.org/officeDocument/2006/relationships/diagramLayout" Target="../diagrams/layout9.xml"/><Relationship Id="rId4" Type="http://schemas.openxmlformats.org/officeDocument/2006/relationships/diagramData" Target="../diagrams/data8.xml"/><Relationship Id="rId9" Type="http://schemas.openxmlformats.org/officeDocument/2006/relationships/diagramData" Target="../diagrams/data9.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11.xml"/><Relationship Id="rId3" Type="http://schemas.openxmlformats.org/officeDocument/2006/relationships/diagramData" Target="../diagrams/data10.xml"/><Relationship Id="rId7" Type="http://schemas.microsoft.com/office/2007/relationships/diagramDrawing" Target="../diagrams/drawing10.xml"/><Relationship Id="rId12" Type="http://schemas.microsoft.com/office/2007/relationships/diagramDrawing" Target="../diagrams/drawing11.xml"/><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diagramColors" Target="../diagrams/colors10.xml"/><Relationship Id="rId11" Type="http://schemas.openxmlformats.org/officeDocument/2006/relationships/diagramColors" Target="../diagrams/colors11.xml"/><Relationship Id="rId5" Type="http://schemas.openxmlformats.org/officeDocument/2006/relationships/diagramQuickStyle" Target="../diagrams/quickStyle10.xml"/><Relationship Id="rId10" Type="http://schemas.openxmlformats.org/officeDocument/2006/relationships/diagramQuickStyle" Target="../diagrams/quickStyle11.xml"/><Relationship Id="rId4" Type="http://schemas.openxmlformats.org/officeDocument/2006/relationships/diagramLayout" Target="../diagrams/layout10.xml"/><Relationship Id="rId9" Type="http://schemas.openxmlformats.org/officeDocument/2006/relationships/diagramLayout" Target="../diagrams/layout1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8000" r="-8000"/>
          </a:stretch>
        </a:blipFill>
        <a:effectLst/>
      </p:bgPr>
    </p:bg>
    <p:spTree>
      <p:nvGrpSpPr>
        <p:cNvPr id="1" name=""/>
        <p:cNvGrpSpPr/>
        <p:nvPr/>
      </p:nvGrpSpPr>
      <p:grpSpPr>
        <a:xfrm>
          <a:off x="0" y="0"/>
          <a:ext cx="0" cy="0"/>
          <a:chOff x="0" y="0"/>
          <a:chExt cx="0" cy="0"/>
        </a:xfrm>
      </p:grpSpPr>
      <p:sp>
        <p:nvSpPr>
          <p:cNvPr id="5" name="TextBox 4"/>
          <p:cNvSpPr txBox="1"/>
          <p:nvPr/>
        </p:nvSpPr>
        <p:spPr>
          <a:xfrm>
            <a:off x="23884" y="468573"/>
            <a:ext cx="9144000" cy="1846659"/>
          </a:xfrm>
          <a:prstGeom prst="rect">
            <a:avLst/>
          </a:prstGeom>
          <a:noFill/>
        </p:spPr>
        <p:txBody>
          <a:bodyPr wrap="square" rtlCol="0">
            <a:spAutoFit/>
          </a:bodyPr>
          <a:lstStyle/>
          <a:p>
            <a:pPr algn="ctr"/>
            <a:r>
              <a:rPr lang="en-US" sz="5400" dirty="0" smtClean="0">
                <a:solidFill>
                  <a:srgbClr val="FFFF00"/>
                </a:solidFill>
              </a:rPr>
              <a:t>A</a:t>
            </a:r>
            <a:r>
              <a:rPr lang="en-US" sz="5400" u="sng" dirty="0" smtClean="0">
                <a:solidFill>
                  <a:srgbClr val="FFFF00"/>
                </a:solidFill>
              </a:rPr>
              <a:t> </a:t>
            </a:r>
            <a:r>
              <a:rPr lang="en-US" sz="5400" dirty="0" smtClean="0">
                <a:solidFill>
                  <a:srgbClr val="FFFF00"/>
                </a:solidFill>
              </a:rPr>
              <a:t>PRESENTATION ON </a:t>
            </a:r>
            <a:r>
              <a:rPr lang="en-US" sz="6000" b="1" dirty="0" smtClean="0">
                <a:solidFill>
                  <a:srgbClr val="FFFF00"/>
                </a:solidFill>
                <a:latin typeface="Book Antiqua" pitchFamily="18" charset="0"/>
              </a:rPr>
              <a:t>‘INDUSTRIAL SAFETY’</a:t>
            </a:r>
            <a:endParaRPr lang="en-US" sz="6000" b="1" dirty="0">
              <a:solidFill>
                <a:srgbClr val="FFFF00"/>
              </a:solidFill>
              <a:latin typeface="Book Antiqua" pitchFamily="18" charset="0"/>
            </a:endParaRPr>
          </a:p>
        </p:txBody>
      </p:sp>
      <p:sp>
        <p:nvSpPr>
          <p:cNvPr id="6" name="TextBox 5"/>
          <p:cNvSpPr txBox="1"/>
          <p:nvPr/>
        </p:nvSpPr>
        <p:spPr>
          <a:xfrm>
            <a:off x="4369656" y="4995952"/>
            <a:ext cx="4784580" cy="1862048"/>
          </a:xfrm>
          <a:prstGeom prst="rect">
            <a:avLst/>
          </a:prstGeom>
          <a:noFill/>
        </p:spPr>
        <p:txBody>
          <a:bodyPr wrap="none" rtlCol="0">
            <a:spAutoFit/>
          </a:bodyPr>
          <a:lstStyle/>
          <a:p>
            <a:r>
              <a:rPr lang="en-US" sz="2300" b="1" dirty="0">
                <a:solidFill>
                  <a:srgbClr val="00FFFF"/>
                </a:solidFill>
                <a:effectLst>
                  <a:outerShdw blurRad="38100" dist="38100" dir="2700000" algn="tl">
                    <a:srgbClr val="000000">
                      <a:alpha val="43137"/>
                    </a:srgbClr>
                  </a:outerShdw>
                </a:effectLst>
              </a:rPr>
              <a:t>PRESENTED BY ,</a:t>
            </a:r>
          </a:p>
          <a:p>
            <a:r>
              <a:rPr lang="en-US" sz="2300" b="1" dirty="0">
                <a:solidFill>
                  <a:srgbClr val="00FFFF"/>
                </a:solidFill>
                <a:effectLst>
                  <a:outerShdw blurRad="38100" dist="38100" dir="2700000" algn="tl">
                    <a:srgbClr val="000000">
                      <a:alpha val="43137"/>
                    </a:srgbClr>
                  </a:outerShdw>
                </a:effectLst>
              </a:rPr>
              <a:t>TOM THOMAS  (B-TECH SEM 5)</a:t>
            </a:r>
          </a:p>
          <a:p>
            <a:r>
              <a:rPr lang="en-US" sz="2300" b="1" dirty="0">
                <a:solidFill>
                  <a:srgbClr val="00FFFF"/>
                </a:solidFill>
                <a:effectLst>
                  <a:outerShdw blurRad="38100" dist="38100" dir="2700000" algn="tl">
                    <a:srgbClr val="000000">
                      <a:alpha val="43137"/>
                    </a:srgbClr>
                  </a:outerShdw>
                </a:effectLst>
              </a:rPr>
              <a:t>AKSHAY SACHDEV C P (B-TECH SEM 1</a:t>
            </a:r>
            <a:r>
              <a:rPr lang="en-US" sz="2300" b="1" dirty="0" smtClean="0">
                <a:solidFill>
                  <a:srgbClr val="00FFFF"/>
                </a:solidFill>
                <a:effectLst>
                  <a:outerShdw blurRad="38100" dist="38100" dir="2700000" algn="tl">
                    <a:srgbClr val="000000">
                      <a:alpha val="43137"/>
                    </a:srgbClr>
                  </a:outerShdw>
                </a:effectLst>
              </a:rPr>
              <a:t>)</a:t>
            </a:r>
          </a:p>
          <a:p>
            <a:r>
              <a:rPr lang="en-US" sz="2300" b="1" dirty="0" smtClean="0">
                <a:solidFill>
                  <a:srgbClr val="00FFFF"/>
                </a:solidFill>
                <a:effectLst>
                  <a:outerShdw blurRad="38100" dist="38100" dir="2700000" algn="tl">
                    <a:srgbClr val="000000">
                      <a:alpha val="43137"/>
                    </a:srgbClr>
                  </a:outerShdw>
                </a:effectLst>
              </a:rPr>
              <a:t>EUROTECH MARITIME ACADEMY</a:t>
            </a:r>
          </a:p>
          <a:p>
            <a:r>
              <a:rPr lang="en-US" sz="2300" b="1" dirty="0" smtClean="0">
                <a:solidFill>
                  <a:srgbClr val="00FFFF"/>
                </a:solidFill>
                <a:effectLst>
                  <a:outerShdw blurRad="38100" dist="38100" dir="2700000" algn="tl">
                    <a:srgbClr val="000000">
                      <a:alpha val="43137"/>
                    </a:srgbClr>
                  </a:outerShdw>
                </a:effectLst>
              </a:rPr>
              <a:t>COCHIN,KERALA</a:t>
            </a:r>
            <a:endParaRPr lang="en-US" sz="2300" dirty="0">
              <a:solidFill>
                <a:srgbClr val="00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864996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4" name="TextBox 3"/>
          <p:cNvSpPr txBox="1"/>
          <p:nvPr/>
        </p:nvSpPr>
        <p:spPr>
          <a:xfrm>
            <a:off x="0" y="381000"/>
            <a:ext cx="9144000" cy="769441"/>
          </a:xfrm>
          <a:prstGeom prst="rect">
            <a:avLst/>
          </a:prstGeom>
          <a:noFill/>
        </p:spPr>
        <p:txBody>
          <a:bodyPr wrap="square" rtlCol="0">
            <a:spAutoFit/>
          </a:bodyPr>
          <a:lstStyle/>
          <a:p>
            <a:pPr algn="ctr"/>
            <a:r>
              <a:rPr lang="en-US" sz="4400" b="1" u="sng" dirty="0" smtClean="0">
                <a:solidFill>
                  <a:srgbClr val="FFFF00"/>
                </a:solidFill>
                <a:effectLst>
                  <a:outerShdw blurRad="38100" dist="38100" dir="2700000" algn="tl">
                    <a:srgbClr val="000000">
                      <a:alpha val="43137"/>
                    </a:srgbClr>
                  </a:outerShdw>
                </a:effectLst>
                <a:latin typeface="Book Antiqua" pitchFamily="18" charset="0"/>
              </a:rPr>
              <a:t>STRESS</a:t>
            </a:r>
            <a:endParaRPr lang="en-US" sz="4400" b="1" u="sng" dirty="0">
              <a:solidFill>
                <a:srgbClr val="FFFF00"/>
              </a:solidFill>
              <a:effectLst>
                <a:outerShdw blurRad="38100" dist="38100" dir="2700000" algn="tl">
                  <a:srgbClr val="000000">
                    <a:alpha val="43137"/>
                  </a:srgbClr>
                </a:outerShdw>
              </a:effectLst>
              <a:latin typeface="Book Antiqua" pitchFamily="18" charset="0"/>
            </a:endParaRPr>
          </a:p>
        </p:txBody>
      </p:sp>
      <p:graphicFrame>
        <p:nvGraphicFramePr>
          <p:cNvPr id="8" name="Diagram 7"/>
          <p:cNvGraphicFramePr/>
          <p:nvPr>
            <p:extLst>
              <p:ext uri="{D42A27DB-BD31-4B8C-83A1-F6EECF244321}">
                <p14:modId xmlns:p14="http://schemas.microsoft.com/office/powerpoint/2010/main" val="1836751404"/>
              </p:ext>
            </p:extLst>
          </p:nvPr>
        </p:nvGraphicFramePr>
        <p:xfrm>
          <a:off x="1540165" y="1524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90187903"/>
      </p:ext>
    </p:extLst>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extBox 1"/>
          <p:cNvSpPr txBox="1"/>
          <p:nvPr/>
        </p:nvSpPr>
        <p:spPr>
          <a:xfrm>
            <a:off x="0" y="685800"/>
            <a:ext cx="9144000" cy="769441"/>
          </a:xfrm>
          <a:prstGeom prst="rect">
            <a:avLst/>
          </a:prstGeom>
          <a:noFill/>
        </p:spPr>
        <p:txBody>
          <a:bodyPr wrap="square" rtlCol="0">
            <a:spAutoFit/>
          </a:bodyPr>
          <a:lstStyle/>
          <a:p>
            <a:pPr algn="ctr"/>
            <a:r>
              <a:rPr lang="en-US" sz="4400" b="1" u="sng" dirty="0" smtClean="0">
                <a:solidFill>
                  <a:srgbClr val="FFFF00"/>
                </a:solidFill>
                <a:latin typeface="Book Antiqua" pitchFamily="18" charset="0"/>
              </a:rPr>
              <a:t>HEALTH</a:t>
            </a:r>
            <a:r>
              <a:rPr lang="en-US" dirty="0" smtClean="0">
                <a:solidFill>
                  <a:srgbClr val="00B0F0"/>
                </a:solidFill>
                <a:latin typeface="Book Antiqua" pitchFamily="18" charset="0"/>
              </a:rPr>
              <a:t> </a:t>
            </a:r>
            <a:endParaRPr lang="en-US" dirty="0">
              <a:solidFill>
                <a:srgbClr val="00B0F0"/>
              </a:solidFill>
              <a:latin typeface="Book Antiqua" pitchFamily="18" charset="0"/>
            </a:endParaRPr>
          </a:p>
        </p:txBody>
      </p:sp>
      <p:sp>
        <p:nvSpPr>
          <p:cNvPr id="3" name="TextBox 2"/>
          <p:cNvSpPr txBox="1"/>
          <p:nvPr/>
        </p:nvSpPr>
        <p:spPr>
          <a:xfrm>
            <a:off x="688075" y="1905000"/>
            <a:ext cx="6324600" cy="3785652"/>
          </a:xfrm>
          <a:prstGeom prst="rect">
            <a:avLst/>
          </a:prstGeom>
          <a:noFill/>
        </p:spPr>
        <p:txBody>
          <a:bodyPr wrap="square" rtlCol="0">
            <a:spAutoFit/>
          </a:bodyPr>
          <a:lstStyle/>
          <a:p>
            <a:r>
              <a:rPr lang="en-US" sz="2400" dirty="0" smtClean="0">
                <a:solidFill>
                  <a:srgbClr val="00B0F0"/>
                </a:solidFill>
              </a:rPr>
              <a:t>The important observations are listed below:</a:t>
            </a:r>
          </a:p>
          <a:p>
            <a:endParaRPr lang="en-US" sz="2400" dirty="0" smtClean="0">
              <a:solidFill>
                <a:srgbClr val="00B0F0"/>
              </a:solidFill>
            </a:endParaRPr>
          </a:p>
          <a:p>
            <a:pPr marL="285750" indent="-285750">
              <a:buFont typeface="Wingdings" pitchFamily="2" charset="2"/>
              <a:buChar char="ü"/>
            </a:pPr>
            <a:r>
              <a:rPr lang="en-US" sz="2400" dirty="0" smtClean="0">
                <a:solidFill>
                  <a:srgbClr val="00B0F0"/>
                </a:solidFill>
              </a:rPr>
              <a:t>prevalence of addictions (69%)</a:t>
            </a:r>
          </a:p>
          <a:p>
            <a:pPr marL="285750" indent="-285750">
              <a:buFont typeface="Wingdings" pitchFamily="2" charset="2"/>
              <a:buChar char="ü"/>
            </a:pPr>
            <a:r>
              <a:rPr lang="en-US" sz="2400" dirty="0" smtClean="0">
                <a:solidFill>
                  <a:srgbClr val="00B0F0"/>
                </a:solidFill>
              </a:rPr>
              <a:t> irregular use of personal protective equipments (PPEs) </a:t>
            </a:r>
          </a:p>
          <a:p>
            <a:pPr marL="285750" indent="-285750">
              <a:buFont typeface="Wingdings" pitchFamily="2" charset="2"/>
              <a:buChar char="ü"/>
            </a:pPr>
            <a:r>
              <a:rPr lang="en-US" sz="2400" dirty="0" smtClean="0">
                <a:solidFill>
                  <a:srgbClr val="00B0F0"/>
                </a:solidFill>
              </a:rPr>
              <a:t>presence of hypertension (20%)</a:t>
            </a:r>
          </a:p>
          <a:p>
            <a:pPr marL="285750" indent="-285750">
              <a:buFont typeface="Wingdings" pitchFamily="2" charset="2"/>
              <a:buChar char="ü"/>
            </a:pPr>
            <a:r>
              <a:rPr lang="en-US" sz="2400" dirty="0" smtClean="0">
                <a:solidFill>
                  <a:srgbClr val="00B0F0"/>
                </a:solidFill>
              </a:rPr>
              <a:t> overweight (53%)</a:t>
            </a:r>
          </a:p>
          <a:p>
            <a:pPr marL="285750" indent="-285750">
              <a:buFont typeface="Wingdings" pitchFamily="2" charset="2"/>
              <a:buChar char="ü"/>
            </a:pPr>
            <a:r>
              <a:rPr lang="en-US" sz="2400" dirty="0" smtClean="0">
                <a:solidFill>
                  <a:srgbClr val="00B0F0"/>
                </a:solidFill>
              </a:rPr>
              <a:t> osteoarthritis (10%)</a:t>
            </a:r>
          </a:p>
          <a:p>
            <a:pPr marL="285750" indent="-285750">
              <a:buFont typeface="Wingdings" pitchFamily="2" charset="2"/>
              <a:buChar char="ü"/>
            </a:pPr>
            <a:r>
              <a:rPr lang="en-US" sz="2400" dirty="0" smtClean="0">
                <a:solidFill>
                  <a:srgbClr val="00B0F0"/>
                </a:solidFill>
              </a:rPr>
              <a:t>hearing loss (25%)</a:t>
            </a:r>
          </a:p>
          <a:p>
            <a:pPr marL="285750" indent="-285750">
              <a:buFont typeface="Wingdings" pitchFamily="2" charset="2"/>
              <a:buChar char="ü"/>
            </a:pPr>
            <a:r>
              <a:rPr lang="en-US" sz="2400" dirty="0" smtClean="0">
                <a:solidFill>
                  <a:srgbClr val="00B0F0"/>
                </a:solidFill>
              </a:rPr>
              <a:t> poor self-care.</a:t>
            </a:r>
            <a:endParaRPr lang="en-US" sz="2400" dirty="0">
              <a:solidFill>
                <a:srgbClr val="00B0F0"/>
              </a:solidFill>
            </a:endParaRPr>
          </a:p>
        </p:txBody>
      </p:sp>
    </p:spTree>
    <p:extLst>
      <p:ext uri="{BB962C8B-B14F-4D97-AF65-F5344CB8AC3E}">
        <p14:creationId xmlns:p14="http://schemas.microsoft.com/office/powerpoint/2010/main" val="194175338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3" name="TextBox 2"/>
          <p:cNvSpPr txBox="1"/>
          <p:nvPr/>
        </p:nvSpPr>
        <p:spPr>
          <a:xfrm>
            <a:off x="0" y="228600"/>
            <a:ext cx="9144000" cy="769441"/>
          </a:xfrm>
          <a:prstGeom prst="rect">
            <a:avLst/>
          </a:prstGeom>
          <a:noFill/>
        </p:spPr>
        <p:txBody>
          <a:bodyPr wrap="square" rtlCol="0">
            <a:spAutoFit/>
          </a:bodyPr>
          <a:lstStyle/>
          <a:p>
            <a:pPr algn="ctr"/>
            <a:r>
              <a:rPr lang="en-US" sz="4400" b="1" u="sng" dirty="0" smtClean="0">
                <a:solidFill>
                  <a:srgbClr val="FFFF00"/>
                </a:solidFill>
                <a:latin typeface="Book Antiqua" pitchFamily="18" charset="0"/>
              </a:rPr>
              <a:t>NON-TECHNICAL</a:t>
            </a:r>
            <a:r>
              <a:rPr lang="en-US" sz="4400" u="sng" dirty="0" smtClean="0">
                <a:solidFill>
                  <a:srgbClr val="FFFF00"/>
                </a:solidFill>
                <a:latin typeface="Book Antiqua" pitchFamily="18" charset="0"/>
              </a:rPr>
              <a:t> </a:t>
            </a:r>
            <a:r>
              <a:rPr lang="en-US" sz="4400" b="1" u="sng" dirty="0" smtClean="0">
                <a:solidFill>
                  <a:srgbClr val="FFFF00"/>
                </a:solidFill>
                <a:latin typeface="Book Antiqua" pitchFamily="18" charset="0"/>
              </a:rPr>
              <a:t>SKILLS</a:t>
            </a:r>
            <a:endParaRPr lang="en-US" sz="4400" b="1" u="sng" dirty="0">
              <a:solidFill>
                <a:srgbClr val="FFFF00"/>
              </a:solidFill>
              <a:latin typeface="Book Antiqua" pitchFamily="18" charset="0"/>
            </a:endParaRPr>
          </a:p>
        </p:txBody>
      </p:sp>
      <p:graphicFrame>
        <p:nvGraphicFramePr>
          <p:cNvPr id="4" name="Diagram 3"/>
          <p:cNvGraphicFramePr/>
          <p:nvPr>
            <p:extLst>
              <p:ext uri="{D42A27DB-BD31-4B8C-83A1-F6EECF244321}">
                <p14:modId xmlns:p14="http://schemas.microsoft.com/office/powerpoint/2010/main" val="2250452926"/>
              </p:ext>
            </p:extLst>
          </p:nvPr>
        </p:nvGraphicFramePr>
        <p:xfrm>
          <a:off x="578642" y="1143000"/>
          <a:ext cx="7986716" cy="11548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extLst>
              <p:ext uri="{D42A27DB-BD31-4B8C-83A1-F6EECF244321}">
                <p14:modId xmlns:p14="http://schemas.microsoft.com/office/powerpoint/2010/main" val="3931238461"/>
              </p:ext>
            </p:extLst>
          </p:nvPr>
        </p:nvGraphicFramePr>
        <p:xfrm>
          <a:off x="990600" y="2362200"/>
          <a:ext cx="6858000" cy="4191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9828994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1)">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4" grpId="0">
        <p:bldAsOne/>
      </p:bldGraphic>
      <p:bldGraphic spid="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extBox 1"/>
          <p:cNvSpPr txBox="1"/>
          <p:nvPr/>
        </p:nvSpPr>
        <p:spPr>
          <a:xfrm>
            <a:off x="-25021" y="304800"/>
            <a:ext cx="9144000" cy="769441"/>
          </a:xfrm>
          <a:prstGeom prst="rect">
            <a:avLst/>
          </a:prstGeom>
          <a:noFill/>
        </p:spPr>
        <p:txBody>
          <a:bodyPr wrap="square" rtlCol="0">
            <a:spAutoFit/>
          </a:bodyPr>
          <a:lstStyle/>
          <a:p>
            <a:pPr algn="ctr"/>
            <a:r>
              <a:rPr lang="en-US" sz="4400" b="1" u="sng" dirty="0" smtClean="0">
                <a:solidFill>
                  <a:srgbClr val="FFFF00"/>
                </a:solidFill>
                <a:latin typeface="Book Antiqua" pitchFamily="18" charset="0"/>
              </a:rPr>
              <a:t>SITUATION</a:t>
            </a:r>
            <a:r>
              <a:rPr lang="en-US" sz="4400" b="1" u="sng" dirty="0" smtClean="0">
                <a:solidFill>
                  <a:srgbClr val="FFFF00"/>
                </a:solidFill>
                <a:effectLst>
                  <a:outerShdw blurRad="38100" dist="38100" dir="2700000" algn="tl">
                    <a:srgbClr val="000000">
                      <a:alpha val="43137"/>
                    </a:srgbClr>
                  </a:outerShdw>
                </a:effectLst>
                <a:latin typeface="Book Antiqua" pitchFamily="18" charset="0"/>
              </a:rPr>
              <a:t> </a:t>
            </a:r>
            <a:r>
              <a:rPr lang="en-US" sz="4400" b="1" u="sng" dirty="0" smtClean="0">
                <a:solidFill>
                  <a:srgbClr val="FFFF00"/>
                </a:solidFill>
                <a:latin typeface="Book Antiqua" pitchFamily="18" charset="0"/>
              </a:rPr>
              <a:t>AWARENESS</a:t>
            </a:r>
            <a:endParaRPr lang="en-US" sz="4400" b="1" u="sng" dirty="0">
              <a:solidFill>
                <a:srgbClr val="FFFF00"/>
              </a:solidFill>
              <a:latin typeface="Book Antiqua" pitchFamily="18" charset="0"/>
            </a:endParaRPr>
          </a:p>
        </p:txBody>
      </p:sp>
      <p:graphicFrame>
        <p:nvGraphicFramePr>
          <p:cNvPr id="4" name="Diagram 3"/>
          <p:cNvGraphicFramePr/>
          <p:nvPr>
            <p:extLst>
              <p:ext uri="{D42A27DB-BD31-4B8C-83A1-F6EECF244321}">
                <p14:modId xmlns:p14="http://schemas.microsoft.com/office/powerpoint/2010/main" val="1477873952"/>
              </p:ext>
            </p:extLst>
          </p:nvPr>
        </p:nvGraphicFramePr>
        <p:xfrm>
          <a:off x="-34120" y="1295400"/>
          <a:ext cx="8839200" cy="317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4381500"/>
            <a:ext cx="3732314" cy="2476500"/>
          </a:xfrm>
          <a:prstGeom prst="rect">
            <a:avLst/>
          </a:prstGeom>
        </p:spPr>
      </p:pic>
      <p:pic>
        <p:nvPicPr>
          <p:cNvPr id="5" name="Picture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83624" y="3657600"/>
            <a:ext cx="4267200" cy="2636520"/>
          </a:xfrm>
          <a:prstGeom prst="rect">
            <a:avLst/>
          </a:prstGeom>
        </p:spPr>
      </p:pic>
    </p:spTree>
    <p:extLst>
      <p:ext uri="{BB962C8B-B14F-4D97-AF65-F5344CB8AC3E}">
        <p14:creationId xmlns:p14="http://schemas.microsoft.com/office/powerpoint/2010/main" val="355988180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16" presetClass="entr" presetSubtype="2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extBox 1"/>
          <p:cNvSpPr txBox="1"/>
          <p:nvPr/>
        </p:nvSpPr>
        <p:spPr>
          <a:xfrm>
            <a:off x="0" y="152400"/>
            <a:ext cx="9144000" cy="1446550"/>
          </a:xfrm>
          <a:prstGeom prst="rect">
            <a:avLst/>
          </a:prstGeom>
          <a:noFill/>
        </p:spPr>
        <p:txBody>
          <a:bodyPr wrap="square" rtlCol="0">
            <a:spAutoFit/>
          </a:bodyPr>
          <a:lstStyle/>
          <a:p>
            <a:pPr algn="ctr"/>
            <a:r>
              <a:rPr lang="en-US" sz="4400" b="1" u="sng" dirty="0" smtClean="0">
                <a:solidFill>
                  <a:srgbClr val="FFFF00"/>
                </a:solidFill>
                <a:latin typeface="Book Antiqua" pitchFamily="18" charset="0"/>
              </a:rPr>
              <a:t>INEFFECTIVE COMMUNICATION</a:t>
            </a:r>
            <a:endParaRPr lang="en-US" sz="4400" b="1" u="sng" dirty="0">
              <a:solidFill>
                <a:srgbClr val="FFFF00"/>
              </a:solidFill>
              <a:latin typeface="Book Antiqua" pitchFamily="18" charset="0"/>
            </a:endParaRPr>
          </a:p>
        </p:txBody>
      </p:sp>
      <p:sp>
        <p:nvSpPr>
          <p:cNvPr id="3" name="TextBox 2"/>
          <p:cNvSpPr txBox="1"/>
          <p:nvPr/>
        </p:nvSpPr>
        <p:spPr>
          <a:xfrm>
            <a:off x="482221" y="1828800"/>
            <a:ext cx="8300113" cy="1569660"/>
          </a:xfrm>
          <a:prstGeom prst="rect">
            <a:avLst/>
          </a:prstGeom>
          <a:noFill/>
        </p:spPr>
        <p:txBody>
          <a:bodyPr wrap="square" rtlCol="0">
            <a:spAutoFit/>
          </a:bodyPr>
          <a:lstStyle/>
          <a:p>
            <a:pPr marL="285750" indent="-285750">
              <a:buFont typeface="Wingdings" pitchFamily="2" charset="2"/>
              <a:buChar char="Ø"/>
            </a:pPr>
            <a:r>
              <a:rPr lang="en-US" sz="2400" dirty="0">
                <a:solidFill>
                  <a:schemeClr val="bg1"/>
                </a:solidFill>
              </a:rPr>
              <a:t>One of the core skills central to effective and safe </a:t>
            </a:r>
            <a:r>
              <a:rPr lang="en-US" sz="2400" dirty="0" smtClean="0">
                <a:solidFill>
                  <a:schemeClr val="bg1"/>
                </a:solidFill>
              </a:rPr>
              <a:t>production</a:t>
            </a:r>
          </a:p>
          <a:p>
            <a:r>
              <a:rPr lang="en-US" sz="2400" dirty="0" smtClean="0">
                <a:solidFill>
                  <a:schemeClr val="bg1"/>
                </a:solidFill>
              </a:rPr>
              <a:t>     and performance in all high-risk industries.</a:t>
            </a:r>
          </a:p>
          <a:p>
            <a:pPr marL="285750" indent="-285750">
              <a:buFont typeface="Wingdings" pitchFamily="2" charset="2"/>
              <a:buChar char="Ø"/>
            </a:pPr>
            <a:r>
              <a:rPr lang="en-US" sz="2400" dirty="0" smtClean="0">
                <a:solidFill>
                  <a:schemeClr val="bg1"/>
                </a:solidFill>
              </a:rPr>
              <a:t>The </a:t>
            </a:r>
            <a:r>
              <a:rPr lang="en-US" sz="2400" dirty="0">
                <a:solidFill>
                  <a:schemeClr val="bg1"/>
                </a:solidFill>
              </a:rPr>
              <a:t>results of </a:t>
            </a:r>
            <a:r>
              <a:rPr lang="en-US" sz="2400" dirty="0" smtClean="0">
                <a:solidFill>
                  <a:schemeClr val="bg1"/>
                </a:solidFill>
              </a:rPr>
              <a:t>miscommunication ranged </a:t>
            </a:r>
            <a:r>
              <a:rPr lang="en-US" sz="2400" dirty="0">
                <a:solidFill>
                  <a:schemeClr val="bg1"/>
                </a:solidFill>
              </a:rPr>
              <a:t>from mild annoyance to formation </a:t>
            </a:r>
            <a:r>
              <a:rPr lang="en-US" sz="2400" dirty="0" smtClean="0">
                <a:solidFill>
                  <a:schemeClr val="bg1"/>
                </a:solidFill>
              </a:rPr>
              <a:t>of potentially </a:t>
            </a:r>
            <a:r>
              <a:rPr lang="en-US" sz="2400" dirty="0">
                <a:solidFill>
                  <a:schemeClr val="bg1"/>
                </a:solidFill>
              </a:rPr>
              <a:t>hazardous </a:t>
            </a:r>
            <a:r>
              <a:rPr lang="en-US" sz="2400" dirty="0" smtClean="0">
                <a:solidFill>
                  <a:schemeClr val="bg1"/>
                </a:solidFill>
              </a:rPr>
              <a:t>situations.</a:t>
            </a:r>
            <a:endParaRPr lang="en-US" sz="2400" dirty="0">
              <a:solidFill>
                <a:schemeClr val="bg1"/>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13099" y="4419600"/>
            <a:ext cx="5952510" cy="242816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4038600"/>
            <a:ext cx="2743200" cy="2057400"/>
          </a:xfrm>
          <a:prstGeom prst="rect">
            <a:avLst/>
          </a:prstGeom>
        </p:spPr>
      </p:pic>
    </p:spTree>
    <p:extLst>
      <p:ext uri="{BB962C8B-B14F-4D97-AF65-F5344CB8AC3E}">
        <p14:creationId xmlns:p14="http://schemas.microsoft.com/office/powerpoint/2010/main" val="309053299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1"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2000"/>
                                        <p:tgtEl>
                                          <p:spTgt spid="6"/>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381000"/>
            <a:ext cx="9144000" cy="707886"/>
          </a:xfrm>
          <a:prstGeom prst="rect">
            <a:avLst/>
          </a:prstGeom>
          <a:noFill/>
        </p:spPr>
        <p:txBody>
          <a:bodyPr wrap="square" rtlCol="0">
            <a:spAutoFit/>
          </a:bodyPr>
          <a:lstStyle/>
          <a:p>
            <a:pPr algn="ctr"/>
            <a:r>
              <a:rPr lang="en-US" sz="4000" b="1" u="sng" dirty="0" smtClean="0">
                <a:solidFill>
                  <a:srgbClr val="FFFF00"/>
                </a:solidFill>
                <a:latin typeface="Book Antiqua" pitchFamily="18" charset="0"/>
              </a:rPr>
              <a:t>INEFFECTIVE TEAM WORK</a:t>
            </a:r>
            <a:endParaRPr lang="en-US" sz="4000" b="1" u="sng" dirty="0">
              <a:solidFill>
                <a:srgbClr val="FFFF00"/>
              </a:solidFill>
              <a:latin typeface="Book Antiqua"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5836" y="4114800"/>
            <a:ext cx="4758164" cy="2776182"/>
          </a:xfrm>
          <a:prstGeom prst="rect">
            <a:avLst/>
          </a:prstGeom>
        </p:spPr>
      </p:pic>
      <p:graphicFrame>
        <p:nvGraphicFramePr>
          <p:cNvPr id="6" name="Diagram 5"/>
          <p:cNvGraphicFramePr/>
          <p:nvPr>
            <p:extLst>
              <p:ext uri="{D42A27DB-BD31-4B8C-83A1-F6EECF244321}">
                <p14:modId xmlns:p14="http://schemas.microsoft.com/office/powerpoint/2010/main" val="3891832034"/>
              </p:ext>
            </p:extLst>
          </p:nvPr>
        </p:nvGraphicFramePr>
        <p:xfrm>
          <a:off x="571500" y="1219200"/>
          <a:ext cx="7962900" cy="1219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Diagram 7"/>
          <p:cNvGraphicFramePr/>
          <p:nvPr>
            <p:extLst>
              <p:ext uri="{D42A27DB-BD31-4B8C-83A1-F6EECF244321}">
                <p14:modId xmlns:p14="http://schemas.microsoft.com/office/powerpoint/2010/main" val="3696989472"/>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29209734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Graphic spid="8"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4094036947"/>
              </p:ext>
            </p:extLst>
          </p:nvPr>
        </p:nvGraphicFramePr>
        <p:xfrm>
          <a:off x="228600" y="152400"/>
          <a:ext cx="87630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p:cNvGraphicFramePr/>
          <p:nvPr>
            <p:extLst>
              <p:ext uri="{D42A27DB-BD31-4B8C-83A1-F6EECF244321}">
                <p14:modId xmlns:p14="http://schemas.microsoft.com/office/powerpoint/2010/main" val="2795448601"/>
              </p:ext>
            </p:extLst>
          </p:nvPr>
        </p:nvGraphicFramePr>
        <p:xfrm>
          <a:off x="2743200" y="1905000"/>
          <a:ext cx="3733800" cy="2540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19575716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533400"/>
            <a:ext cx="9144000" cy="769441"/>
          </a:xfrm>
          <a:prstGeom prst="rect">
            <a:avLst/>
          </a:prstGeom>
          <a:noFill/>
        </p:spPr>
        <p:txBody>
          <a:bodyPr wrap="square" rtlCol="0">
            <a:spAutoFit/>
          </a:bodyPr>
          <a:lstStyle/>
          <a:p>
            <a:pPr algn="ctr"/>
            <a:r>
              <a:rPr lang="en-US" sz="4400" b="1" u="sng" dirty="0" smtClean="0">
                <a:solidFill>
                  <a:srgbClr val="FFFF00"/>
                </a:solidFill>
                <a:latin typeface="Book Antiqua" pitchFamily="18" charset="0"/>
              </a:rPr>
              <a:t>LACK OF LEADERSHIP</a:t>
            </a:r>
            <a:endParaRPr lang="en-US" sz="4400" b="1" u="sng" dirty="0">
              <a:solidFill>
                <a:srgbClr val="FFFF00"/>
              </a:solidFill>
              <a:latin typeface="Book Antiqua" pitchFamily="18" charset="0"/>
            </a:endParaRPr>
          </a:p>
        </p:txBody>
      </p:sp>
      <p:sp>
        <p:nvSpPr>
          <p:cNvPr id="3" name="TextBox 2"/>
          <p:cNvSpPr txBox="1"/>
          <p:nvPr/>
        </p:nvSpPr>
        <p:spPr>
          <a:xfrm>
            <a:off x="1062252" y="1600200"/>
            <a:ext cx="7086600" cy="2369880"/>
          </a:xfrm>
          <a:prstGeom prst="rect">
            <a:avLst/>
          </a:prstGeom>
          <a:noFill/>
        </p:spPr>
        <p:txBody>
          <a:bodyPr wrap="square" rtlCol="0">
            <a:spAutoFit/>
          </a:bodyPr>
          <a:lstStyle/>
          <a:p>
            <a:pPr marL="285750" indent="-285750">
              <a:buFont typeface="Wingdings" pitchFamily="2" charset="2"/>
              <a:buChar char="Ø"/>
            </a:pPr>
            <a:r>
              <a:rPr lang="en-US" sz="2800" dirty="0"/>
              <a:t>T</a:t>
            </a:r>
            <a:r>
              <a:rPr lang="en-US" sz="2800" dirty="0" smtClean="0"/>
              <a:t>he process of interaction between leaders and followers, through which leaders can exert their influence on followers to achieve organizational safety goals.</a:t>
            </a:r>
          </a:p>
          <a:p>
            <a:endParaRPr lang="en-US" dirty="0" smtClean="0"/>
          </a:p>
          <a:p>
            <a:endParaRPr lang="en-US" dirty="0"/>
          </a:p>
        </p:txBody>
      </p:sp>
      <p:graphicFrame>
        <p:nvGraphicFramePr>
          <p:cNvPr id="6" name="Diagram 5"/>
          <p:cNvGraphicFramePr/>
          <p:nvPr>
            <p:extLst>
              <p:ext uri="{D42A27DB-BD31-4B8C-83A1-F6EECF244321}">
                <p14:modId xmlns:p14="http://schemas.microsoft.com/office/powerpoint/2010/main" val="540549210"/>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436963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extBox 1"/>
          <p:cNvSpPr txBox="1"/>
          <p:nvPr/>
        </p:nvSpPr>
        <p:spPr>
          <a:xfrm>
            <a:off x="0" y="609600"/>
            <a:ext cx="9144000" cy="769441"/>
          </a:xfrm>
          <a:prstGeom prst="rect">
            <a:avLst/>
          </a:prstGeom>
          <a:noFill/>
        </p:spPr>
        <p:txBody>
          <a:bodyPr wrap="square" rtlCol="0">
            <a:spAutoFit/>
          </a:bodyPr>
          <a:lstStyle/>
          <a:p>
            <a:pPr algn="ctr"/>
            <a:r>
              <a:rPr lang="en-US" sz="4400" b="1" u="sng" dirty="0" smtClean="0">
                <a:solidFill>
                  <a:schemeClr val="bg1"/>
                </a:solidFill>
                <a:latin typeface="Book Antiqua" pitchFamily="18" charset="0"/>
              </a:rPr>
              <a:t>RECTIFICATION METHODS</a:t>
            </a:r>
            <a:endParaRPr lang="en-US" sz="4400" b="1" u="sng" dirty="0">
              <a:solidFill>
                <a:schemeClr val="bg1"/>
              </a:solidFill>
              <a:latin typeface="Book Antiqua" pitchFamily="18" charset="0"/>
            </a:endParaRPr>
          </a:p>
        </p:txBody>
      </p:sp>
      <p:sp>
        <p:nvSpPr>
          <p:cNvPr id="3" name="TextBox 2"/>
          <p:cNvSpPr txBox="1"/>
          <p:nvPr/>
        </p:nvSpPr>
        <p:spPr>
          <a:xfrm>
            <a:off x="479405" y="1752600"/>
            <a:ext cx="4092595" cy="646331"/>
          </a:xfrm>
          <a:prstGeom prst="rect">
            <a:avLst/>
          </a:prstGeom>
          <a:noFill/>
        </p:spPr>
        <p:txBody>
          <a:bodyPr wrap="none" rtlCol="0">
            <a:spAutoFit/>
          </a:bodyPr>
          <a:lstStyle/>
          <a:p>
            <a:pPr marL="571500" indent="-571500">
              <a:buFont typeface="Wingdings" pitchFamily="2" charset="2"/>
              <a:buChar char="§"/>
            </a:pPr>
            <a:r>
              <a:rPr lang="en-US" sz="3600" dirty="0" smtClean="0">
                <a:solidFill>
                  <a:schemeClr val="bg1"/>
                </a:solidFill>
              </a:rPr>
              <a:t>SAFETY TRAINING</a:t>
            </a:r>
            <a:endParaRPr lang="en-US" sz="3600" dirty="0">
              <a:solidFill>
                <a:schemeClr val="bg1"/>
              </a:solidFill>
            </a:endParaRPr>
          </a:p>
        </p:txBody>
      </p:sp>
      <p:sp>
        <p:nvSpPr>
          <p:cNvPr id="5" name="TextBox 4"/>
          <p:cNvSpPr txBox="1"/>
          <p:nvPr/>
        </p:nvSpPr>
        <p:spPr>
          <a:xfrm>
            <a:off x="1371600" y="3581400"/>
            <a:ext cx="184731" cy="369332"/>
          </a:xfrm>
          <a:prstGeom prst="rect">
            <a:avLst/>
          </a:prstGeom>
          <a:noFill/>
        </p:spPr>
        <p:txBody>
          <a:bodyPr wrap="none" rtlCol="0">
            <a:spAutoFit/>
          </a:bodyPr>
          <a:lstStyle/>
          <a:p>
            <a:endParaRPr lang="en-US" dirty="0">
              <a:solidFill>
                <a:schemeClr val="bg1"/>
              </a:solidFill>
            </a:endParaRPr>
          </a:p>
        </p:txBody>
      </p:sp>
      <p:graphicFrame>
        <p:nvGraphicFramePr>
          <p:cNvPr id="4" name="Diagram 3"/>
          <p:cNvGraphicFramePr/>
          <p:nvPr>
            <p:extLst>
              <p:ext uri="{D42A27DB-BD31-4B8C-83A1-F6EECF244321}">
                <p14:modId xmlns:p14="http://schemas.microsoft.com/office/powerpoint/2010/main" val="2654907096"/>
              </p:ext>
            </p:extLst>
          </p:nvPr>
        </p:nvGraphicFramePr>
        <p:xfrm>
          <a:off x="1557468" y="2434188"/>
          <a:ext cx="6096000" cy="383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4422082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5922" y="152400"/>
            <a:ext cx="9159922" cy="1446550"/>
          </a:xfrm>
          <a:prstGeom prst="rect">
            <a:avLst/>
          </a:prstGeom>
          <a:noFill/>
        </p:spPr>
        <p:txBody>
          <a:bodyPr wrap="square" rtlCol="0">
            <a:spAutoFit/>
          </a:bodyPr>
          <a:lstStyle/>
          <a:p>
            <a:pPr algn="ctr"/>
            <a:r>
              <a:rPr lang="en-US" sz="4400" b="1" u="sng" dirty="0" smtClean="0">
                <a:solidFill>
                  <a:srgbClr val="FFFF00"/>
                </a:solidFill>
                <a:latin typeface="Book Antiqua" pitchFamily="18" charset="0"/>
              </a:rPr>
              <a:t>ENGINE ROOM RESOURCE</a:t>
            </a:r>
          </a:p>
          <a:p>
            <a:pPr algn="ctr"/>
            <a:r>
              <a:rPr lang="en-US" sz="4400" b="1" u="sng" dirty="0" smtClean="0">
                <a:solidFill>
                  <a:srgbClr val="FFFF00"/>
                </a:solidFill>
                <a:latin typeface="Book Antiqua" pitchFamily="18" charset="0"/>
              </a:rPr>
              <a:t> MANAGEMENT</a:t>
            </a:r>
            <a:endParaRPr lang="en-US" sz="4400" b="1" u="sng" dirty="0">
              <a:solidFill>
                <a:srgbClr val="FFFF00"/>
              </a:solidFill>
              <a:latin typeface="Book Antiqua" pitchFamily="18" charset="0"/>
            </a:endParaRPr>
          </a:p>
        </p:txBody>
      </p:sp>
      <p:graphicFrame>
        <p:nvGraphicFramePr>
          <p:cNvPr id="3" name="Diagram 2"/>
          <p:cNvGraphicFramePr/>
          <p:nvPr>
            <p:extLst>
              <p:ext uri="{D42A27DB-BD31-4B8C-83A1-F6EECF244321}">
                <p14:modId xmlns:p14="http://schemas.microsoft.com/office/powerpoint/2010/main" val="1047009666"/>
              </p:ext>
            </p:extLst>
          </p:nvPr>
        </p:nvGraphicFramePr>
        <p:xfrm>
          <a:off x="0" y="1752600"/>
          <a:ext cx="9144000" cy="421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0306783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extBox 1"/>
          <p:cNvSpPr txBox="1"/>
          <p:nvPr/>
        </p:nvSpPr>
        <p:spPr>
          <a:xfrm>
            <a:off x="0" y="533400"/>
            <a:ext cx="9144000" cy="707886"/>
          </a:xfrm>
          <a:prstGeom prst="rect">
            <a:avLst/>
          </a:prstGeom>
          <a:noFill/>
        </p:spPr>
        <p:txBody>
          <a:bodyPr wrap="square" rtlCol="0">
            <a:spAutoFit/>
          </a:bodyPr>
          <a:lstStyle/>
          <a:p>
            <a:pPr algn="ctr"/>
            <a:r>
              <a:rPr lang="en-US" sz="4000" b="1" u="sng" dirty="0" smtClean="0">
                <a:solidFill>
                  <a:srgbClr val="FF0000"/>
                </a:solidFill>
                <a:effectLst>
                  <a:outerShdw blurRad="38100" dist="38100" dir="2700000" algn="tl">
                    <a:srgbClr val="000000">
                      <a:alpha val="43137"/>
                    </a:srgbClr>
                  </a:outerShdw>
                </a:effectLst>
                <a:latin typeface="Book Antiqua" pitchFamily="18" charset="0"/>
              </a:rPr>
              <a:t>TABLE OF CONTENTS</a:t>
            </a:r>
            <a:endParaRPr lang="en-US" sz="4000" b="1" u="sng" dirty="0">
              <a:solidFill>
                <a:srgbClr val="FF0000"/>
              </a:solidFill>
              <a:effectLst>
                <a:outerShdw blurRad="38100" dist="38100" dir="2700000" algn="tl">
                  <a:srgbClr val="000000">
                    <a:alpha val="43137"/>
                  </a:srgbClr>
                </a:outerShdw>
              </a:effectLst>
              <a:latin typeface="Book Antiqua" pitchFamily="18" charset="0"/>
            </a:endParaRPr>
          </a:p>
        </p:txBody>
      </p:sp>
      <p:sp>
        <p:nvSpPr>
          <p:cNvPr id="3" name="TextBox 2"/>
          <p:cNvSpPr txBox="1"/>
          <p:nvPr/>
        </p:nvSpPr>
        <p:spPr>
          <a:xfrm>
            <a:off x="762000" y="2013465"/>
            <a:ext cx="5172122" cy="2677656"/>
          </a:xfrm>
          <a:prstGeom prst="rect">
            <a:avLst/>
          </a:prstGeom>
          <a:noFill/>
        </p:spPr>
        <p:txBody>
          <a:bodyPr wrap="none" rtlCol="0">
            <a:spAutoFit/>
          </a:bodyPr>
          <a:lstStyle/>
          <a:p>
            <a:pPr marL="285750" indent="-285750">
              <a:buFont typeface="Wingdings" pitchFamily="2" charset="2"/>
              <a:buChar char="Ø"/>
            </a:pPr>
            <a:r>
              <a:rPr lang="en-US" sz="2400" b="1" dirty="0" smtClean="0">
                <a:solidFill>
                  <a:schemeClr val="bg1"/>
                </a:solidFill>
                <a:effectLst>
                  <a:outerShdw blurRad="38100" dist="38100" dir="2700000" algn="tl">
                    <a:srgbClr val="000000">
                      <a:alpha val="43137"/>
                    </a:srgbClr>
                  </a:outerShdw>
                </a:effectLst>
              </a:rPr>
              <a:t>INTRODUCTION</a:t>
            </a:r>
          </a:p>
          <a:p>
            <a:pPr marL="285750" indent="-285750">
              <a:buFont typeface="Wingdings" pitchFamily="2" charset="2"/>
              <a:buChar char="Ø"/>
            </a:pPr>
            <a:r>
              <a:rPr lang="en-US" sz="2400" b="1" dirty="0" smtClean="0">
                <a:solidFill>
                  <a:schemeClr val="bg1"/>
                </a:solidFill>
                <a:effectLst>
                  <a:outerShdw blurRad="38100" dist="38100" dir="2700000" algn="tl">
                    <a:srgbClr val="000000">
                      <a:alpha val="43137"/>
                    </a:srgbClr>
                  </a:outerShdw>
                </a:effectLst>
              </a:rPr>
              <a:t>WHAT IS INDUSTRIAL SAFETY ?</a:t>
            </a:r>
          </a:p>
          <a:p>
            <a:pPr marL="285750" indent="-285750">
              <a:buFont typeface="Wingdings" pitchFamily="2" charset="2"/>
              <a:buChar char="Ø"/>
            </a:pPr>
            <a:r>
              <a:rPr lang="en-US" sz="2400" b="1" dirty="0" smtClean="0">
                <a:solidFill>
                  <a:schemeClr val="bg1"/>
                </a:solidFill>
                <a:effectLst>
                  <a:outerShdw blurRad="38100" dist="38100" dir="2700000" algn="tl">
                    <a:srgbClr val="000000">
                      <a:alpha val="43137"/>
                    </a:srgbClr>
                  </a:outerShdw>
                </a:effectLst>
              </a:rPr>
              <a:t>SAFETY IN SHIPPING</a:t>
            </a:r>
          </a:p>
          <a:p>
            <a:pPr marL="285750" indent="-285750">
              <a:buFont typeface="Wingdings" pitchFamily="2" charset="2"/>
              <a:buChar char="Ø"/>
            </a:pPr>
            <a:r>
              <a:rPr lang="en-US" sz="2400" b="1" dirty="0" smtClean="0">
                <a:solidFill>
                  <a:schemeClr val="bg1"/>
                </a:solidFill>
                <a:effectLst>
                  <a:outerShdw blurRad="38100" dist="38100" dir="2700000" algn="tl">
                    <a:srgbClr val="000000">
                      <a:alpha val="43137"/>
                    </a:srgbClr>
                  </a:outerShdw>
                </a:effectLst>
              </a:rPr>
              <a:t>INJURIES AND ACCIDENTS ONBOARD</a:t>
            </a:r>
          </a:p>
          <a:p>
            <a:pPr marL="285750" indent="-285750">
              <a:buFont typeface="Wingdings" pitchFamily="2" charset="2"/>
              <a:buChar char="Ø"/>
            </a:pPr>
            <a:r>
              <a:rPr lang="en-US" sz="2400" b="1" dirty="0" smtClean="0">
                <a:solidFill>
                  <a:schemeClr val="bg1"/>
                </a:solidFill>
                <a:effectLst>
                  <a:outerShdw blurRad="38100" dist="38100" dir="2700000" algn="tl">
                    <a:srgbClr val="000000">
                      <a:alpha val="43137"/>
                    </a:srgbClr>
                  </a:outerShdw>
                </a:effectLst>
              </a:rPr>
              <a:t>CAUSES FOR HUMAN ERRORS</a:t>
            </a:r>
          </a:p>
          <a:p>
            <a:pPr marL="285750" indent="-285750">
              <a:buFont typeface="Wingdings" pitchFamily="2" charset="2"/>
              <a:buChar char="Ø"/>
            </a:pPr>
            <a:r>
              <a:rPr lang="en-US" sz="2400" b="1" dirty="0" smtClean="0">
                <a:solidFill>
                  <a:schemeClr val="bg1"/>
                </a:solidFill>
                <a:effectLst>
                  <a:outerShdw blurRad="38100" dist="38100" dir="2700000" algn="tl">
                    <a:srgbClr val="000000">
                      <a:alpha val="43137"/>
                    </a:srgbClr>
                  </a:outerShdw>
                </a:effectLst>
              </a:rPr>
              <a:t>RECTIFICATION METHODS</a:t>
            </a:r>
          </a:p>
          <a:p>
            <a:pPr marL="285750" indent="-285750">
              <a:buFont typeface="Wingdings" pitchFamily="2" charset="2"/>
              <a:buChar char="Ø"/>
            </a:pPr>
            <a:r>
              <a:rPr lang="en-US" sz="2400" b="1" dirty="0" smtClean="0">
                <a:solidFill>
                  <a:schemeClr val="bg1"/>
                </a:solidFill>
                <a:effectLst>
                  <a:outerShdw blurRad="38100" dist="38100" dir="2700000" algn="tl">
                    <a:srgbClr val="000000">
                      <a:alpha val="43137"/>
                    </a:srgbClr>
                  </a:outerShdw>
                </a:effectLst>
              </a:rPr>
              <a:t>CONCLUSION</a:t>
            </a:r>
          </a:p>
        </p:txBody>
      </p:sp>
    </p:spTree>
    <p:extLst>
      <p:ext uri="{BB962C8B-B14F-4D97-AF65-F5344CB8AC3E}">
        <p14:creationId xmlns:p14="http://schemas.microsoft.com/office/powerpoint/2010/main" val="28104851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533400"/>
            <a:ext cx="9144000" cy="1446550"/>
          </a:xfrm>
          <a:prstGeom prst="rect">
            <a:avLst/>
          </a:prstGeom>
          <a:noFill/>
        </p:spPr>
        <p:txBody>
          <a:bodyPr wrap="square" rtlCol="0">
            <a:spAutoFit/>
          </a:bodyPr>
          <a:lstStyle/>
          <a:p>
            <a:pPr algn="ctr"/>
            <a:r>
              <a:rPr lang="en-US" sz="4400" b="1" u="sng" dirty="0" smtClean="0">
                <a:solidFill>
                  <a:srgbClr val="FFFF00"/>
                </a:solidFill>
                <a:effectLst>
                  <a:outerShdw blurRad="38100" dist="38100" dir="2700000" algn="tl">
                    <a:srgbClr val="000000">
                      <a:alpha val="43137"/>
                    </a:srgbClr>
                  </a:outerShdw>
                </a:effectLst>
                <a:latin typeface="Book Antiqua" pitchFamily="18" charset="0"/>
              </a:rPr>
              <a:t>BRIDGE RESOURCE</a:t>
            </a:r>
          </a:p>
          <a:p>
            <a:pPr algn="ctr"/>
            <a:r>
              <a:rPr lang="en-US" sz="4400" b="1" u="sng" dirty="0" smtClean="0">
                <a:solidFill>
                  <a:srgbClr val="FFFF00"/>
                </a:solidFill>
                <a:effectLst>
                  <a:outerShdw blurRad="38100" dist="38100" dir="2700000" algn="tl">
                    <a:srgbClr val="000000">
                      <a:alpha val="43137"/>
                    </a:srgbClr>
                  </a:outerShdw>
                </a:effectLst>
                <a:latin typeface="Book Antiqua" pitchFamily="18" charset="0"/>
              </a:rPr>
              <a:t> MANAGEMENT</a:t>
            </a:r>
            <a:endParaRPr lang="en-US" sz="4400" b="1" u="sng" dirty="0">
              <a:solidFill>
                <a:srgbClr val="FFFF00"/>
              </a:solidFill>
              <a:effectLst>
                <a:outerShdw blurRad="38100" dist="38100" dir="2700000" algn="tl">
                  <a:srgbClr val="000000">
                    <a:alpha val="43137"/>
                  </a:srgbClr>
                </a:outerShdw>
              </a:effectLst>
              <a:latin typeface="Book Antiqua" pitchFamily="18" charset="0"/>
            </a:endParaRPr>
          </a:p>
        </p:txBody>
      </p:sp>
      <p:graphicFrame>
        <p:nvGraphicFramePr>
          <p:cNvPr id="3" name="Diagram 2"/>
          <p:cNvGraphicFramePr/>
          <p:nvPr>
            <p:extLst>
              <p:ext uri="{D42A27DB-BD31-4B8C-83A1-F6EECF244321}">
                <p14:modId xmlns:p14="http://schemas.microsoft.com/office/powerpoint/2010/main" val="2113804521"/>
              </p:ext>
            </p:extLst>
          </p:nvPr>
        </p:nvGraphicFramePr>
        <p:xfrm>
          <a:off x="29570" y="2514600"/>
          <a:ext cx="9144000" cy="345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505509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extBox 1"/>
          <p:cNvSpPr txBox="1"/>
          <p:nvPr/>
        </p:nvSpPr>
        <p:spPr>
          <a:xfrm>
            <a:off x="-10236" y="345434"/>
            <a:ext cx="9220200" cy="769441"/>
          </a:xfrm>
          <a:prstGeom prst="rect">
            <a:avLst/>
          </a:prstGeom>
          <a:noFill/>
        </p:spPr>
        <p:txBody>
          <a:bodyPr wrap="square" rtlCol="0">
            <a:spAutoFit/>
          </a:bodyPr>
          <a:lstStyle/>
          <a:p>
            <a:pPr algn="ctr"/>
            <a:r>
              <a:rPr lang="en-US" sz="4400" u="sng" dirty="0" smtClean="0">
                <a:solidFill>
                  <a:schemeClr val="bg1"/>
                </a:solidFill>
                <a:latin typeface="Book Antiqua" pitchFamily="18" charset="0"/>
              </a:rPr>
              <a:t>PREVENTIVE MEASURES</a:t>
            </a:r>
            <a:endParaRPr lang="en-US" sz="4400" u="sng" dirty="0">
              <a:solidFill>
                <a:schemeClr val="bg1"/>
              </a:solidFill>
              <a:latin typeface="Book Antiqua" pitchFamily="18" charset="0"/>
            </a:endParaRPr>
          </a:p>
        </p:txBody>
      </p:sp>
      <p:sp>
        <p:nvSpPr>
          <p:cNvPr id="3" name="TextBox 2"/>
          <p:cNvSpPr txBox="1"/>
          <p:nvPr/>
        </p:nvSpPr>
        <p:spPr>
          <a:xfrm>
            <a:off x="152400" y="1607852"/>
            <a:ext cx="4157160" cy="646331"/>
          </a:xfrm>
          <a:prstGeom prst="rect">
            <a:avLst/>
          </a:prstGeom>
          <a:noFill/>
        </p:spPr>
        <p:txBody>
          <a:bodyPr wrap="square" rtlCol="0">
            <a:spAutoFit/>
          </a:bodyPr>
          <a:lstStyle/>
          <a:p>
            <a:r>
              <a:rPr lang="en-US" sz="3600" b="1" u="sng" dirty="0">
                <a:solidFill>
                  <a:srgbClr val="FF0000"/>
                </a:solidFill>
                <a:effectLst>
                  <a:outerShdw blurRad="38100" dist="38100" dir="2700000" algn="tl">
                    <a:srgbClr val="000000">
                      <a:alpha val="43137"/>
                    </a:srgbClr>
                  </a:outerShdw>
                </a:effectLst>
              </a:rPr>
              <a:t>Basic M</a:t>
            </a:r>
            <a:r>
              <a:rPr lang="en-US" sz="3600" b="1" u="sng" dirty="0" smtClean="0">
                <a:solidFill>
                  <a:srgbClr val="FF0000"/>
                </a:solidFill>
                <a:effectLst>
                  <a:outerShdw blurRad="38100" dist="38100" dir="2700000" algn="tl">
                    <a:srgbClr val="000000">
                      <a:alpha val="43137"/>
                    </a:srgbClr>
                  </a:outerShdw>
                </a:effectLst>
              </a:rPr>
              <a:t>easures</a:t>
            </a:r>
            <a:endParaRPr lang="en-US" sz="3600" b="1" u="sng" dirty="0">
              <a:solidFill>
                <a:srgbClr val="FF0000"/>
              </a:solidFill>
              <a:effectLst>
                <a:outerShdw blurRad="38100" dist="38100" dir="2700000" algn="tl">
                  <a:srgbClr val="000000">
                    <a:alpha val="43137"/>
                  </a:srgbClr>
                </a:outerShdw>
              </a:effectLst>
            </a:endParaRPr>
          </a:p>
        </p:txBody>
      </p:sp>
      <p:sp>
        <p:nvSpPr>
          <p:cNvPr id="4" name="TextBox 3"/>
          <p:cNvSpPr txBox="1"/>
          <p:nvPr/>
        </p:nvSpPr>
        <p:spPr>
          <a:xfrm>
            <a:off x="1" y="2819400"/>
            <a:ext cx="8991600" cy="2246769"/>
          </a:xfrm>
          <a:prstGeom prst="rect">
            <a:avLst/>
          </a:prstGeom>
          <a:noFill/>
        </p:spPr>
        <p:txBody>
          <a:bodyPr wrap="square" rtlCol="0">
            <a:spAutoFit/>
          </a:bodyPr>
          <a:lstStyle/>
          <a:p>
            <a:pPr marL="457200" indent="-457200">
              <a:buFont typeface="Wingdings" pitchFamily="2" charset="2"/>
              <a:buChar char="v"/>
            </a:pPr>
            <a:r>
              <a:rPr lang="en-US" sz="2800" dirty="0">
                <a:solidFill>
                  <a:srgbClr val="FFFF00"/>
                </a:solidFill>
              </a:rPr>
              <a:t>Establishment of safety and health management system</a:t>
            </a:r>
          </a:p>
          <a:p>
            <a:pPr marL="457200" indent="-457200">
              <a:buFont typeface="Wingdings" pitchFamily="2" charset="2"/>
              <a:buChar char="v"/>
            </a:pPr>
            <a:r>
              <a:rPr lang="en-US" sz="2800" dirty="0">
                <a:solidFill>
                  <a:srgbClr val="FFFF00"/>
                </a:solidFill>
              </a:rPr>
              <a:t>Implementation of safety and health </a:t>
            </a:r>
            <a:r>
              <a:rPr lang="en-US" sz="2800" dirty="0" smtClean="0">
                <a:solidFill>
                  <a:srgbClr val="FFFF00"/>
                </a:solidFill>
              </a:rPr>
              <a:t>education</a:t>
            </a:r>
          </a:p>
          <a:p>
            <a:pPr marL="457200" indent="-457200">
              <a:buFont typeface="Wingdings" pitchFamily="2" charset="2"/>
              <a:buChar char="v"/>
            </a:pPr>
            <a:r>
              <a:rPr lang="en-US" sz="2800" dirty="0">
                <a:solidFill>
                  <a:srgbClr val="FFFF00"/>
                </a:solidFill>
              </a:rPr>
              <a:t>Development of safety and health awareness</a:t>
            </a:r>
          </a:p>
          <a:p>
            <a:pPr marL="457200" indent="-457200">
              <a:buFont typeface="Wingdings" pitchFamily="2" charset="2"/>
              <a:buChar char="v"/>
            </a:pPr>
            <a:r>
              <a:rPr lang="en-US" sz="2800" dirty="0">
                <a:solidFill>
                  <a:srgbClr val="FFFF00"/>
                </a:solidFill>
              </a:rPr>
              <a:t>Promotion of voluntary safety and health management activities</a:t>
            </a:r>
          </a:p>
        </p:txBody>
      </p:sp>
    </p:spTree>
    <p:extLst>
      <p:ext uri="{BB962C8B-B14F-4D97-AF65-F5344CB8AC3E}">
        <p14:creationId xmlns:p14="http://schemas.microsoft.com/office/powerpoint/2010/main" val="304417649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extBox 1"/>
          <p:cNvSpPr txBox="1"/>
          <p:nvPr/>
        </p:nvSpPr>
        <p:spPr>
          <a:xfrm>
            <a:off x="-19334" y="533400"/>
            <a:ext cx="9144000" cy="3724096"/>
          </a:xfrm>
          <a:prstGeom prst="rect">
            <a:avLst/>
          </a:prstGeom>
          <a:noFill/>
        </p:spPr>
        <p:txBody>
          <a:bodyPr wrap="square" rtlCol="0">
            <a:spAutoFit/>
          </a:bodyPr>
          <a:lstStyle/>
          <a:p>
            <a:pPr algn="ctr"/>
            <a:r>
              <a:rPr lang="en-US" sz="4800" b="1" u="sng" dirty="0" smtClean="0">
                <a:solidFill>
                  <a:srgbClr val="FF0000"/>
                </a:solidFill>
                <a:latin typeface="Book Antiqua" pitchFamily="18" charset="0"/>
              </a:rPr>
              <a:t>Comfortable work places</a:t>
            </a:r>
          </a:p>
          <a:p>
            <a:pPr algn="ctr"/>
            <a:endParaRPr lang="en-US" sz="4800" b="1" u="sng" dirty="0" smtClean="0">
              <a:solidFill>
                <a:srgbClr val="FF0000"/>
              </a:solidFill>
              <a:latin typeface="Book Antiqua" pitchFamily="18" charset="0"/>
            </a:endParaRPr>
          </a:p>
          <a:p>
            <a:pPr marL="685800" indent="-685800" algn="ctr">
              <a:buFont typeface="Arial" pitchFamily="34" charset="0"/>
              <a:buChar char="•"/>
            </a:pPr>
            <a:endParaRPr lang="en-US" sz="2800" b="1" u="sng" dirty="0" smtClean="0">
              <a:solidFill>
                <a:schemeClr val="bg1"/>
              </a:solidFill>
              <a:latin typeface="Book Antiqua" pitchFamily="18" charset="0"/>
            </a:endParaRPr>
          </a:p>
          <a:p>
            <a:pPr marL="285750" indent="-285750">
              <a:buFont typeface="Arial" pitchFamily="34" charset="0"/>
              <a:buChar char="•"/>
            </a:pPr>
            <a:r>
              <a:rPr lang="en-US" sz="2800" dirty="0">
                <a:solidFill>
                  <a:schemeClr val="bg1"/>
                </a:solidFill>
              </a:rPr>
              <a:t>Promotion of safety and health </a:t>
            </a:r>
            <a:r>
              <a:rPr lang="en-US" sz="2800" dirty="0" smtClean="0">
                <a:solidFill>
                  <a:schemeClr val="bg1"/>
                </a:solidFill>
              </a:rPr>
              <a:t>measures to </a:t>
            </a:r>
            <a:r>
              <a:rPr lang="en-US" sz="2800" dirty="0">
                <a:solidFill>
                  <a:schemeClr val="bg1"/>
                </a:solidFill>
              </a:rPr>
              <a:t>cope with </a:t>
            </a:r>
            <a:r>
              <a:rPr lang="en-US" sz="2800" dirty="0" smtClean="0">
                <a:solidFill>
                  <a:schemeClr val="bg1"/>
                </a:solidFill>
              </a:rPr>
              <a:t>internationalization</a:t>
            </a:r>
          </a:p>
          <a:p>
            <a:pPr marL="285750" indent="-285750">
              <a:buFont typeface="Arial" pitchFamily="34" charset="0"/>
              <a:buChar char="•"/>
            </a:pPr>
            <a:r>
              <a:rPr lang="en-US" sz="2800" dirty="0">
                <a:solidFill>
                  <a:schemeClr val="bg1"/>
                </a:solidFill>
              </a:rPr>
              <a:t>Cooperation with industrial </a:t>
            </a:r>
            <a:r>
              <a:rPr lang="en-US" sz="2800" dirty="0" smtClean="0">
                <a:solidFill>
                  <a:schemeClr val="bg1"/>
                </a:solidFill>
              </a:rPr>
              <a:t>accident prevention organizations</a:t>
            </a:r>
            <a:endParaRPr lang="en-US" sz="2800" dirty="0">
              <a:solidFill>
                <a:schemeClr val="bg1"/>
              </a:solidFill>
            </a:endParaRPr>
          </a:p>
        </p:txBody>
      </p:sp>
    </p:spTree>
    <p:extLst>
      <p:ext uri="{BB962C8B-B14F-4D97-AF65-F5344CB8AC3E}">
        <p14:creationId xmlns:p14="http://schemas.microsoft.com/office/powerpoint/2010/main" val="247744107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extBox 1"/>
          <p:cNvSpPr txBox="1"/>
          <p:nvPr/>
        </p:nvSpPr>
        <p:spPr>
          <a:xfrm>
            <a:off x="0" y="152400"/>
            <a:ext cx="9144000" cy="1569660"/>
          </a:xfrm>
          <a:prstGeom prst="rect">
            <a:avLst/>
          </a:prstGeom>
          <a:noFill/>
        </p:spPr>
        <p:txBody>
          <a:bodyPr wrap="square" rtlCol="0">
            <a:spAutoFit/>
          </a:bodyPr>
          <a:lstStyle/>
          <a:p>
            <a:pPr algn="ctr"/>
            <a:r>
              <a:rPr lang="en-US" sz="4800" u="sng" dirty="0" smtClean="0">
                <a:solidFill>
                  <a:schemeClr val="bg1"/>
                </a:solidFill>
                <a:latin typeface="Book Antiqua" pitchFamily="18" charset="0"/>
              </a:rPr>
              <a:t>DISTINGUISHED AUTHORITIES</a:t>
            </a:r>
            <a:endParaRPr lang="en-US" sz="4800" u="sng" dirty="0">
              <a:solidFill>
                <a:schemeClr val="bg1"/>
              </a:solidFill>
              <a:latin typeface="Book Antiqua" pitchFamily="18" charset="0"/>
            </a:endParaRPr>
          </a:p>
        </p:txBody>
      </p:sp>
      <p:graphicFrame>
        <p:nvGraphicFramePr>
          <p:cNvPr id="3" name="Diagram 2"/>
          <p:cNvGraphicFramePr/>
          <p:nvPr>
            <p:extLst>
              <p:ext uri="{D42A27DB-BD31-4B8C-83A1-F6EECF244321}">
                <p14:modId xmlns:p14="http://schemas.microsoft.com/office/powerpoint/2010/main" val="3185640342"/>
              </p:ext>
            </p:extLst>
          </p:nvPr>
        </p:nvGraphicFramePr>
        <p:xfrm>
          <a:off x="1524000" y="2286000"/>
          <a:ext cx="6172200" cy="391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9732652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385170"/>
            <a:ext cx="9144000" cy="830997"/>
          </a:xfrm>
          <a:prstGeom prst="rect">
            <a:avLst/>
          </a:prstGeom>
          <a:noFill/>
        </p:spPr>
        <p:txBody>
          <a:bodyPr wrap="square" rtlCol="0">
            <a:spAutoFit/>
          </a:bodyPr>
          <a:lstStyle/>
          <a:p>
            <a:pPr algn="ctr"/>
            <a:r>
              <a:rPr lang="en-US" sz="4800" u="sng" dirty="0" smtClean="0">
                <a:solidFill>
                  <a:schemeClr val="bg1"/>
                </a:solidFill>
                <a:latin typeface="Book Antiqua" pitchFamily="18" charset="0"/>
              </a:rPr>
              <a:t>SOLAS</a:t>
            </a:r>
            <a:endParaRPr lang="en-US" sz="4800" u="sng" dirty="0">
              <a:solidFill>
                <a:schemeClr val="bg1"/>
              </a:solidFill>
              <a:latin typeface="Book Antiqua" pitchFamily="18" charset="0"/>
            </a:endParaRPr>
          </a:p>
        </p:txBody>
      </p:sp>
      <p:sp>
        <p:nvSpPr>
          <p:cNvPr id="4" name="TextBox 3"/>
          <p:cNvSpPr txBox="1"/>
          <p:nvPr/>
        </p:nvSpPr>
        <p:spPr>
          <a:xfrm>
            <a:off x="1295400" y="2133600"/>
            <a:ext cx="5526128" cy="2862322"/>
          </a:xfrm>
          <a:prstGeom prst="rect">
            <a:avLst/>
          </a:prstGeom>
          <a:noFill/>
        </p:spPr>
        <p:txBody>
          <a:bodyPr wrap="none" rtlCol="0">
            <a:spAutoFit/>
          </a:bodyPr>
          <a:lstStyle/>
          <a:p>
            <a:r>
              <a:rPr lang="en-US" dirty="0" smtClean="0">
                <a:solidFill>
                  <a:schemeClr val="bg1"/>
                </a:solidFill>
              </a:rPr>
              <a:t>HAS LAID OUT RULES WITH RESPECT TO THE FOLLOWING</a:t>
            </a:r>
          </a:p>
          <a:p>
            <a:pPr marL="285750" indent="-285750">
              <a:buFont typeface="Wingdings" pitchFamily="2" charset="2"/>
              <a:buChar char="Ø"/>
            </a:pPr>
            <a:r>
              <a:rPr lang="en-US" dirty="0" smtClean="0">
                <a:solidFill>
                  <a:schemeClr val="bg1"/>
                </a:solidFill>
              </a:rPr>
              <a:t>CONSTRUCTION,SUBDIVISION AND STABILITY</a:t>
            </a:r>
          </a:p>
          <a:p>
            <a:pPr marL="285750" indent="-285750">
              <a:buFont typeface="Wingdings" pitchFamily="2" charset="2"/>
              <a:buChar char="Ø"/>
            </a:pPr>
            <a:r>
              <a:rPr lang="en-US" dirty="0" smtClean="0">
                <a:solidFill>
                  <a:schemeClr val="bg1"/>
                </a:solidFill>
              </a:rPr>
              <a:t>FIRE PROTECTION AND FIRE EXTINCTION</a:t>
            </a:r>
          </a:p>
          <a:p>
            <a:pPr marL="285750" indent="-285750">
              <a:buFont typeface="Wingdings" pitchFamily="2" charset="2"/>
              <a:buChar char="Ø"/>
            </a:pPr>
            <a:r>
              <a:rPr lang="en-US" dirty="0" smtClean="0">
                <a:solidFill>
                  <a:schemeClr val="bg1"/>
                </a:solidFill>
              </a:rPr>
              <a:t>SAFETY AT NAVIGATION</a:t>
            </a:r>
          </a:p>
          <a:p>
            <a:pPr marL="285750" indent="-285750">
              <a:buFont typeface="Wingdings" pitchFamily="2" charset="2"/>
              <a:buChar char="Ø"/>
            </a:pPr>
            <a:r>
              <a:rPr lang="en-US" dirty="0" smtClean="0">
                <a:solidFill>
                  <a:schemeClr val="bg1"/>
                </a:solidFill>
              </a:rPr>
              <a:t>MANAGEMENT FOR SAFE OPERATION OF SHIPS</a:t>
            </a:r>
          </a:p>
          <a:p>
            <a:pPr marL="285750" indent="-285750">
              <a:buFont typeface="Wingdings" pitchFamily="2" charset="2"/>
              <a:buChar char="Ø"/>
            </a:pPr>
            <a:r>
              <a:rPr lang="en-US" dirty="0" smtClean="0">
                <a:solidFill>
                  <a:schemeClr val="bg1"/>
                </a:solidFill>
              </a:rPr>
              <a:t>SPECIAL MEASURES TO ENHANCE MARITIME SAFETY</a:t>
            </a:r>
          </a:p>
          <a:p>
            <a:pPr marL="285750" indent="-285750">
              <a:buFont typeface="Wingdings" pitchFamily="2" charset="2"/>
              <a:buChar char="Ø"/>
            </a:pPr>
            <a:r>
              <a:rPr lang="en-US" dirty="0" smtClean="0">
                <a:solidFill>
                  <a:schemeClr val="bg1"/>
                </a:solidFill>
              </a:rPr>
              <a:t>LIFE SAVING APPLIANCES CODE</a:t>
            </a:r>
          </a:p>
          <a:p>
            <a:pPr marL="285750" indent="-285750">
              <a:buFont typeface="Wingdings" pitchFamily="2" charset="2"/>
              <a:buChar char="Ø"/>
            </a:pPr>
            <a:r>
              <a:rPr lang="en-US" dirty="0" smtClean="0">
                <a:solidFill>
                  <a:schemeClr val="bg1"/>
                </a:solidFill>
              </a:rPr>
              <a:t>FIRE SAFETY SYSTEMS CODE</a:t>
            </a:r>
          </a:p>
          <a:p>
            <a:pPr marL="285750" indent="-285750">
              <a:buFont typeface="Wingdings" pitchFamily="2" charset="2"/>
              <a:buChar char="Ø"/>
            </a:pPr>
            <a:r>
              <a:rPr lang="en-US" dirty="0" smtClean="0">
                <a:solidFill>
                  <a:schemeClr val="bg1"/>
                </a:solidFill>
              </a:rPr>
              <a:t>INTERNTIONAL SAFETY MANAGEMENT CODE</a:t>
            </a:r>
          </a:p>
          <a:p>
            <a:endParaRPr lang="en-US" dirty="0">
              <a:solidFill>
                <a:schemeClr val="bg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4883" y="3200400"/>
            <a:ext cx="2559117" cy="3662421"/>
          </a:xfrm>
          <a:prstGeom prst="rect">
            <a:avLst/>
          </a:prstGeom>
        </p:spPr>
      </p:pic>
    </p:spTree>
    <p:extLst>
      <p:ext uri="{BB962C8B-B14F-4D97-AF65-F5344CB8AC3E}">
        <p14:creationId xmlns:p14="http://schemas.microsoft.com/office/powerpoint/2010/main" val="7595223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childTnLst>
                          </p:cTn>
                        </p:par>
                        <p:par>
                          <p:cTn id="12" fill="hold">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 y="381000"/>
            <a:ext cx="9144000" cy="830997"/>
          </a:xfrm>
          <a:prstGeom prst="rect">
            <a:avLst/>
          </a:prstGeom>
          <a:noFill/>
        </p:spPr>
        <p:txBody>
          <a:bodyPr wrap="square" rtlCol="0">
            <a:spAutoFit/>
          </a:bodyPr>
          <a:lstStyle/>
          <a:p>
            <a:pPr algn="ctr"/>
            <a:r>
              <a:rPr lang="en-US" sz="4800" u="sng" dirty="0" smtClean="0">
                <a:solidFill>
                  <a:schemeClr val="bg1"/>
                </a:solidFill>
                <a:latin typeface="Book Antiqua" pitchFamily="18" charset="0"/>
              </a:rPr>
              <a:t>ISM CODE</a:t>
            </a:r>
            <a:endParaRPr lang="en-US" sz="4800" u="sng" dirty="0">
              <a:solidFill>
                <a:schemeClr val="bg1"/>
              </a:solidFill>
              <a:latin typeface="Book Antiqua" pitchFamily="18" charset="0"/>
            </a:endParaRPr>
          </a:p>
        </p:txBody>
      </p:sp>
      <p:sp>
        <p:nvSpPr>
          <p:cNvPr id="3" name="TextBox 2"/>
          <p:cNvSpPr txBox="1"/>
          <p:nvPr/>
        </p:nvSpPr>
        <p:spPr>
          <a:xfrm>
            <a:off x="211540" y="1354498"/>
            <a:ext cx="8915401" cy="646331"/>
          </a:xfrm>
          <a:prstGeom prst="rect">
            <a:avLst/>
          </a:prstGeom>
          <a:noFill/>
        </p:spPr>
        <p:txBody>
          <a:bodyPr wrap="square" rtlCol="0">
            <a:spAutoFit/>
          </a:bodyPr>
          <a:lstStyle/>
          <a:p>
            <a:r>
              <a:rPr lang="en-US" dirty="0" smtClean="0">
                <a:solidFill>
                  <a:schemeClr val="bg1"/>
                </a:solidFill>
              </a:rPr>
              <a:t>TO PROVIDE AN INTERNATIONAL STANDARD FOR THE SAFE MANAGEMENT AND OPERATION OF SHIPS</a:t>
            </a:r>
            <a:endParaRPr lang="en-US" dirty="0">
              <a:solidFill>
                <a:schemeClr val="bg1"/>
              </a:solidFill>
            </a:endParaRPr>
          </a:p>
        </p:txBody>
      </p:sp>
      <p:sp>
        <p:nvSpPr>
          <p:cNvPr id="4" name="TextBox 3"/>
          <p:cNvSpPr txBox="1"/>
          <p:nvPr/>
        </p:nvSpPr>
        <p:spPr>
          <a:xfrm>
            <a:off x="990600" y="2362200"/>
            <a:ext cx="7103676" cy="1200329"/>
          </a:xfrm>
          <a:prstGeom prst="rect">
            <a:avLst/>
          </a:prstGeom>
          <a:noFill/>
        </p:spPr>
        <p:txBody>
          <a:bodyPr wrap="none" rtlCol="0">
            <a:spAutoFit/>
          </a:bodyPr>
          <a:lstStyle/>
          <a:p>
            <a:pPr marL="285750" indent="-285750">
              <a:buFont typeface="Wingdings" pitchFamily="2" charset="2"/>
              <a:buChar char="§"/>
            </a:pPr>
            <a:r>
              <a:rPr lang="en-US" dirty="0" smtClean="0">
                <a:solidFill>
                  <a:schemeClr val="bg1"/>
                </a:solidFill>
              </a:rPr>
              <a:t>SAFETY AND ENVIRONMENTAL PROTECTION POLICY</a:t>
            </a:r>
          </a:p>
          <a:p>
            <a:pPr marL="285750" indent="-285750">
              <a:buFont typeface="Wingdings" pitchFamily="2" charset="2"/>
              <a:buChar char="§"/>
            </a:pPr>
            <a:r>
              <a:rPr lang="en-US" dirty="0" smtClean="0">
                <a:solidFill>
                  <a:schemeClr val="bg1"/>
                </a:solidFill>
              </a:rPr>
              <a:t>PREPARE FOR AND RESPOND TO EMERGENCY SITUATIIONS</a:t>
            </a:r>
          </a:p>
          <a:p>
            <a:pPr marL="285750" indent="-285750">
              <a:buFont typeface="Wingdings" pitchFamily="2" charset="2"/>
              <a:buChar char="§"/>
            </a:pPr>
            <a:r>
              <a:rPr lang="en-US" dirty="0" smtClean="0">
                <a:solidFill>
                  <a:schemeClr val="bg1"/>
                </a:solidFill>
              </a:rPr>
              <a:t>REPORTING ACCIDENTS AND NON CONFIRMITES</a:t>
            </a:r>
          </a:p>
          <a:p>
            <a:pPr marL="285750" indent="-285750">
              <a:buFont typeface="Wingdings" pitchFamily="2" charset="2"/>
              <a:buChar char="§"/>
            </a:pPr>
            <a:r>
              <a:rPr lang="en-US" dirty="0" smtClean="0">
                <a:solidFill>
                  <a:schemeClr val="bg1"/>
                </a:solidFill>
              </a:rPr>
              <a:t>LEVELS OF ATHOURITY BETWEEN SHORE AND SHIP BOARD PERSONNEL</a:t>
            </a:r>
            <a:endParaRPr lang="en-US" dirty="0">
              <a:solidFill>
                <a:schemeClr val="bg1"/>
              </a:solidFill>
            </a:endParaRPr>
          </a:p>
        </p:txBody>
      </p:sp>
    </p:spTree>
    <p:extLst>
      <p:ext uri="{BB962C8B-B14F-4D97-AF65-F5344CB8AC3E}">
        <p14:creationId xmlns:p14="http://schemas.microsoft.com/office/powerpoint/2010/main" val="279953781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381000"/>
            <a:ext cx="9144000" cy="923330"/>
          </a:xfrm>
          <a:prstGeom prst="rect">
            <a:avLst/>
          </a:prstGeom>
          <a:noFill/>
        </p:spPr>
        <p:txBody>
          <a:bodyPr wrap="square" rtlCol="0">
            <a:spAutoFit/>
          </a:bodyPr>
          <a:lstStyle/>
          <a:p>
            <a:pPr algn="ctr"/>
            <a:r>
              <a:rPr lang="en-US" sz="5400" b="1" u="sng" dirty="0" smtClean="0">
                <a:solidFill>
                  <a:srgbClr val="FFFF00"/>
                </a:solidFill>
                <a:effectLst>
                  <a:outerShdw blurRad="38100" dist="38100" dir="2700000" algn="tl">
                    <a:srgbClr val="000000">
                      <a:alpha val="43137"/>
                    </a:srgbClr>
                  </a:outerShdw>
                </a:effectLst>
                <a:latin typeface="Book Antiqua" pitchFamily="18" charset="0"/>
              </a:rPr>
              <a:t>CONCLUSION</a:t>
            </a:r>
            <a:endParaRPr lang="en-US" sz="5400" b="1" u="sng" dirty="0">
              <a:solidFill>
                <a:srgbClr val="FFFF00"/>
              </a:solidFill>
              <a:effectLst>
                <a:outerShdw blurRad="38100" dist="38100" dir="2700000" algn="tl">
                  <a:srgbClr val="000000">
                    <a:alpha val="43137"/>
                  </a:srgbClr>
                </a:outerShdw>
              </a:effectLst>
              <a:latin typeface="Book Antiqua" pitchFamily="18" charset="0"/>
            </a:endParaRPr>
          </a:p>
        </p:txBody>
      </p:sp>
      <p:graphicFrame>
        <p:nvGraphicFramePr>
          <p:cNvPr id="4" name="Diagram 3"/>
          <p:cNvGraphicFramePr/>
          <p:nvPr>
            <p:extLst>
              <p:ext uri="{D42A27DB-BD31-4B8C-83A1-F6EECF244321}">
                <p14:modId xmlns:p14="http://schemas.microsoft.com/office/powerpoint/2010/main" val="3580193161"/>
              </p:ext>
            </p:extLst>
          </p:nvPr>
        </p:nvGraphicFramePr>
        <p:xfrm>
          <a:off x="228600" y="1295400"/>
          <a:ext cx="8915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9041349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1650495" y="2667000"/>
            <a:ext cx="5436105" cy="120032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7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THANK YOU </a:t>
            </a:r>
            <a:endParaRPr lang="en-US" sz="7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endParaRPr>
          </a:p>
        </p:txBody>
      </p:sp>
    </p:spTree>
    <p:extLst>
      <p:ext uri="{BB962C8B-B14F-4D97-AF65-F5344CB8AC3E}">
        <p14:creationId xmlns:p14="http://schemas.microsoft.com/office/powerpoint/2010/main" val="3990413499"/>
      </p:ext>
    </p:extLst>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extBox 1"/>
          <p:cNvSpPr txBox="1"/>
          <p:nvPr/>
        </p:nvSpPr>
        <p:spPr>
          <a:xfrm>
            <a:off x="0" y="304800"/>
            <a:ext cx="9220200" cy="769441"/>
          </a:xfrm>
          <a:prstGeom prst="rect">
            <a:avLst/>
          </a:prstGeom>
          <a:noFill/>
        </p:spPr>
        <p:txBody>
          <a:bodyPr wrap="square" rtlCol="0">
            <a:spAutoFit/>
          </a:bodyPr>
          <a:lstStyle/>
          <a:p>
            <a:pPr algn="ctr"/>
            <a:r>
              <a:rPr lang="en-US" sz="4400" b="1" u="sng" dirty="0" smtClean="0">
                <a:solidFill>
                  <a:schemeClr val="bg1"/>
                </a:solidFill>
                <a:effectLst>
                  <a:outerShdw blurRad="38100" dist="38100" dir="2700000" algn="tl">
                    <a:srgbClr val="000000">
                      <a:alpha val="43137"/>
                    </a:srgbClr>
                  </a:outerShdw>
                </a:effectLst>
                <a:latin typeface="Book Antiqua" pitchFamily="18" charset="0"/>
              </a:rPr>
              <a:t>INTRODUCTION</a:t>
            </a:r>
            <a:endParaRPr lang="en-US" sz="4400" b="1" u="sng" dirty="0">
              <a:solidFill>
                <a:schemeClr val="bg1"/>
              </a:solidFill>
              <a:effectLst>
                <a:outerShdw blurRad="38100" dist="38100" dir="2700000" algn="tl">
                  <a:srgbClr val="000000">
                    <a:alpha val="43137"/>
                  </a:srgbClr>
                </a:outerShdw>
              </a:effectLst>
              <a:latin typeface="Book Antiqua" pitchFamily="18" charset="0"/>
            </a:endParaRPr>
          </a:p>
        </p:txBody>
      </p:sp>
      <p:sp>
        <p:nvSpPr>
          <p:cNvPr id="3" name="TextBox 2"/>
          <p:cNvSpPr txBox="1"/>
          <p:nvPr/>
        </p:nvSpPr>
        <p:spPr>
          <a:xfrm>
            <a:off x="41512" y="1095850"/>
            <a:ext cx="9143999" cy="1200329"/>
          </a:xfrm>
          <a:prstGeom prst="rect">
            <a:avLst/>
          </a:prstGeom>
          <a:noFill/>
        </p:spPr>
        <p:txBody>
          <a:bodyPr wrap="square" rtlCol="0">
            <a:spAutoFit/>
          </a:bodyPr>
          <a:lstStyle/>
          <a:p>
            <a:pPr algn="ctr"/>
            <a:r>
              <a:rPr lang="en-US" sz="3600" b="1" u="sng" dirty="0" smtClean="0">
                <a:solidFill>
                  <a:srgbClr val="FFFF00"/>
                </a:solidFill>
              </a:rPr>
              <a:t>INDUSTRIAL SAFETY</a:t>
            </a:r>
          </a:p>
          <a:p>
            <a:endParaRPr lang="en-US" dirty="0"/>
          </a:p>
          <a:p>
            <a:endParaRPr lang="en-US" dirty="0" smtClean="0"/>
          </a:p>
        </p:txBody>
      </p:sp>
      <p:graphicFrame>
        <p:nvGraphicFramePr>
          <p:cNvPr id="5" name="Diagram 4"/>
          <p:cNvGraphicFramePr/>
          <p:nvPr>
            <p:extLst>
              <p:ext uri="{D42A27DB-BD31-4B8C-83A1-F6EECF244321}">
                <p14:modId xmlns:p14="http://schemas.microsoft.com/office/powerpoint/2010/main" val="20644569"/>
              </p:ext>
            </p:extLst>
          </p:nvPr>
        </p:nvGraphicFramePr>
        <p:xfrm>
          <a:off x="-304800" y="1905000"/>
          <a:ext cx="9406717" cy="459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052082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5"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000" r="-7000"/>
          </a:stretch>
        </a:blipFill>
        <a:effectLst/>
      </p:bgPr>
    </p:bg>
    <p:spTree>
      <p:nvGrpSpPr>
        <p:cNvPr id="1" name=""/>
        <p:cNvGrpSpPr/>
        <p:nvPr/>
      </p:nvGrpSpPr>
      <p:grpSpPr>
        <a:xfrm>
          <a:off x="0" y="0"/>
          <a:ext cx="0" cy="0"/>
          <a:chOff x="0" y="0"/>
          <a:chExt cx="0" cy="0"/>
        </a:xfrm>
      </p:grpSpPr>
      <p:sp>
        <p:nvSpPr>
          <p:cNvPr id="3" name="TextBox 2"/>
          <p:cNvSpPr txBox="1"/>
          <p:nvPr/>
        </p:nvSpPr>
        <p:spPr>
          <a:xfrm>
            <a:off x="0" y="381000"/>
            <a:ext cx="9144000" cy="2431435"/>
          </a:xfrm>
          <a:prstGeom prst="rect">
            <a:avLst/>
          </a:prstGeom>
          <a:noFill/>
        </p:spPr>
        <p:txBody>
          <a:bodyPr wrap="square" rtlCol="0">
            <a:spAutoFit/>
          </a:bodyPr>
          <a:lstStyle/>
          <a:p>
            <a:pPr algn="ctr"/>
            <a:r>
              <a:rPr lang="en-US" sz="4400" b="1" u="sng" dirty="0" smtClean="0">
                <a:effectLst>
                  <a:outerShdw blurRad="38100" dist="38100" dir="2700000" algn="tl">
                    <a:srgbClr val="000000">
                      <a:alpha val="43137"/>
                    </a:srgbClr>
                  </a:outerShdw>
                </a:effectLst>
                <a:latin typeface="Book Antiqua" pitchFamily="18" charset="0"/>
              </a:rPr>
              <a:t>SHIPPING INDUSTRY</a:t>
            </a:r>
          </a:p>
          <a:p>
            <a:endParaRPr lang="en-US" sz="2400" dirty="0"/>
          </a:p>
          <a:p>
            <a:r>
              <a:rPr lang="en-US" sz="2400" dirty="0" smtClean="0"/>
              <a:t>Shipping is perhaps the most international  of all the worlds great industries and one of the most dangerous – </a:t>
            </a:r>
            <a:r>
              <a:rPr lang="en-US" sz="2400" dirty="0"/>
              <a:t>IMO,2002</a:t>
            </a:r>
            <a:endParaRPr lang="en-US" sz="2400" dirty="0" smtClean="0"/>
          </a:p>
          <a:p>
            <a:endParaRPr lang="en-US" dirty="0"/>
          </a:p>
          <a:p>
            <a:endParaRPr lang="en-US" dirty="0"/>
          </a:p>
        </p:txBody>
      </p:sp>
      <p:sp>
        <p:nvSpPr>
          <p:cNvPr id="4" name="TextBox 3"/>
          <p:cNvSpPr txBox="1"/>
          <p:nvPr/>
        </p:nvSpPr>
        <p:spPr>
          <a:xfrm>
            <a:off x="772236" y="2835181"/>
            <a:ext cx="6853481" cy="4062651"/>
          </a:xfrm>
          <a:prstGeom prst="rect">
            <a:avLst/>
          </a:prstGeom>
          <a:noFill/>
        </p:spPr>
        <p:txBody>
          <a:bodyPr wrap="square" rtlCol="0">
            <a:spAutoFit/>
          </a:bodyPr>
          <a:lstStyle/>
          <a:p>
            <a:pPr marL="609600" indent="-609600" algn="just">
              <a:spcBef>
                <a:spcPct val="0"/>
              </a:spcBef>
              <a:buFont typeface="Wingdings" pitchFamily="2" charset="2"/>
              <a:buChar char="Ø"/>
            </a:pPr>
            <a:r>
              <a:rPr lang="tr-TR" sz="2400" b="1" dirty="0" smtClean="0">
                <a:solidFill>
                  <a:schemeClr val="bg1"/>
                </a:solidFill>
                <a:effectLst>
                  <a:outerShdw blurRad="38100" dist="38100" dir="2700000" algn="tl">
                    <a:srgbClr val="000000">
                      <a:alpha val="43137"/>
                    </a:srgbClr>
                  </a:outerShdw>
                </a:effectLst>
              </a:rPr>
              <a:t>There are over 140,000 ship and 170,000 ship owner and manager entries in maritime transportation industry.</a:t>
            </a:r>
          </a:p>
          <a:p>
            <a:pPr marL="609600" indent="-609600" algn="just">
              <a:spcBef>
                <a:spcPct val="0"/>
              </a:spcBef>
              <a:buFont typeface="Wingdings" pitchFamily="2" charset="2"/>
              <a:buChar char="Ø"/>
            </a:pPr>
            <a:r>
              <a:rPr lang="en-US" sz="2400" b="1" dirty="0" smtClean="0">
                <a:solidFill>
                  <a:schemeClr val="bg1"/>
                </a:solidFill>
                <a:effectLst>
                  <a:outerShdw blurRad="38100" dist="38100" dir="2700000" algn="tl">
                    <a:srgbClr val="000000">
                      <a:alpha val="43137"/>
                    </a:srgbClr>
                  </a:outerShdw>
                </a:effectLst>
              </a:rPr>
              <a:t>The</a:t>
            </a:r>
            <a:r>
              <a:rPr lang="tr-TR" sz="2400" b="1" dirty="0" smtClean="0">
                <a:solidFill>
                  <a:schemeClr val="bg1"/>
                </a:solidFill>
                <a:effectLst>
                  <a:outerShdw blurRad="38100" dist="38100" dir="2700000" algn="tl">
                    <a:srgbClr val="000000">
                      <a:alpha val="43137"/>
                    </a:srgbClr>
                  </a:outerShdw>
                </a:effectLst>
              </a:rPr>
              <a:t> least regulated mode of transportation.</a:t>
            </a:r>
          </a:p>
          <a:p>
            <a:pPr marL="609600" indent="-609600" algn="just">
              <a:spcBef>
                <a:spcPct val="0"/>
              </a:spcBef>
              <a:buFont typeface="Wingdings" pitchFamily="2" charset="2"/>
              <a:buChar char="Ø"/>
            </a:pPr>
            <a:r>
              <a:rPr lang="en-US" sz="2400" b="1" dirty="0">
                <a:solidFill>
                  <a:schemeClr val="bg1"/>
                </a:solidFill>
                <a:effectLst>
                  <a:outerShdw blurRad="38100" dist="38100" dir="2700000" algn="tl">
                    <a:srgbClr val="000000">
                      <a:alpha val="43137"/>
                    </a:srgbClr>
                  </a:outerShdw>
                </a:effectLst>
              </a:rPr>
              <a:t>R</a:t>
            </a:r>
            <a:r>
              <a:rPr lang="tr-TR" sz="2400" b="1" dirty="0" smtClean="0">
                <a:solidFill>
                  <a:schemeClr val="bg1"/>
                </a:solidFill>
                <a:effectLst>
                  <a:outerShdw blurRad="38100" dist="38100" dir="2700000" algn="tl">
                    <a:srgbClr val="000000">
                      <a:alpha val="43137"/>
                    </a:srgbClr>
                  </a:outerShdw>
                </a:effectLst>
              </a:rPr>
              <a:t>epresents a large capital investment that translates into a large cost per day. </a:t>
            </a:r>
          </a:p>
          <a:p>
            <a:pPr marL="609600" indent="-609600" algn="just">
              <a:spcBef>
                <a:spcPct val="0"/>
              </a:spcBef>
              <a:buFont typeface="Wingdings" pitchFamily="2" charset="2"/>
              <a:buChar char="Ø"/>
            </a:pPr>
            <a:endParaRPr lang="tr-TR" sz="2400" b="1" dirty="0" smtClean="0">
              <a:solidFill>
                <a:schemeClr val="bg1"/>
              </a:solidFill>
              <a:effectLst>
                <a:outerShdw blurRad="38100" dist="38100" dir="2700000" algn="tl">
                  <a:srgbClr val="000000">
                    <a:alpha val="43137"/>
                  </a:srgbClr>
                </a:outerShdw>
              </a:effectLst>
            </a:endParaRPr>
          </a:p>
          <a:p>
            <a:pPr algn="just">
              <a:spcBef>
                <a:spcPct val="0"/>
              </a:spcBef>
            </a:pPr>
            <a:endParaRPr lang="tr-TR" dirty="0" smtClean="0"/>
          </a:p>
          <a:p>
            <a:pPr marL="609600" indent="-609600" algn="just">
              <a:spcBef>
                <a:spcPct val="0"/>
              </a:spcBef>
            </a:pPr>
            <a:endParaRPr lang="tr-TR" dirty="0" smtClean="0"/>
          </a:p>
          <a:p>
            <a:pPr marL="609600" indent="-609600" algn="just">
              <a:spcBef>
                <a:spcPct val="0"/>
              </a:spcBef>
              <a:buFont typeface="Wingdings" pitchFamily="2" charset="2"/>
              <a:buChar char="Ø"/>
            </a:pPr>
            <a:endParaRPr lang="tr-TR" dirty="0" smtClean="0"/>
          </a:p>
          <a:p>
            <a:pPr marL="609600" indent="-609600" algn="just">
              <a:spcBef>
                <a:spcPct val="0"/>
              </a:spcBef>
              <a:buFont typeface="Wingdings" pitchFamily="2" charset="2"/>
              <a:buChar char="Ø"/>
            </a:pPr>
            <a:endParaRPr lang="tr-TR" dirty="0" smtClean="0"/>
          </a:p>
          <a:p>
            <a:endParaRPr lang="en-US" dirty="0"/>
          </a:p>
        </p:txBody>
      </p:sp>
    </p:spTree>
    <p:extLst>
      <p:ext uri="{BB962C8B-B14F-4D97-AF65-F5344CB8AC3E}">
        <p14:creationId xmlns:p14="http://schemas.microsoft.com/office/powerpoint/2010/main" val="251896692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855" y="2657"/>
            <a:ext cx="9467710" cy="2462213"/>
          </a:xfrm>
          <a:prstGeom prst="rect">
            <a:avLst/>
          </a:prstGeom>
          <a:noFill/>
        </p:spPr>
        <p:txBody>
          <a:bodyPr wrap="square" rtlCol="0">
            <a:spAutoFit/>
          </a:bodyPr>
          <a:lstStyle/>
          <a:p>
            <a:pPr algn="ctr"/>
            <a:endParaRPr lang="en-US" sz="3200" b="1" dirty="0" smtClean="0">
              <a:latin typeface="Adobe Hebrew" pitchFamily="18" charset="-79"/>
              <a:cs typeface="Adobe Hebrew" pitchFamily="18" charset="-79"/>
            </a:endParaRPr>
          </a:p>
          <a:p>
            <a:pPr algn="ctr"/>
            <a:r>
              <a:rPr lang="en-US" sz="3600" b="1" dirty="0" smtClean="0">
                <a:solidFill>
                  <a:srgbClr val="E20071"/>
                </a:solidFill>
                <a:effectLst>
                  <a:outerShdw blurRad="38100" dist="38100" dir="2700000" algn="tl">
                    <a:srgbClr val="000000">
                      <a:alpha val="43137"/>
                    </a:srgbClr>
                  </a:outerShdw>
                </a:effectLst>
                <a:latin typeface="Adobe Hebrew" pitchFamily="18" charset="-79"/>
                <a:cs typeface="Adobe Hebrew" pitchFamily="18" charset="-79"/>
              </a:rPr>
              <a:t>WHY SAFETY IS REQUIRED ON BOARD SHIPS…..?</a:t>
            </a:r>
          </a:p>
          <a:p>
            <a:pPr algn="ctr"/>
            <a:endParaRPr lang="en-US" sz="3200" b="1" dirty="0" smtClean="0">
              <a:latin typeface="Adobe Hebrew" pitchFamily="18" charset="-79"/>
              <a:cs typeface="Adobe Hebrew" pitchFamily="18" charset="-79"/>
            </a:endParaRPr>
          </a:p>
          <a:p>
            <a:pPr algn="ctr"/>
            <a:endParaRPr lang="en-US" dirty="0" smtClean="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3931330"/>
            <a:ext cx="3657600" cy="2926669"/>
          </a:xfrm>
          <a:prstGeom prst="rect">
            <a:avLst/>
          </a:prstGeom>
        </p:spPr>
      </p:pic>
      <p:graphicFrame>
        <p:nvGraphicFramePr>
          <p:cNvPr id="4" name="Diagram 3"/>
          <p:cNvGraphicFramePr/>
          <p:nvPr>
            <p:extLst>
              <p:ext uri="{D42A27DB-BD31-4B8C-83A1-F6EECF244321}">
                <p14:modId xmlns:p14="http://schemas.microsoft.com/office/powerpoint/2010/main" val="1415432200"/>
              </p:ext>
            </p:extLst>
          </p:nvPr>
        </p:nvGraphicFramePr>
        <p:xfrm>
          <a:off x="143555" y="184931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8062194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752600"/>
            <a:ext cx="7543799" cy="1200329"/>
          </a:xfrm>
          <a:prstGeom prst="rect">
            <a:avLst/>
          </a:prstGeom>
        </p:spPr>
        <p:txBody>
          <a:bodyPr wrap="square">
            <a:spAutoFit/>
          </a:bodyPr>
          <a:lstStyle/>
          <a:p>
            <a:pPr marL="285750" indent="-285750">
              <a:buFont typeface="Wingdings" pitchFamily="2" charset="2"/>
              <a:buChar char="Ø"/>
            </a:pPr>
            <a:r>
              <a:rPr lang="en-US" sz="2400" dirty="0">
                <a:solidFill>
                  <a:schemeClr val="bg1"/>
                </a:solidFill>
              </a:rPr>
              <a:t>Merchant shipping is known to be an occupation with </a:t>
            </a:r>
            <a:r>
              <a:rPr lang="en-US" sz="2400" dirty="0" smtClean="0">
                <a:solidFill>
                  <a:schemeClr val="bg1"/>
                </a:solidFill>
              </a:rPr>
              <a:t>a high </a:t>
            </a:r>
            <a:r>
              <a:rPr lang="en-US" sz="2400" dirty="0">
                <a:solidFill>
                  <a:schemeClr val="bg1"/>
                </a:solidFill>
              </a:rPr>
              <a:t>rate of fatal injuries caused by organizational </a:t>
            </a:r>
            <a:r>
              <a:rPr lang="en-US" sz="2400" dirty="0" smtClean="0">
                <a:solidFill>
                  <a:schemeClr val="bg1"/>
                </a:solidFill>
              </a:rPr>
              <a:t>accidents and </a:t>
            </a:r>
            <a:r>
              <a:rPr lang="en-US" sz="2400" dirty="0">
                <a:solidFill>
                  <a:schemeClr val="bg1"/>
                </a:solidFill>
              </a:rPr>
              <a:t>maritime disasters.</a:t>
            </a:r>
          </a:p>
        </p:txBody>
      </p:sp>
      <p:sp>
        <p:nvSpPr>
          <p:cNvPr id="3" name="Rectangle 2"/>
          <p:cNvSpPr/>
          <p:nvPr/>
        </p:nvSpPr>
        <p:spPr>
          <a:xfrm>
            <a:off x="6823" y="76200"/>
            <a:ext cx="9144000" cy="1323439"/>
          </a:xfrm>
          <a:prstGeom prst="rect">
            <a:avLst/>
          </a:prstGeom>
        </p:spPr>
        <p:txBody>
          <a:bodyPr wrap="square">
            <a:spAutoFit/>
          </a:bodyPr>
          <a:lstStyle/>
          <a:p>
            <a:pPr algn="ctr"/>
            <a:r>
              <a:rPr lang="en-US" sz="4000" u="sng" dirty="0">
                <a:solidFill>
                  <a:schemeClr val="bg1"/>
                </a:solidFill>
                <a:latin typeface="Book Antiqua" pitchFamily="18" charset="0"/>
              </a:rPr>
              <a:t>INJURIES AND ACCIDENTS ONBOARD SHIPS</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91468" y="3971121"/>
            <a:ext cx="4321825" cy="2883467"/>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18" y="3124200"/>
            <a:ext cx="4492005" cy="2870957"/>
          </a:xfrm>
          <a:prstGeom prst="rect">
            <a:avLst/>
          </a:prstGeom>
        </p:spPr>
      </p:pic>
    </p:spTree>
    <p:extLst>
      <p:ext uri="{BB962C8B-B14F-4D97-AF65-F5344CB8AC3E}">
        <p14:creationId xmlns:p14="http://schemas.microsoft.com/office/powerpoint/2010/main" val="11317781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after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457200"/>
            <a:ext cx="9144000" cy="769441"/>
          </a:xfrm>
          <a:prstGeom prst="rect">
            <a:avLst/>
          </a:prstGeom>
          <a:noFill/>
        </p:spPr>
        <p:txBody>
          <a:bodyPr wrap="square" rtlCol="0">
            <a:spAutoFit/>
          </a:bodyPr>
          <a:lstStyle/>
          <a:p>
            <a:pPr algn="ctr"/>
            <a:r>
              <a:rPr lang="en-US" sz="4400" b="1" u="sng" dirty="0" smtClean="0">
                <a:solidFill>
                  <a:srgbClr val="00B0F0"/>
                </a:solidFill>
                <a:effectLst>
                  <a:outerShdw blurRad="38100" dist="38100" dir="2700000" algn="tl">
                    <a:srgbClr val="000000">
                      <a:alpha val="43137"/>
                    </a:srgbClr>
                  </a:outerShdw>
                </a:effectLst>
                <a:latin typeface="Book Antiqua" pitchFamily="18" charset="0"/>
              </a:rPr>
              <a:t>PERSONAL ISSUES</a:t>
            </a:r>
            <a:endParaRPr lang="en-US" sz="4400" b="1" u="sng" dirty="0">
              <a:solidFill>
                <a:srgbClr val="00B0F0"/>
              </a:solidFill>
              <a:effectLst>
                <a:outerShdw blurRad="38100" dist="38100" dir="2700000" algn="tl">
                  <a:srgbClr val="000000">
                    <a:alpha val="43137"/>
                  </a:srgbClr>
                </a:outerShdw>
              </a:effectLst>
              <a:latin typeface="Book Antiqua" pitchFamily="18" charset="0"/>
            </a:endParaRPr>
          </a:p>
        </p:txBody>
      </p:sp>
      <p:sp>
        <p:nvSpPr>
          <p:cNvPr id="4" name="TextBox 3"/>
          <p:cNvSpPr txBox="1"/>
          <p:nvPr/>
        </p:nvSpPr>
        <p:spPr>
          <a:xfrm>
            <a:off x="632524" y="1676400"/>
            <a:ext cx="3939476" cy="2677656"/>
          </a:xfrm>
          <a:prstGeom prst="rect">
            <a:avLst/>
          </a:prstGeom>
          <a:noFill/>
        </p:spPr>
        <p:txBody>
          <a:bodyPr wrap="none" rtlCol="0">
            <a:spAutoFit/>
          </a:bodyPr>
          <a:lstStyle/>
          <a:p>
            <a:pPr marL="285750" indent="-285750">
              <a:lnSpc>
                <a:spcPct val="150000"/>
              </a:lnSpc>
              <a:buFont typeface="Wingdings" pitchFamily="2" charset="2"/>
              <a:buChar char="v"/>
            </a:pPr>
            <a:r>
              <a:rPr lang="en-US" sz="2800" dirty="0" smtClean="0">
                <a:solidFill>
                  <a:srgbClr val="FF0000"/>
                </a:solidFill>
              </a:rPr>
              <a:t>FATIGUE</a:t>
            </a:r>
          </a:p>
          <a:p>
            <a:pPr marL="285750" indent="-285750">
              <a:lnSpc>
                <a:spcPct val="150000"/>
              </a:lnSpc>
              <a:buFont typeface="Wingdings" pitchFamily="2" charset="2"/>
              <a:buChar char="v"/>
            </a:pPr>
            <a:r>
              <a:rPr lang="en-US" sz="2800" dirty="0" smtClean="0">
                <a:solidFill>
                  <a:srgbClr val="FF0000"/>
                </a:solidFill>
              </a:rPr>
              <a:t>STRESS</a:t>
            </a:r>
          </a:p>
          <a:p>
            <a:pPr marL="285750" indent="-285750">
              <a:lnSpc>
                <a:spcPct val="150000"/>
              </a:lnSpc>
              <a:buFont typeface="Wingdings" pitchFamily="2" charset="2"/>
              <a:buChar char="v"/>
            </a:pPr>
            <a:r>
              <a:rPr lang="en-US" sz="2800" dirty="0" smtClean="0">
                <a:solidFill>
                  <a:srgbClr val="FF0000"/>
                </a:solidFill>
              </a:rPr>
              <a:t>HEALTH</a:t>
            </a:r>
          </a:p>
          <a:p>
            <a:pPr marL="285750" indent="-285750">
              <a:lnSpc>
                <a:spcPct val="150000"/>
              </a:lnSpc>
              <a:buFont typeface="Wingdings" pitchFamily="2" charset="2"/>
              <a:buChar char="v"/>
            </a:pPr>
            <a:r>
              <a:rPr lang="en-US" sz="2800" dirty="0" smtClean="0">
                <a:solidFill>
                  <a:srgbClr val="FF0000"/>
                </a:solidFill>
              </a:rPr>
              <a:t>NON-TECHNICAL SKILLS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400" y="1676400"/>
            <a:ext cx="3114675" cy="207645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1286" y="3429000"/>
            <a:ext cx="2705100" cy="270510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2599" y="4582656"/>
            <a:ext cx="3048001" cy="2182356"/>
          </a:xfrm>
          <a:prstGeom prst="rect">
            <a:avLst/>
          </a:prstGeom>
        </p:spPr>
      </p:pic>
    </p:spTree>
    <p:extLst>
      <p:ext uri="{BB962C8B-B14F-4D97-AF65-F5344CB8AC3E}">
        <p14:creationId xmlns:p14="http://schemas.microsoft.com/office/powerpoint/2010/main" val="177308780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1" presetClass="entr" presetSubtype="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1)">
                                      <p:cBhvr>
                                        <p:cTn id="10" dur="2000"/>
                                        <p:tgtEl>
                                          <p:spTgt spid="6"/>
                                        </p:tgtEl>
                                      </p:cBhvr>
                                    </p:animEffect>
                                  </p:childTnLst>
                                </p:cTn>
                              </p:par>
                              <p:par>
                                <p:cTn id="11" presetID="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1" presetClass="entr" presetSubtype="1"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heel(1)">
                                      <p:cBhvr>
                                        <p:cTn id="17" dur="2000"/>
                                        <p:tgtEl>
                                          <p:spTgt spid="8"/>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7" name="TextBox 6"/>
          <p:cNvSpPr txBox="1"/>
          <p:nvPr/>
        </p:nvSpPr>
        <p:spPr>
          <a:xfrm>
            <a:off x="0" y="304800"/>
            <a:ext cx="8915400" cy="830997"/>
          </a:xfrm>
          <a:prstGeom prst="rect">
            <a:avLst/>
          </a:prstGeom>
          <a:noFill/>
        </p:spPr>
        <p:txBody>
          <a:bodyPr wrap="square" rtlCol="0">
            <a:spAutoFit/>
          </a:bodyPr>
          <a:lstStyle/>
          <a:p>
            <a:pPr algn="ctr"/>
            <a:r>
              <a:rPr lang="en-US" sz="4800" b="1" u="sng" dirty="0" smtClean="0">
                <a:solidFill>
                  <a:srgbClr val="FFFF00"/>
                </a:solidFill>
                <a:latin typeface="Book Antiqua" pitchFamily="18" charset="0"/>
              </a:rPr>
              <a:t>FATIGUE</a:t>
            </a:r>
            <a:endParaRPr lang="en-US" sz="4800" b="1" u="sng" dirty="0">
              <a:solidFill>
                <a:srgbClr val="FFFF00"/>
              </a:solidFill>
              <a:latin typeface="Book Antiqua" pitchFamily="18" charset="0"/>
            </a:endParaRPr>
          </a:p>
        </p:txBody>
      </p:sp>
      <p:graphicFrame>
        <p:nvGraphicFramePr>
          <p:cNvPr id="6" name="Diagram 5"/>
          <p:cNvGraphicFramePr/>
          <p:nvPr>
            <p:extLst>
              <p:ext uri="{D42A27DB-BD31-4B8C-83A1-F6EECF244321}">
                <p14:modId xmlns:p14="http://schemas.microsoft.com/office/powerpoint/2010/main" val="3023076052"/>
              </p:ext>
            </p:extLst>
          </p:nvPr>
        </p:nvGraphicFramePr>
        <p:xfrm>
          <a:off x="1066800" y="1905000"/>
          <a:ext cx="74676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3500325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6"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Rectangle 1"/>
          <p:cNvSpPr/>
          <p:nvPr/>
        </p:nvSpPr>
        <p:spPr>
          <a:xfrm>
            <a:off x="762000" y="1524000"/>
            <a:ext cx="8001000" cy="2800767"/>
          </a:xfrm>
          <a:prstGeom prst="rect">
            <a:avLst/>
          </a:prstGeom>
        </p:spPr>
        <p:txBody>
          <a:bodyPr wrap="square">
            <a:spAutoFit/>
          </a:bodyPr>
          <a:lstStyle/>
          <a:p>
            <a:pPr marL="285750" indent="-285750">
              <a:buFont typeface="Wingdings" pitchFamily="2" charset="2"/>
              <a:buChar char="v"/>
            </a:pPr>
            <a:r>
              <a:rPr lang="en-US" sz="2200" b="1" dirty="0" smtClean="0">
                <a:solidFill>
                  <a:schemeClr val="bg1"/>
                </a:solidFill>
              </a:rPr>
              <a:t>Excessive stress</a:t>
            </a:r>
            <a:endParaRPr lang="en-US" sz="2200" b="1" dirty="0">
              <a:solidFill>
                <a:schemeClr val="bg1"/>
              </a:solidFill>
            </a:endParaRPr>
          </a:p>
          <a:p>
            <a:pPr marL="285750" indent="-285750">
              <a:buFont typeface="Wingdings" pitchFamily="2" charset="2"/>
              <a:buChar char="v"/>
            </a:pPr>
            <a:r>
              <a:rPr lang="en-US" sz="2200" b="1" dirty="0">
                <a:solidFill>
                  <a:schemeClr val="bg1"/>
                </a:solidFill>
              </a:rPr>
              <a:t>Disturbed </a:t>
            </a:r>
            <a:r>
              <a:rPr lang="en-US" sz="2200" b="1" dirty="0" smtClean="0">
                <a:solidFill>
                  <a:schemeClr val="bg1"/>
                </a:solidFill>
              </a:rPr>
              <a:t>sleep</a:t>
            </a:r>
            <a:endParaRPr lang="en-US" sz="2200" b="1" dirty="0">
              <a:solidFill>
                <a:schemeClr val="bg1"/>
              </a:solidFill>
            </a:endParaRPr>
          </a:p>
          <a:p>
            <a:pPr marL="285750" indent="-285750">
              <a:buFont typeface="Wingdings" pitchFamily="2" charset="2"/>
              <a:buChar char="v"/>
            </a:pPr>
            <a:r>
              <a:rPr lang="en-US" sz="2200" b="1" dirty="0">
                <a:solidFill>
                  <a:schemeClr val="bg1"/>
                </a:solidFill>
              </a:rPr>
              <a:t>Home </a:t>
            </a:r>
            <a:r>
              <a:rPr lang="en-US" sz="2200" b="1" dirty="0" smtClean="0">
                <a:solidFill>
                  <a:schemeClr val="bg1"/>
                </a:solidFill>
              </a:rPr>
              <a:t>sickness</a:t>
            </a:r>
            <a:endParaRPr lang="en-US" sz="2200" b="1" dirty="0">
              <a:solidFill>
                <a:schemeClr val="bg1"/>
              </a:solidFill>
            </a:endParaRPr>
          </a:p>
          <a:p>
            <a:pPr marL="285750" indent="-285750">
              <a:buFont typeface="Wingdings" pitchFamily="2" charset="2"/>
              <a:buChar char="v"/>
            </a:pPr>
            <a:r>
              <a:rPr lang="en-US" sz="2200" b="1" dirty="0">
                <a:solidFill>
                  <a:schemeClr val="bg1"/>
                </a:solidFill>
              </a:rPr>
              <a:t>Excessive noise levels and high temperature causing physical strain. </a:t>
            </a:r>
          </a:p>
          <a:p>
            <a:pPr marL="285750" indent="-285750">
              <a:buFont typeface="Wingdings" pitchFamily="2" charset="2"/>
              <a:buChar char="v"/>
            </a:pPr>
            <a:r>
              <a:rPr lang="en-US" sz="2200" b="1" dirty="0">
                <a:solidFill>
                  <a:schemeClr val="bg1"/>
                </a:solidFill>
              </a:rPr>
              <a:t>Elongation of sailing contract</a:t>
            </a:r>
          </a:p>
          <a:p>
            <a:pPr marL="285750" indent="-285750">
              <a:buFont typeface="Wingdings" pitchFamily="2" charset="2"/>
              <a:buChar char="v"/>
            </a:pPr>
            <a:r>
              <a:rPr lang="en-US" sz="2200" b="1" dirty="0">
                <a:solidFill>
                  <a:schemeClr val="bg1"/>
                </a:solidFill>
              </a:rPr>
              <a:t>Adverse weather condition leading to seasickness</a:t>
            </a:r>
          </a:p>
          <a:p>
            <a:pPr marL="285750" indent="-285750">
              <a:buFont typeface="Wingdings" pitchFamily="2" charset="2"/>
              <a:buChar char="v"/>
            </a:pPr>
            <a:r>
              <a:rPr lang="en-US" sz="2200" b="1" dirty="0">
                <a:solidFill>
                  <a:schemeClr val="bg1"/>
                </a:solidFill>
              </a:rPr>
              <a:t>High job demand and consecutive </a:t>
            </a:r>
            <a:r>
              <a:rPr lang="en-US" sz="2200" b="1" dirty="0" smtClean="0">
                <a:solidFill>
                  <a:schemeClr val="bg1"/>
                </a:solidFill>
              </a:rPr>
              <a:t>long working days</a:t>
            </a:r>
            <a:endParaRPr lang="en-US" sz="2200" b="1" dirty="0">
              <a:solidFill>
                <a:schemeClr val="bg1"/>
              </a:solidFill>
            </a:endParaRPr>
          </a:p>
        </p:txBody>
      </p:sp>
      <p:sp>
        <p:nvSpPr>
          <p:cNvPr id="3" name="TextBox 2"/>
          <p:cNvSpPr txBox="1"/>
          <p:nvPr/>
        </p:nvSpPr>
        <p:spPr>
          <a:xfrm>
            <a:off x="0" y="304800"/>
            <a:ext cx="9144000" cy="769441"/>
          </a:xfrm>
          <a:prstGeom prst="rect">
            <a:avLst/>
          </a:prstGeom>
          <a:noFill/>
        </p:spPr>
        <p:txBody>
          <a:bodyPr wrap="square" rtlCol="0">
            <a:spAutoFit/>
          </a:bodyPr>
          <a:lstStyle/>
          <a:p>
            <a:pPr algn="ctr"/>
            <a:r>
              <a:rPr lang="en-US" sz="4400" b="1" u="sng" dirty="0" smtClean="0">
                <a:solidFill>
                  <a:srgbClr val="FFFF00"/>
                </a:solidFill>
                <a:effectLst>
                  <a:outerShdw blurRad="38100" dist="38100" dir="2700000" algn="tl">
                    <a:srgbClr val="000000">
                      <a:alpha val="43137"/>
                    </a:srgbClr>
                  </a:outerShdw>
                </a:effectLst>
                <a:latin typeface="Book Antiqua" pitchFamily="18" charset="0"/>
              </a:rPr>
              <a:t>REASONS FOR FATIGUE</a:t>
            </a:r>
            <a:endParaRPr lang="en-US" sz="4400" b="1" u="sng" dirty="0">
              <a:solidFill>
                <a:srgbClr val="FFFF00"/>
              </a:solidFill>
              <a:effectLst>
                <a:outerShdw blurRad="38100" dist="38100" dir="2700000" algn="tl">
                  <a:srgbClr val="000000">
                    <a:alpha val="43137"/>
                  </a:srgbClr>
                </a:outerShdw>
              </a:effectLst>
              <a:latin typeface="Book Antiqua" pitchFamily="18" charset="0"/>
            </a:endParaRPr>
          </a:p>
        </p:txBody>
      </p:sp>
    </p:spTree>
    <p:extLst>
      <p:ext uri="{BB962C8B-B14F-4D97-AF65-F5344CB8AC3E}">
        <p14:creationId xmlns:p14="http://schemas.microsoft.com/office/powerpoint/2010/main" val="39948699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1580</TotalTime>
  <Words>977</Words>
  <Application>Microsoft Office PowerPoint</Application>
  <PresentationFormat>On-screen Show (4:3)</PresentationFormat>
  <Paragraphs>146</Paragraphs>
  <Slides>27</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27</vt:i4>
      </vt:variant>
    </vt:vector>
  </HeadingPairs>
  <TitlesOfParts>
    <vt:vector size="36" baseType="lpstr">
      <vt:lpstr>Adobe Hebrew</vt:lpstr>
      <vt:lpstr>Algerian</vt:lpstr>
      <vt:lpstr>Arial</vt:lpstr>
      <vt:lpstr>Book Antiqua</vt:lpstr>
      <vt:lpstr>Calibri</vt:lpstr>
      <vt:lpstr>Verdana</vt:lpstr>
      <vt:lpstr>Wingdings</vt:lpstr>
      <vt:lpstr>Office Theme</vt:lpstr>
      <vt:lpstr>Diseño predeterminado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faculty</cp:lastModifiedBy>
  <cp:revision>112</cp:revision>
  <dcterms:created xsi:type="dcterms:W3CDTF">2015-02-21T22:48:19Z</dcterms:created>
  <dcterms:modified xsi:type="dcterms:W3CDTF">2015-02-26T10:14:02Z</dcterms:modified>
</cp:coreProperties>
</file>