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18" r:id="rId2"/>
    <p:sldId id="257" r:id="rId3"/>
    <p:sldId id="256" r:id="rId4"/>
    <p:sldId id="277" r:id="rId5"/>
    <p:sldId id="258" r:id="rId6"/>
    <p:sldId id="310" r:id="rId7"/>
    <p:sldId id="316" r:id="rId8"/>
    <p:sldId id="317" r:id="rId9"/>
    <p:sldId id="300" r:id="rId10"/>
    <p:sldId id="304" r:id="rId11"/>
    <p:sldId id="323" r:id="rId12"/>
    <p:sldId id="272" r:id="rId13"/>
    <p:sldId id="321" r:id="rId14"/>
    <p:sldId id="311" r:id="rId15"/>
    <p:sldId id="312" r:id="rId16"/>
    <p:sldId id="324" r:id="rId17"/>
    <p:sldId id="314" r:id="rId18"/>
    <p:sldId id="325" r:id="rId19"/>
    <p:sldId id="330" r:id="rId20"/>
    <p:sldId id="326" r:id="rId21"/>
    <p:sldId id="313" r:id="rId22"/>
    <p:sldId id="305" r:id="rId23"/>
    <p:sldId id="308" r:id="rId24"/>
    <p:sldId id="307" r:id="rId25"/>
    <p:sldId id="328" r:id="rId26"/>
    <p:sldId id="297" r:id="rId27"/>
    <p:sldId id="320" r:id="rId28"/>
    <p:sldId id="276" r:id="rId29"/>
    <p:sldId id="332" r:id="rId30"/>
    <p:sldId id="331" r:id="rId31"/>
    <p:sldId id="333" r:id="rId32"/>
    <p:sldId id="270" r:id="rId33"/>
    <p:sldId id="295" r:id="rId34"/>
    <p:sldId id="293" r:id="rId35"/>
    <p:sldId id="28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24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7" d="100"/>
          <a:sy n="67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image" Target="../media/image34.jpeg"/><Relationship Id="rId4" Type="http://schemas.openxmlformats.org/officeDocument/2006/relationships/image" Target="../media/image37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image" Target="../media/image34.jpeg"/><Relationship Id="rId4" Type="http://schemas.openxmlformats.org/officeDocument/2006/relationships/image" Target="../media/image3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1C635E-1940-4DE6-9F56-1C8D7849238A}" type="doc">
      <dgm:prSet loTypeId="urn:microsoft.com/office/officeart/2005/8/layout/radial5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F9186D7-BCED-48E0-9A85-BFD1C8E876A0}">
      <dgm:prSet phldrT="[Text]"/>
      <dgm:spPr/>
      <dgm:t>
        <a:bodyPr/>
        <a:lstStyle/>
        <a:p>
          <a:r>
            <a:rPr lang="en-US" dirty="0" smtClean="0"/>
            <a:t>HEALTH</a:t>
          </a:r>
          <a:endParaRPr lang="en-US" dirty="0"/>
        </a:p>
      </dgm:t>
    </dgm:pt>
    <dgm:pt modelId="{21491BD6-8E50-4CD2-A7BE-3B2054FFEF5D}" type="parTrans" cxnId="{0AF40055-811A-42EB-9FA6-F11303895C8C}">
      <dgm:prSet/>
      <dgm:spPr/>
      <dgm:t>
        <a:bodyPr/>
        <a:lstStyle/>
        <a:p>
          <a:endParaRPr lang="en-US"/>
        </a:p>
      </dgm:t>
    </dgm:pt>
    <dgm:pt modelId="{8677C790-C6BB-4833-945E-3B33A353695C}" type="sibTrans" cxnId="{0AF40055-811A-42EB-9FA6-F11303895C8C}">
      <dgm:prSet/>
      <dgm:spPr/>
      <dgm:t>
        <a:bodyPr/>
        <a:lstStyle/>
        <a:p>
          <a:endParaRPr lang="en-US"/>
        </a:p>
      </dgm:t>
    </dgm:pt>
    <dgm:pt modelId="{2C167936-E1C9-4A7C-BEC2-B82A2A231F19}">
      <dgm:prSet phldrT="[Text]"/>
      <dgm:spPr/>
      <dgm:t>
        <a:bodyPr/>
        <a:lstStyle/>
        <a:p>
          <a:r>
            <a:rPr lang="en-US" dirty="0" smtClean="0"/>
            <a:t>HUMANS</a:t>
          </a:r>
          <a:endParaRPr lang="en-US" dirty="0"/>
        </a:p>
      </dgm:t>
    </dgm:pt>
    <dgm:pt modelId="{E8829460-7C24-4A8C-A64F-582CA1716143}" type="parTrans" cxnId="{94153219-7BF7-41E3-829B-E2C32E7D5193}">
      <dgm:prSet/>
      <dgm:spPr/>
      <dgm:t>
        <a:bodyPr/>
        <a:lstStyle/>
        <a:p>
          <a:endParaRPr lang="en-US" dirty="0"/>
        </a:p>
      </dgm:t>
    </dgm:pt>
    <dgm:pt modelId="{F0D11C90-4169-443F-87C1-2C2949C84237}" type="sibTrans" cxnId="{94153219-7BF7-41E3-829B-E2C32E7D5193}">
      <dgm:prSet/>
      <dgm:spPr/>
      <dgm:t>
        <a:bodyPr/>
        <a:lstStyle/>
        <a:p>
          <a:endParaRPr lang="en-US"/>
        </a:p>
      </dgm:t>
    </dgm:pt>
    <dgm:pt modelId="{8D4C8237-C9D4-41F8-A541-9D5573A7DB0C}">
      <dgm:prSet phldrT="[Text]"/>
      <dgm:spPr/>
      <dgm:t>
        <a:bodyPr/>
        <a:lstStyle/>
        <a:p>
          <a:r>
            <a:rPr lang="en-US" dirty="0" smtClean="0"/>
            <a:t>LAND</a:t>
          </a:r>
          <a:endParaRPr lang="en-US" dirty="0"/>
        </a:p>
      </dgm:t>
    </dgm:pt>
    <dgm:pt modelId="{2377761D-4532-4257-9A35-9491F917248C}" type="parTrans" cxnId="{BB1304AD-BB2C-4436-B1A2-748C6CF4FF98}">
      <dgm:prSet/>
      <dgm:spPr/>
      <dgm:t>
        <a:bodyPr/>
        <a:lstStyle/>
        <a:p>
          <a:endParaRPr lang="en-US" dirty="0"/>
        </a:p>
      </dgm:t>
    </dgm:pt>
    <dgm:pt modelId="{4E2FD089-52DB-43E4-A664-45B858645D70}" type="sibTrans" cxnId="{BB1304AD-BB2C-4436-B1A2-748C6CF4FF98}">
      <dgm:prSet/>
      <dgm:spPr/>
      <dgm:t>
        <a:bodyPr/>
        <a:lstStyle/>
        <a:p>
          <a:endParaRPr lang="en-US"/>
        </a:p>
      </dgm:t>
    </dgm:pt>
    <dgm:pt modelId="{BF487D56-CB47-473B-8891-3BA15C298750}">
      <dgm:prSet phldrT="[Text]"/>
      <dgm:spPr/>
      <dgm:t>
        <a:bodyPr/>
        <a:lstStyle/>
        <a:p>
          <a:r>
            <a:rPr lang="en-US" dirty="0" smtClean="0"/>
            <a:t>OCEANS</a:t>
          </a:r>
          <a:endParaRPr lang="en-US" dirty="0"/>
        </a:p>
      </dgm:t>
    </dgm:pt>
    <dgm:pt modelId="{F26F9414-096B-4E6E-B18B-4A231FBA9E96}" type="parTrans" cxnId="{F510DBA4-6A02-4F58-9C82-4706F34FE7A5}">
      <dgm:prSet/>
      <dgm:spPr/>
      <dgm:t>
        <a:bodyPr/>
        <a:lstStyle/>
        <a:p>
          <a:endParaRPr lang="en-US" dirty="0"/>
        </a:p>
      </dgm:t>
    </dgm:pt>
    <dgm:pt modelId="{F8F29C16-EB2F-45E9-BD70-C3569E0C668C}" type="sibTrans" cxnId="{F510DBA4-6A02-4F58-9C82-4706F34FE7A5}">
      <dgm:prSet/>
      <dgm:spPr/>
      <dgm:t>
        <a:bodyPr/>
        <a:lstStyle/>
        <a:p>
          <a:endParaRPr lang="en-US"/>
        </a:p>
      </dgm:t>
    </dgm:pt>
    <dgm:pt modelId="{7B9C06D0-FBE1-432E-B403-BF7C6EF04CB6}">
      <dgm:prSet phldrT="[Text]"/>
      <dgm:spPr/>
      <dgm:t>
        <a:bodyPr/>
        <a:lstStyle/>
        <a:p>
          <a:endParaRPr lang="en-US" dirty="0"/>
        </a:p>
      </dgm:t>
    </dgm:pt>
    <dgm:pt modelId="{E8990841-CE04-4F3A-99D2-0E5DA0A922F9}" type="parTrans" cxnId="{FDE33B32-003C-479F-B4CE-AB122F6D4EC0}">
      <dgm:prSet/>
      <dgm:spPr/>
      <dgm:t>
        <a:bodyPr/>
        <a:lstStyle/>
        <a:p>
          <a:endParaRPr lang="en-US"/>
        </a:p>
      </dgm:t>
    </dgm:pt>
    <dgm:pt modelId="{D35C5F97-D290-4355-AC70-3B174C75614E}" type="sibTrans" cxnId="{FDE33B32-003C-479F-B4CE-AB122F6D4EC0}">
      <dgm:prSet/>
      <dgm:spPr/>
      <dgm:t>
        <a:bodyPr/>
        <a:lstStyle/>
        <a:p>
          <a:endParaRPr lang="en-US"/>
        </a:p>
      </dgm:t>
    </dgm:pt>
    <dgm:pt modelId="{C574215B-2041-4B47-8176-AD37051995DB}" type="pres">
      <dgm:prSet presAssocID="{401C635E-1940-4DE6-9F56-1C8D7849238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195C5E-4FDC-4B82-8857-BEA8F5CE9759}" type="pres">
      <dgm:prSet presAssocID="{CF9186D7-BCED-48E0-9A85-BFD1C8E876A0}" presName="centerShape" presStyleLbl="node0" presStyleIdx="0" presStyleCnt="1"/>
      <dgm:spPr/>
      <dgm:t>
        <a:bodyPr/>
        <a:lstStyle/>
        <a:p>
          <a:endParaRPr lang="en-US"/>
        </a:p>
      </dgm:t>
    </dgm:pt>
    <dgm:pt modelId="{A1790819-9F83-49B5-BF23-C2615BF3FE84}" type="pres">
      <dgm:prSet presAssocID="{E8829460-7C24-4A8C-A64F-582CA1716143}" presName="parTrans" presStyleLbl="sibTrans2D1" presStyleIdx="0" presStyleCnt="3"/>
      <dgm:spPr/>
      <dgm:t>
        <a:bodyPr/>
        <a:lstStyle/>
        <a:p>
          <a:endParaRPr lang="en-US"/>
        </a:p>
      </dgm:t>
    </dgm:pt>
    <dgm:pt modelId="{60245696-34B0-461F-81FC-23C7D6986E77}" type="pres">
      <dgm:prSet presAssocID="{E8829460-7C24-4A8C-A64F-582CA1716143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CF57A99B-9D0F-4F54-A208-0997F13E7EC7}" type="pres">
      <dgm:prSet presAssocID="{2C167936-E1C9-4A7C-BEC2-B82A2A231F1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00A07E-4CCD-4EF9-B13C-6BB69EE4B3E2}" type="pres">
      <dgm:prSet presAssocID="{2377761D-4532-4257-9A35-9491F917248C}" presName="parTrans" presStyleLbl="sibTrans2D1" presStyleIdx="1" presStyleCnt="3"/>
      <dgm:spPr/>
      <dgm:t>
        <a:bodyPr/>
        <a:lstStyle/>
        <a:p>
          <a:endParaRPr lang="en-US"/>
        </a:p>
      </dgm:t>
    </dgm:pt>
    <dgm:pt modelId="{C6BF4D1D-57A1-4A27-947C-A17A104A291E}" type="pres">
      <dgm:prSet presAssocID="{2377761D-4532-4257-9A35-9491F917248C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49AB697E-8C00-4C02-BC5F-2BFB314EC3AF}" type="pres">
      <dgm:prSet presAssocID="{8D4C8237-C9D4-41F8-A541-9D5573A7DB0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E6D340-94C3-41FE-838B-C221AB07E421}" type="pres">
      <dgm:prSet presAssocID="{F26F9414-096B-4E6E-B18B-4A231FBA9E96}" presName="parTrans" presStyleLbl="sibTrans2D1" presStyleIdx="2" presStyleCnt="3"/>
      <dgm:spPr/>
      <dgm:t>
        <a:bodyPr/>
        <a:lstStyle/>
        <a:p>
          <a:endParaRPr lang="en-US"/>
        </a:p>
      </dgm:t>
    </dgm:pt>
    <dgm:pt modelId="{684052D4-270B-48C9-A077-CF617D9105DB}" type="pres">
      <dgm:prSet presAssocID="{F26F9414-096B-4E6E-B18B-4A231FBA9E96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562879C0-2F4B-4083-8659-4AC1080F71A3}" type="pres">
      <dgm:prSet presAssocID="{BF487D56-CB47-473B-8891-3BA15C29875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3F8AA1-20BB-4CA8-8FAB-5D53C3D39750}" type="presOf" srcId="{E8829460-7C24-4A8C-A64F-582CA1716143}" destId="{60245696-34B0-461F-81FC-23C7D6986E77}" srcOrd="1" destOrd="0" presId="urn:microsoft.com/office/officeart/2005/8/layout/radial5"/>
    <dgm:cxn modelId="{B47BB13A-8C02-43AD-B238-1070D9367DE2}" type="presOf" srcId="{8D4C8237-C9D4-41F8-A541-9D5573A7DB0C}" destId="{49AB697E-8C00-4C02-BC5F-2BFB314EC3AF}" srcOrd="0" destOrd="0" presId="urn:microsoft.com/office/officeart/2005/8/layout/radial5"/>
    <dgm:cxn modelId="{838F091C-8E0C-47B2-9143-5164E7AFA9DA}" type="presOf" srcId="{CF9186D7-BCED-48E0-9A85-BFD1C8E876A0}" destId="{A3195C5E-4FDC-4B82-8857-BEA8F5CE9759}" srcOrd="0" destOrd="0" presId="urn:microsoft.com/office/officeart/2005/8/layout/radial5"/>
    <dgm:cxn modelId="{C636575C-7947-4C77-98BE-110B30E1A22C}" type="presOf" srcId="{2377761D-4532-4257-9A35-9491F917248C}" destId="{F100A07E-4CCD-4EF9-B13C-6BB69EE4B3E2}" srcOrd="0" destOrd="0" presId="urn:microsoft.com/office/officeart/2005/8/layout/radial5"/>
    <dgm:cxn modelId="{FF5C7D00-EA46-4A3A-A69C-82294C3D7949}" type="presOf" srcId="{F26F9414-096B-4E6E-B18B-4A231FBA9E96}" destId="{684052D4-270B-48C9-A077-CF617D9105DB}" srcOrd="1" destOrd="0" presId="urn:microsoft.com/office/officeart/2005/8/layout/radial5"/>
    <dgm:cxn modelId="{62EE3959-568B-43EA-832A-3BFC7F0CE331}" type="presOf" srcId="{401C635E-1940-4DE6-9F56-1C8D7849238A}" destId="{C574215B-2041-4B47-8176-AD37051995DB}" srcOrd="0" destOrd="0" presId="urn:microsoft.com/office/officeart/2005/8/layout/radial5"/>
    <dgm:cxn modelId="{45AA1611-2FE6-4F30-88D4-7F9B8536660F}" type="presOf" srcId="{2377761D-4532-4257-9A35-9491F917248C}" destId="{C6BF4D1D-57A1-4A27-947C-A17A104A291E}" srcOrd="1" destOrd="0" presId="urn:microsoft.com/office/officeart/2005/8/layout/radial5"/>
    <dgm:cxn modelId="{FDE33B32-003C-479F-B4CE-AB122F6D4EC0}" srcId="{401C635E-1940-4DE6-9F56-1C8D7849238A}" destId="{7B9C06D0-FBE1-432E-B403-BF7C6EF04CB6}" srcOrd="1" destOrd="0" parTransId="{E8990841-CE04-4F3A-99D2-0E5DA0A922F9}" sibTransId="{D35C5F97-D290-4355-AC70-3B174C75614E}"/>
    <dgm:cxn modelId="{E920BA15-4644-4C36-936F-4302F1E5C581}" type="presOf" srcId="{F26F9414-096B-4E6E-B18B-4A231FBA9E96}" destId="{C5E6D340-94C3-41FE-838B-C221AB07E421}" srcOrd="0" destOrd="0" presId="urn:microsoft.com/office/officeart/2005/8/layout/radial5"/>
    <dgm:cxn modelId="{63A0343E-A05B-4B3E-8224-98B7F833C582}" type="presOf" srcId="{2C167936-E1C9-4A7C-BEC2-B82A2A231F19}" destId="{CF57A99B-9D0F-4F54-A208-0997F13E7EC7}" srcOrd="0" destOrd="0" presId="urn:microsoft.com/office/officeart/2005/8/layout/radial5"/>
    <dgm:cxn modelId="{F510DBA4-6A02-4F58-9C82-4706F34FE7A5}" srcId="{CF9186D7-BCED-48E0-9A85-BFD1C8E876A0}" destId="{BF487D56-CB47-473B-8891-3BA15C298750}" srcOrd="2" destOrd="0" parTransId="{F26F9414-096B-4E6E-B18B-4A231FBA9E96}" sibTransId="{F8F29C16-EB2F-45E9-BD70-C3569E0C668C}"/>
    <dgm:cxn modelId="{94153219-7BF7-41E3-829B-E2C32E7D5193}" srcId="{CF9186D7-BCED-48E0-9A85-BFD1C8E876A0}" destId="{2C167936-E1C9-4A7C-BEC2-B82A2A231F19}" srcOrd="0" destOrd="0" parTransId="{E8829460-7C24-4A8C-A64F-582CA1716143}" sibTransId="{F0D11C90-4169-443F-87C1-2C2949C84237}"/>
    <dgm:cxn modelId="{0AF40055-811A-42EB-9FA6-F11303895C8C}" srcId="{401C635E-1940-4DE6-9F56-1C8D7849238A}" destId="{CF9186D7-BCED-48E0-9A85-BFD1C8E876A0}" srcOrd="0" destOrd="0" parTransId="{21491BD6-8E50-4CD2-A7BE-3B2054FFEF5D}" sibTransId="{8677C790-C6BB-4833-945E-3B33A353695C}"/>
    <dgm:cxn modelId="{BB1304AD-BB2C-4436-B1A2-748C6CF4FF98}" srcId="{CF9186D7-BCED-48E0-9A85-BFD1C8E876A0}" destId="{8D4C8237-C9D4-41F8-A541-9D5573A7DB0C}" srcOrd="1" destOrd="0" parTransId="{2377761D-4532-4257-9A35-9491F917248C}" sibTransId="{4E2FD089-52DB-43E4-A664-45B858645D70}"/>
    <dgm:cxn modelId="{46ABE7F4-156F-475A-9364-067DF7965C11}" type="presOf" srcId="{E8829460-7C24-4A8C-A64F-582CA1716143}" destId="{A1790819-9F83-49B5-BF23-C2615BF3FE84}" srcOrd="0" destOrd="0" presId="urn:microsoft.com/office/officeart/2005/8/layout/radial5"/>
    <dgm:cxn modelId="{0472901D-5E08-49EC-8641-B8B9028FE457}" type="presOf" srcId="{BF487D56-CB47-473B-8891-3BA15C298750}" destId="{562879C0-2F4B-4083-8659-4AC1080F71A3}" srcOrd="0" destOrd="0" presId="urn:microsoft.com/office/officeart/2005/8/layout/radial5"/>
    <dgm:cxn modelId="{ADA5CB12-F9C9-4C68-BAE9-261E1FBCB8D6}" type="presParOf" srcId="{C574215B-2041-4B47-8176-AD37051995DB}" destId="{A3195C5E-4FDC-4B82-8857-BEA8F5CE9759}" srcOrd="0" destOrd="0" presId="urn:microsoft.com/office/officeart/2005/8/layout/radial5"/>
    <dgm:cxn modelId="{10D16A54-796C-4B50-8661-CD270CEEBD01}" type="presParOf" srcId="{C574215B-2041-4B47-8176-AD37051995DB}" destId="{A1790819-9F83-49B5-BF23-C2615BF3FE84}" srcOrd="1" destOrd="0" presId="urn:microsoft.com/office/officeart/2005/8/layout/radial5"/>
    <dgm:cxn modelId="{40307AC8-3AB5-402E-A090-2D3DCCAD65F0}" type="presParOf" srcId="{A1790819-9F83-49B5-BF23-C2615BF3FE84}" destId="{60245696-34B0-461F-81FC-23C7D6986E77}" srcOrd="0" destOrd="0" presId="urn:microsoft.com/office/officeart/2005/8/layout/radial5"/>
    <dgm:cxn modelId="{F4A4DADF-6275-4B45-819F-D93F4BB0E947}" type="presParOf" srcId="{C574215B-2041-4B47-8176-AD37051995DB}" destId="{CF57A99B-9D0F-4F54-A208-0997F13E7EC7}" srcOrd="2" destOrd="0" presId="urn:microsoft.com/office/officeart/2005/8/layout/radial5"/>
    <dgm:cxn modelId="{82DA3ECD-593F-48C4-811D-553A30282CF2}" type="presParOf" srcId="{C574215B-2041-4B47-8176-AD37051995DB}" destId="{F100A07E-4CCD-4EF9-B13C-6BB69EE4B3E2}" srcOrd="3" destOrd="0" presId="urn:microsoft.com/office/officeart/2005/8/layout/radial5"/>
    <dgm:cxn modelId="{9A51C902-2AB4-40AD-9F7B-EC382B5195AB}" type="presParOf" srcId="{F100A07E-4CCD-4EF9-B13C-6BB69EE4B3E2}" destId="{C6BF4D1D-57A1-4A27-947C-A17A104A291E}" srcOrd="0" destOrd="0" presId="urn:microsoft.com/office/officeart/2005/8/layout/radial5"/>
    <dgm:cxn modelId="{508FF5A0-20D4-4FA0-9207-D65DC8D253FA}" type="presParOf" srcId="{C574215B-2041-4B47-8176-AD37051995DB}" destId="{49AB697E-8C00-4C02-BC5F-2BFB314EC3AF}" srcOrd="4" destOrd="0" presId="urn:microsoft.com/office/officeart/2005/8/layout/radial5"/>
    <dgm:cxn modelId="{7A6B8D4A-D70D-4902-9E86-65C1FDBF9828}" type="presParOf" srcId="{C574215B-2041-4B47-8176-AD37051995DB}" destId="{C5E6D340-94C3-41FE-838B-C221AB07E421}" srcOrd="5" destOrd="0" presId="urn:microsoft.com/office/officeart/2005/8/layout/radial5"/>
    <dgm:cxn modelId="{240389DF-EC98-4AA7-BB2B-8D967BDE9321}" type="presParOf" srcId="{C5E6D340-94C3-41FE-838B-C221AB07E421}" destId="{684052D4-270B-48C9-A077-CF617D9105DB}" srcOrd="0" destOrd="0" presId="urn:microsoft.com/office/officeart/2005/8/layout/radial5"/>
    <dgm:cxn modelId="{17484C34-C616-48FA-825B-6FCE001FFD77}" type="presParOf" srcId="{C574215B-2041-4B47-8176-AD37051995DB}" destId="{562879C0-2F4B-4083-8659-4AC1080F71A3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BD514-CBBA-445D-AAE7-10243991CF3D}" type="doc">
      <dgm:prSet loTypeId="urn:microsoft.com/office/officeart/2005/8/layout/vList4#1" loCatId="list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8C7F9E3-B78E-4C1D-A0ED-D432335FBB36}">
      <dgm:prSet phldrT="[Text]"/>
      <dgm:spPr/>
      <dgm:t>
        <a:bodyPr/>
        <a:lstStyle/>
        <a:p>
          <a:r>
            <a:rPr lang="en-US" dirty="0" smtClean="0"/>
            <a:t> The increasing interest in emission reduction</a:t>
          </a:r>
          <a:endParaRPr lang="en-US" dirty="0"/>
        </a:p>
      </dgm:t>
    </dgm:pt>
    <dgm:pt modelId="{057406BE-F373-4A6E-9B30-C3586004CCB1}" type="parTrans" cxnId="{C220B75F-19DA-41CA-8377-701129973E3D}">
      <dgm:prSet/>
      <dgm:spPr/>
      <dgm:t>
        <a:bodyPr/>
        <a:lstStyle/>
        <a:p>
          <a:endParaRPr lang="en-US"/>
        </a:p>
      </dgm:t>
    </dgm:pt>
    <dgm:pt modelId="{D7B50E12-025C-4FF8-9470-115DD9CC32C7}" type="sibTrans" cxnId="{C220B75F-19DA-41CA-8377-701129973E3D}">
      <dgm:prSet/>
      <dgm:spPr/>
      <dgm:t>
        <a:bodyPr/>
        <a:lstStyle/>
        <a:p>
          <a:endParaRPr lang="en-US"/>
        </a:p>
      </dgm:t>
    </dgm:pt>
    <dgm:pt modelId="{18981E23-7D1A-4C54-9CB0-DFD2BB3F9E0D}">
      <dgm:prSet phldrT="[Text]"/>
      <dgm:spPr/>
      <dgm:t>
        <a:bodyPr/>
        <a:lstStyle/>
        <a:p>
          <a:r>
            <a:rPr lang="en-US" dirty="0" smtClean="0"/>
            <a:t> Ship operating costs reduction</a:t>
          </a:r>
          <a:endParaRPr lang="en-US" dirty="0"/>
        </a:p>
      </dgm:t>
    </dgm:pt>
    <dgm:pt modelId="{BF271ED8-C591-4122-B305-DDD545346738}" type="parTrans" cxnId="{692946F7-F5D3-42DB-AD5A-CBE698241046}">
      <dgm:prSet/>
      <dgm:spPr/>
      <dgm:t>
        <a:bodyPr/>
        <a:lstStyle/>
        <a:p>
          <a:endParaRPr lang="en-US"/>
        </a:p>
      </dgm:t>
    </dgm:pt>
    <dgm:pt modelId="{72881C74-1876-419D-BAD0-A210304D2350}" type="sibTrans" cxnId="{692946F7-F5D3-42DB-AD5A-CBE698241046}">
      <dgm:prSet/>
      <dgm:spPr/>
      <dgm:t>
        <a:bodyPr/>
        <a:lstStyle/>
        <a:p>
          <a:endParaRPr lang="en-US"/>
        </a:p>
      </dgm:t>
    </dgm:pt>
    <dgm:pt modelId="{B760DD0C-2514-4165-AC6C-B5B373FC1378}">
      <dgm:prSet phldrT="[Text]"/>
      <dgm:spPr/>
      <dgm:t>
        <a:bodyPr/>
        <a:lstStyle/>
        <a:p>
          <a:r>
            <a:rPr lang="en-US" dirty="0" smtClean="0"/>
            <a:t> Source of Waste Heat – Exhaust gas Energy</a:t>
          </a:r>
          <a:endParaRPr lang="en-US" dirty="0"/>
        </a:p>
      </dgm:t>
    </dgm:pt>
    <dgm:pt modelId="{4A35A2CA-D570-48E1-8FE2-59FDBFB002C4}" type="parTrans" cxnId="{B30455A4-D7C6-4E49-B448-7FFED838F186}">
      <dgm:prSet/>
      <dgm:spPr/>
      <dgm:t>
        <a:bodyPr/>
        <a:lstStyle/>
        <a:p>
          <a:endParaRPr lang="en-US"/>
        </a:p>
      </dgm:t>
    </dgm:pt>
    <dgm:pt modelId="{B493FA38-938F-4855-97C5-1F677132F55E}" type="sibTrans" cxnId="{B30455A4-D7C6-4E49-B448-7FFED838F186}">
      <dgm:prSet/>
      <dgm:spPr/>
      <dgm:t>
        <a:bodyPr/>
        <a:lstStyle/>
        <a:p>
          <a:endParaRPr lang="en-US"/>
        </a:p>
      </dgm:t>
    </dgm:pt>
    <dgm:pt modelId="{FFCA2234-7277-4740-8199-39E7A843450E}">
      <dgm:prSet/>
      <dgm:spPr/>
      <dgm:t>
        <a:bodyPr/>
        <a:lstStyle/>
        <a:p>
          <a:r>
            <a:rPr lang="en-US" dirty="0" smtClean="0"/>
            <a:t>Possible  electrical output of up to 11% </a:t>
          </a:r>
          <a:endParaRPr lang="en-US" dirty="0"/>
        </a:p>
      </dgm:t>
    </dgm:pt>
    <dgm:pt modelId="{ADA2A41B-20E5-4403-8515-8E725272104C}" type="parTrans" cxnId="{B0A8CE8E-5EC4-4DB0-8022-CFC41590858E}">
      <dgm:prSet/>
      <dgm:spPr/>
      <dgm:t>
        <a:bodyPr/>
        <a:lstStyle/>
        <a:p>
          <a:endParaRPr lang="en-US"/>
        </a:p>
      </dgm:t>
    </dgm:pt>
    <dgm:pt modelId="{C6460219-3F72-42CB-9695-0579F7370A16}" type="sibTrans" cxnId="{B0A8CE8E-5EC4-4DB0-8022-CFC41590858E}">
      <dgm:prSet/>
      <dgm:spPr/>
      <dgm:t>
        <a:bodyPr/>
        <a:lstStyle/>
        <a:p>
          <a:endParaRPr lang="en-US"/>
        </a:p>
      </dgm:t>
    </dgm:pt>
    <dgm:pt modelId="{791990C2-E655-4657-9B3C-322F563F1727}" type="pres">
      <dgm:prSet presAssocID="{EAEBD514-CBBA-445D-AAE7-10243991CF3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0C9A86-7426-4ADA-A831-3F8CDAE167D1}" type="pres">
      <dgm:prSet presAssocID="{E8C7F9E3-B78E-4C1D-A0ED-D432335FBB36}" presName="comp" presStyleCnt="0"/>
      <dgm:spPr/>
    </dgm:pt>
    <dgm:pt modelId="{E8A352B1-7193-41BE-B7E9-1BD859ED40F3}" type="pres">
      <dgm:prSet presAssocID="{E8C7F9E3-B78E-4C1D-A0ED-D432335FBB36}" presName="box" presStyleLbl="node1" presStyleIdx="0" presStyleCnt="4"/>
      <dgm:spPr/>
      <dgm:t>
        <a:bodyPr/>
        <a:lstStyle/>
        <a:p>
          <a:endParaRPr lang="en-US"/>
        </a:p>
      </dgm:t>
    </dgm:pt>
    <dgm:pt modelId="{FA502008-FDAF-4A57-9666-5BF7AD871E95}" type="pres">
      <dgm:prSet presAssocID="{E8C7F9E3-B78E-4C1D-A0ED-D432335FBB36}" presName="img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C343189-28D9-4251-B5BF-46722DEC61D0}" type="pres">
      <dgm:prSet presAssocID="{E8C7F9E3-B78E-4C1D-A0ED-D432335FBB36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3B436D-13E9-4838-A7A9-0CE0049EBEC3}" type="pres">
      <dgm:prSet presAssocID="{D7B50E12-025C-4FF8-9470-115DD9CC32C7}" presName="spacer" presStyleCnt="0"/>
      <dgm:spPr/>
    </dgm:pt>
    <dgm:pt modelId="{FF6D60A2-2748-4A90-B9EA-B2447F7F378E}" type="pres">
      <dgm:prSet presAssocID="{18981E23-7D1A-4C54-9CB0-DFD2BB3F9E0D}" presName="comp" presStyleCnt="0"/>
      <dgm:spPr/>
    </dgm:pt>
    <dgm:pt modelId="{F8827CFB-3A7E-4BB3-8033-CCDFE4E101AB}" type="pres">
      <dgm:prSet presAssocID="{18981E23-7D1A-4C54-9CB0-DFD2BB3F9E0D}" presName="box" presStyleLbl="node1" presStyleIdx="1" presStyleCnt="4"/>
      <dgm:spPr/>
      <dgm:t>
        <a:bodyPr/>
        <a:lstStyle/>
        <a:p>
          <a:endParaRPr lang="en-US"/>
        </a:p>
      </dgm:t>
    </dgm:pt>
    <dgm:pt modelId="{95FF8D68-69E2-4544-98EF-EC75EA45A5CA}" type="pres">
      <dgm:prSet presAssocID="{18981E23-7D1A-4C54-9CB0-DFD2BB3F9E0D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7E706EF-4FAE-45E3-86B2-9180B0D19BCA}" type="pres">
      <dgm:prSet presAssocID="{18981E23-7D1A-4C54-9CB0-DFD2BB3F9E0D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EBBAC4-BD12-4119-99DA-CE9A0C902818}" type="pres">
      <dgm:prSet presAssocID="{72881C74-1876-419D-BAD0-A210304D2350}" presName="spacer" presStyleCnt="0"/>
      <dgm:spPr/>
    </dgm:pt>
    <dgm:pt modelId="{2CEDDCFE-7F3F-4A33-8825-0E973696E9BD}" type="pres">
      <dgm:prSet presAssocID="{B760DD0C-2514-4165-AC6C-B5B373FC1378}" presName="comp" presStyleCnt="0"/>
      <dgm:spPr/>
    </dgm:pt>
    <dgm:pt modelId="{2C136DB3-E00C-4EDF-A647-3BC4719D746E}" type="pres">
      <dgm:prSet presAssocID="{B760DD0C-2514-4165-AC6C-B5B373FC1378}" presName="box" presStyleLbl="node1" presStyleIdx="2" presStyleCnt="4"/>
      <dgm:spPr/>
      <dgm:t>
        <a:bodyPr/>
        <a:lstStyle/>
        <a:p>
          <a:endParaRPr lang="en-US"/>
        </a:p>
      </dgm:t>
    </dgm:pt>
    <dgm:pt modelId="{7695DA57-B37E-496C-A6EF-BD9B597787C9}" type="pres">
      <dgm:prSet presAssocID="{B760DD0C-2514-4165-AC6C-B5B373FC1378}" presName="img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  <dgm:t>
        <a:bodyPr/>
        <a:lstStyle/>
        <a:p>
          <a:endParaRPr lang="en-IN"/>
        </a:p>
      </dgm:t>
    </dgm:pt>
    <dgm:pt modelId="{147E8488-4A5E-4731-8BF2-219AB3F24EBA}" type="pres">
      <dgm:prSet presAssocID="{B760DD0C-2514-4165-AC6C-B5B373FC1378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EB1577-700C-4A89-BAC1-AAE68F1C7FD8}" type="pres">
      <dgm:prSet presAssocID="{B493FA38-938F-4855-97C5-1F677132F55E}" presName="spacer" presStyleCnt="0"/>
      <dgm:spPr/>
    </dgm:pt>
    <dgm:pt modelId="{8502197D-958F-42CD-A6DB-26207E21F4DD}" type="pres">
      <dgm:prSet presAssocID="{FFCA2234-7277-4740-8199-39E7A843450E}" presName="comp" presStyleCnt="0"/>
      <dgm:spPr/>
    </dgm:pt>
    <dgm:pt modelId="{C260D438-327F-438F-AB5A-B1E3B57D11B4}" type="pres">
      <dgm:prSet presAssocID="{FFCA2234-7277-4740-8199-39E7A843450E}" presName="box" presStyleLbl="node1" presStyleIdx="3" presStyleCnt="4"/>
      <dgm:spPr/>
      <dgm:t>
        <a:bodyPr/>
        <a:lstStyle/>
        <a:p>
          <a:endParaRPr lang="en-US"/>
        </a:p>
      </dgm:t>
    </dgm:pt>
    <dgm:pt modelId="{D0CAEF5B-C909-4ECC-B8D0-239E964950B0}" type="pres">
      <dgm:prSet presAssocID="{FFCA2234-7277-4740-8199-39E7A843450E}" presName="img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7000" b="-57000"/>
          </a:stretch>
        </a:blipFill>
      </dgm:spPr>
      <dgm:t>
        <a:bodyPr/>
        <a:lstStyle/>
        <a:p>
          <a:endParaRPr lang="en-IN"/>
        </a:p>
      </dgm:t>
    </dgm:pt>
    <dgm:pt modelId="{7397B1AF-D8F2-4694-9327-F7E8DB899DE6}" type="pres">
      <dgm:prSet presAssocID="{FFCA2234-7277-4740-8199-39E7A843450E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229723-2B76-4A91-B82E-F3FDBE5F61AC}" type="presOf" srcId="{FFCA2234-7277-4740-8199-39E7A843450E}" destId="{7397B1AF-D8F2-4694-9327-F7E8DB899DE6}" srcOrd="1" destOrd="0" presId="urn:microsoft.com/office/officeart/2005/8/layout/vList4#1"/>
    <dgm:cxn modelId="{9F8EDB73-35C5-4B11-89D4-EC35D19D0960}" type="presOf" srcId="{EAEBD514-CBBA-445D-AAE7-10243991CF3D}" destId="{791990C2-E655-4657-9B3C-322F563F1727}" srcOrd="0" destOrd="0" presId="urn:microsoft.com/office/officeart/2005/8/layout/vList4#1"/>
    <dgm:cxn modelId="{16A54709-A3C3-44A8-8AAD-324DC0688BD7}" type="presOf" srcId="{18981E23-7D1A-4C54-9CB0-DFD2BB3F9E0D}" destId="{07E706EF-4FAE-45E3-86B2-9180B0D19BCA}" srcOrd="1" destOrd="0" presId="urn:microsoft.com/office/officeart/2005/8/layout/vList4#1"/>
    <dgm:cxn modelId="{3365C5C1-00AE-4E97-AC70-B6AD48562EA4}" type="presOf" srcId="{18981E23-7D1A-4C54-9CB0-DFD2BB3F9E0D}" destId="{F8827CFB-3A7E-4BB3-8033-CCDFE4E101AB}" srcOrd="0" destOrd="0" presId="urn:microsoft.com/office/officeart/2005/8/layout/vList4#1"/>
    <dgm:cxn modelId="{E50706EE-7AD2-4447-9521-FC7B511A1AC0}" type="presOf" srcId="{B760DD0C-2514-4165-AC6C-B5B373FC1378}" destId="{147E8488-4A5E-4731-8BF2-219AB3F24EBA}" srcOrd="1" destOrd="0" presId="urn:microsoft.com/office/officeart/2005/8/layout/vList4#1"/>
    <dgm:cxn modelId="{1F612CB2-34EC-4517-BEF2-8C889F08E423}" type="presOf" srcId="{E8C7F9E3-B78E-4C1D-A0ED-D432335FBB36}" destId="{E8A352B1-7193-41BE-B7E9-1BD859ED40F3}" srcOrd="0" destOrd="0" presId="urn:microsoft.com/office/officeart/2005/8/layout/vList4#1"/>
    <dgm:cxn modelId="{D416D623-8C21-4F1E-AD2A-DFF22D47F337}" type="presOf" srcId="{B760DD0C-2514-4165-AC6C-B5B373FC1378}" destId="{2C136DB3-E00C-4EDF-A647-3BC4719D746E}" srcOrd="0" destOrd="0" presId="urn:microsoft.com/office/officeart/2005/8/layout/vList4#1"/>
    <dgm:cxn modelId="{C220B75F-19DA-41CA-8377-701129973E3D}" srcId="{EAEBD514-CBBA-445D-AAE7-10243991CF3D}" destId="{E8C7F9E3-B78E-4C1D-A0ED-D432335FBB36}" srcOrd="0" destOrd="0" parTransId="{057406BE-F373-4A6E-9B30-C3586004CCB1}" sibTransId="{D7B50E12-025C-4FF8-9470-115DD9CC32C7}"/>
    <dgm:cxn modelId="{B0A8CE8E-5EC4-4DB0-8022-CFC41590858E}" srcId="{EAEBD514-CBBA-445D-AAE7-10243991CF3D}" destId="{FFCA2234-7277-4740-8199-39E7A843450E}" srcOrd="3" destOrd="0" parTransId="{ADA2A41B-20E5-4403-8515-8E725272104C}" sibTransId="{C6460219-3F72-42CB-9695-0579F7370A16}"/>
    <dgm:cxn modelId="{50DF2FAB-12F6-49C1-8223-93ABECC836F5}" type="presOf" srcId="{E8C7F9E3-B78E-4C1D-A0ED-D432335FBB36}" destId="{DC343189-28D9-4251-B5BF-46722DEC61D0}" srcOrd="1" destOrd="0" presId="urn:microsoft.com/office/officeart/2005/8/layout/vList4#1"/>
    <dgm:cxn modelId="{8E707F9C-D389-49AA-9C38-B30BC47E279F}" type="presOf" srcId="{FFCA2234-7277-4740-8199-39E7A843450E}" destId="{C260D438-327F-438F-AB5A-B1E3B57D11B4}" srcOrd="0" destOrd="0" presId="urn:microsoft.com/office/officeart/2005/8/layout/vList4#1"/>
    <dgm:cxn modelId="{692946F7-F5D3-42DB-AD5A-CBE698241046}" srcId="{EAEBD514-CBBA-445D-AAE7-10243991CF3D}" destId="{18981E23-7D1A-4C54-9CB0-DFD2BB3F9E0D}" srcOrd="1" destOrd="0" parTransId="{BF271ED8-C591-4122-B305-DDD545346738}" sibTransId="{72881C74-1876-419D-BAD0-A210304D2350}"/>
    <dgm:cxn modelId="{B30455A4-D7C6-4E49-B448-7FFED838F186}" srcId="{EAEBD514-CBBA-445D-AAE7-10243991CF3D}" destId="{B760DD0C-2514-4165-AC6C-B5B373FC1378}" srcOrd="2" destOrd="0" parTransId="{4A35A2CA-D570-48E1-8FE2-59FDBFB002C4}" sibTransId="{B493FA38-938F-4855-97C5-1F677132F55E}"/>
    <dgm:cxn modelId="{51AFBF5D-0088-4C1F-93F2-C813BA44DED3}" type="presParOf" srcId="{791990C2-E655-4657-9B3C-322F563F1727}" destId="{F90C9A86-7426-4ADA-A831-3F8CDAE167D1}" srcOrd="0" destOrd="0" presId="urn:microsoft.com/office/officeart/2005/8/layout/vList4#1"/>
    <dgm:cxn modelId="{77CED4C6-69C5-4A55-8B1C-55971771985B}" type="presParOf" srcId="{F90C9A86-7426-4ADA-A831-3F8CDAE167D1}" destId="{E8A352B1-7193-41BE-B7E9-1BD859ED40F3}" srcOrd="0" destOrd="0" presId="urn:microsoft.com/office/officeart/2005/8/layout/vList4#1"/>
    <dgm:cxn modelId="{E30D1C68-841B-4783-90F0-D53AC6507E8F}" type="presParOf" srcId="{F90C9A86-7426-4ADA-A831-3F8CDAE167D1}" destId="{FA502008-FDAF-4A57-9666-5BF7AD871E95}" srcOrd="1" destOrd="0" presId="urn:microsoft.com/office/officeart/2005/8/layout/vList4#1"/>
    <dgm:cxn modelId="{43FAE439-3503-4E46-9D83-FF3E22203194}" type="presParOf" srcId="{F90C9A86-7426-4ADA-A831-3F8CDAE167D1}" destId="{DC343189-28D9-4251-B5BF-46722DEC61D0}" srcOrd="2" destOrd="0" presId="urn:microsoft.com/office/officeart/2005/8/layout/vList4#1"/>
    <dgm:cxn modelId="{897A4636-C242-4577-9204-C6E5A46A5626}" type="presParOf" srcId="{791990C2-E655-4657-9B3C-322F563F1727}" destId="{BB3B436D-13E9-4838-A7A9-0CE0049EBEC3}" srcOrd="1" destOrd="0" presId="urn:microsoft.com/office/officeart/2005/8/layout/vList4#1"/>
    <dgm:cxn modelId="{622DA727-B26E-4C86-8642-5297A68C1A0A}" type="presParOf" srcId="{791990C2-E655-4657-9B3C-322F563F1727}" destId="{FF6D60A2-2748-4A90-B9EA-B2447F7F378E}" srcOrd="2" destOrd="0" presId="urn:microsoft.com/office/officeart/2005/8/layout/vList4#1"/>
    <dgm:cxn modelId="{1819CE1B-6BCF-4E7E-BECB-356D098CCA78}" type="presParOf" srcId="{FF6D60A2-2748-4A90-B9EA-B2447F7F378E}" destId="{F8827CFB-3A7E-4BB3-8033-CCDFE4E101AB}" srcOrd="0" destOrd="0" presId="urn:microsoft.com/office/officeart/2005/8/layout/vList4#1"/>
    <dgm:cxn modelId="{DD133955-42AA-4E70-B665-0126D099258A}" type="presParOf" srcId="{FF6D60A2-2748-4A90-B9EA-B2447F7F378E}" destId="{95FF8D68-69E2-4544-98EF-EC75EA45A5CA}" srcOrd="1" destOrd="0" presId="urn:microsoft.com/office/officeart/2005/8/layout/vList4#1"/>
    <dgm:cxn modelId="{9FC5699C-C63D-4A90-B073-E004E116612C}" type="presParOf" srcId="{FF6D60A2-2748-4A90-B9EA-B2447F7F378E}" destId="{07E706EF-4FAE-45E3-86B2-9180B0D19BCA}" srcOrd="2" destOrd="0" presId="urn:microsoft.com/office/officeart/2005/8/layout/vList4#1"/>
    <dgm:cxn modelId="{863783C8-2EC5-41C9-96F7-3F94AA22CACB}" type="presParOf" srcId="{791990C2-E655-4657-9B3C-322F563F1727}" destId="{66EBBAC4-BD12-4119-99DA-CE9A0C902818}" srcOrd="3" destOrd="0" presId="urn:microsoft.com/office/officeart/2005/8/layout/vList4#1"/>
    <dgm:cxn modelId="{CAD3278B-DC8C-4E7C-BA2E-03BB1FE4A82E}" type="presParOf" srcId="{791990C2-E655-4657-9B3C-322F563F1727}" destId="{2CEDDCFE-7F3F-4A33-8825-0E973696E9BD}" srcOrd="4" destOrd="0" presId="urn:microsoft.com/office/officeart/2005/8/layout/vList4#1"/>
    <dgm:cxn modelId="{0717154E-D48A-468C-BF1F-9FE592FA10AA}" type="presParOf" srcId="{2CEDDCFE-7F3F-4A33-8825-0E973696E9BD}" destId="{2C136DB3-E00C-4EDF-A647-3BC4719D746E}" srcOrd="0" destOrd="0" presId="urn:microsoft.com/office/officeart/2005/8/layout/vList4#1"/>
    <dgm:cxn modelId="{1B56E2DD-DE24-4FDF-9BA6-1F4801FF8765}" type="presParOf" srcId="{2CEDDCFE-7F3F-4A33-8825-0E973696E9BD}" destId="{7695DA57-B37E-496C-A6EF-BD9B597787C9}" srcOrd="1" destOrd="0" presId="urn:microsoft.com/office/officeart/2005/8/layout/vList4#1"/>
    <dgm:cxn modelId="{7BED8560-AE02-48D6-81A0-FDCD50308B54}" type="presParOf" srcId="{2CEDDCFE-7F3F-4A33-8825-0E973696E9BD}" destId="{147E8488-4A5E-4731-8BF2-219AB3F24EBA}" srcOrd="2" destOrd="0" presId="urn:microsoft.com/office/officeart/2005/8/layout/vList4#1"/>
    <dgm:cxn modelId="{EB9CA92C-9FAF-436F-A9AE-664C8BA10B67}" type="presParOf" srcId="{791990C2-E655-4657-9B3C-322F563F1727}" destId="{C7EB1577-700C-4A89-BAC1-AAE68F1C7FD8}" srcOrd="5" destOrd="0" presId="urn:microsoft.com/office/officeart/2005/8/layout/vList4#1"/>
    <dgm:cxn modelId="{C2C46610-9A16-42A0-99CB-CCE5219974C0}" type="presParOf" srcId="{791990C2-E655-4657-9B3C-322F563F1727}" destId="{8502197D-958F-42CD-A6DB-26207E21F4DD}" srcOrd="6" destOrd="0" presId="urn:microsoft.com/office/officeart/2005/8/layout/vList4#1"/>
    <dgm:cxn modelId="{17AC8513-A077-4DB8-875E-86E60CAC1578}" type="presParOf" srcId="{8502197D-958F-42CD-A6DB-26207E21F4DD}" destId="{C260D438-327F-438F-AB5A-B1E3B57D11B4}" srcOrd="0" destOrd="0" presId="urn:microsoft.com/office/officeart/2005/8/layout/vList4#1"/>
    <dgm:cxn modelId="{45B77DAA-3537-4312-9AAF-610A0B9F0AAE}" type="presParOf" srcId="{8502197D-958F-42CD-A6DB-26207E21F4DD}" destId="{D0CAEF5B-C909-4ECC-B8D0-239E964950B0}" srcOrd="1" destOrd="0" presId="urn:microsoft.com/office/officeart/2005/8/layout/vList4#1"/>
    <dgm:cxn modelId="{D69AE3B2-2E74-423B-97A0-82C58C7E2031}" type="presParOf" srcId="{8502197D-958F-42CD-A6DB-26207E21F4DD}" destId="{7397B1AF-D8F2-4694-9327-F7E8DB899DE6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C0F716-4463-4649-B6AC-1BA7B4ECA4BB}" type="doc">
      <dgm:prSet loTypeId="urn:microsoft.com/office/officeart/2005/8/layout/vProcess5" loCatId="process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C8C18DF-A775-455B-81C0-59C4230D72B2}">
      <dgm:prSet phldrT="[Text]"/>
      <dgm:spPr/>
      <dgm:t>
        <a:bodyPr/>
        <a:lstStyle/>
        <a:p>
          <a:r>
            <a:rPr lang="en-US" b="1" dirty="0" smtClean="0"/>
            <a:t>The Principle</a:t>
          </a:r>
          <a:r>
            <a:rPr lang="en-US" dirty="0" smtClean="0"/>
            <a:t> :-  A part of the exhaust gas flow is bypassed the main engine turbocharger through an exhaust gas bypass.</a:t>
          </a:r>
          <a:endParaRPr lang="en-US" dirty="0"/>
        </a:p>
      </dgm:t>
    </dgm:pt>
    <dgm:pt modelId="{B6D66A31-2F15-4B6D-ACCF-78E428615456}" type="parTrans" cxnId="{0DAECC03-EE15-47B7-96B3-5B6ABF1EFD3E}">
      <dgm:prSet/>
      <dgm:spPr/>
      <dgm:t>
        <a:bodyPr/>
        <a:lstStyle/>
        <a:p>
          <a:endParaRPr lang="en-US"/>
        </a:p>
      </dgm:t>
    </dgm:pt>
    <dgm:pt modelId="{77748623-34C9-44E4-9703-A660433A8738}" type="sibTrans" cxnId="{0DAECC03-EE15-47B7-96B3-5B6ABF1EFD3E}">
      <dgm:prSet/>
      <dgm:spPr/>
      <dgm:t>
        <a:bodyPr/>
        <a:lstStyle/>
        <a:p>
          <a:endParaRPr lang="en-US" dirty="0"/>
        </a:p>
      </dgm:t>
    </dgm:pt>
    <dgm:pt modelId="{88D61264-B6BC-4C48-937F-65F0F7E220D6}">
      <dgm:prSet phldrT="[Text]"/>
      <dgm:spPr/>
      <dgm:t>
        <a:bodyPr/>
        <a:lstStyle/>
        <a:p>
          <a:r>
            <a:rPr lang="en-US" dirty="0" smtClean="0"/>
            <a:t>Intake air and exhaust gas is reduced which results in an increased exhaust gas temperature after the bypass. </a:t>
          </a:r>
          <a:endParaRPr lang="en-US" dirty="0"/>
        </a:p>
      </dgm:t>
    </dgm:pt>
    <dgm:pt modelId="{2BD4B1B2-585A-4B68-ADBF-57765A9EDB99}" type="parTrans" cxnId="{2976E286-30B6-4EAB-9C62-66488FF6BFF0}">
      <dgm:prSet/>
      <dgm:spPr/>
      <dgm:t>
        <a:bodyPr/>
        <a:lstStyle/>
        <a:p>
          <a:endParaRPr lang="en-US"/>
        </a:p>
      </dgm:t>
    </dgm:pt>
    <dgm:pt modelId="{C751ED71-79BC-41E1-8F7A-3AB562470867}" type="sibTrans" cxnId="{2976E286-30B6-4EAB-9C62-66488FF6BFF0}">
      <dgm:prSet/>
      <dgm:spPr/>
      <dgm:t>
        <a:bodyPr/>
        <a:lstStyle/>
        <a:p>
          <a:endParaRPr lang="en-US" dirty="0"/>
        </a:p>
      </dgm:t>
    </dgm:pt>
    <dgm:pt modelId="{12C9C868-6D18-49BF-BAE8-736C4AE8D0F5}">
      <dgm:prSet phldrT="[Text]"/>
      <dgm:spPr/>
      <dgm:t>
        <a:bodyPr/>
        <a:lstStyle/>
        <a:p>
          <a:r>
            <a:rPr lang="en-US" dirty="0" smtClean="0"/>
            <a:t>Hence there is an increase in the maximum obtainable steam production power that can be used in a steam turbine for electricity production.</a:t>
          </a:r>
          <a:endParaRPr lang="en-US" dirty="0"/>
        </a:p>
      </dgm:t>
    </dgm:pt>
    <dgm:pt modelId="{1D9387B5-C47C-458C-A9F8-2A9761DE859A}" type="parTrans" cxnId="{E04DBFC6-CE78-42DD-A419-A74F45C4F689}">
      <dgm:prSet/>
      <dgm:spPr/>
      <dgm:t>
        <a:bodyPr/>
        <a:lstStyle/>
        <a:p>
          <a:endParaRPr lang="en-US"/>
        </a:p>
      </dgm:t>
    </dgm:pt>
    <dgm:pt modelId="{B05B9594-A5CC-4968-A5C9-28E3AF0D859B}" type="sibTrans" cxnId="{E04DBFC6-CE78-42DD-A419-A74F45C4F689}">
      <dgm:prSet/>
      <dgm:spPr/>
      <dgm:t>
        <a:bodyPr/>
        <a:lstStyle/>
        <a:p>
          <a:endParaRPr lang="en-US" dirty="0"/>
        </a:p>
      </dgm:t>
    </dgm:pt>
    <dgm:pt modelId="{CAA79AC0-1845-4BC8-8646-3B2234771FE7}">
      <dgm:prSet/>
      <dgm:spPr/>
      <dgm:t>
        <a:bodyPr/>
        <a:lstStyle/>
        <a:p>
          <a:r>
            <a:rPr lang="en-US" dirty="0" smtClean="0"/>
            <a:t>The revised pressure drop in the exhaust gas bypass can be utilized to produce electricity by applying it to a power turbine</a:t>
          </a:r>
          <a:endParaRPr lang="en-US" dirty="0"/>
        </a:p>
      </dgm:t>
    </dgm:pt>
    <dgm:pt modelId="{5DDEC7DD-AA2D-4E54-A0C6-D5AF5500217C}" type="parTrans" cxnId="{39358E44-D0C0-4F1B-BA9F-170B35E519FE}">
      <dgm:prSet/>
      <dgm:spPr/>
      <dgm:t>
        <a:bodyPr/>
        <a:lstStyle/>
        <a:p>
          <a:endParaRPr lang="en-US"/>
        </a:p>
      </dgm:t>
    </dgm:pt>
    <dgm:pt modelId="{C3DE95D7-4F1C-49C8-8DD7-B33DDC233ED3}" type="sibTrans" cxnId="{39358E44-D0C0-4F1B-BA9F-170B35E519FE}">
      <dgm:prSet/>
      <dgm:spPr/>
      <dgm:t>
        <a:bodyPr/>
        <a:lstStyle/>
        <a:p>
          <a:endParaRPr lang="en-US"/>
        </a:p>
      </dgm:t>
    </dgm:pt>
    <dgm:pt modelId="{FC234EE4-2E10-468D-8DCF-9F447E49879B}" type="pres">
      <dgm:prSet presAssocID="{C9C0F716-4463-4649-B6AC-1BA7B4ECA4B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9FBB3C-807C-4521-87E9-42833C0B2E18}" type="pres">
      <dgm:prSet presAssocID="{C9C0F716-4463-4649-B6AC-1BA7B4ECA4BB}" presName="dummyMaxCanvas" presStyleCnt="0">
        <dgm:presLayoutVars/>
      </dgm:prSet>
      <dgm:spPr/>
    </dgm:pt>
    <dgm:pt modelId="{429234FE-56BB-45E0-941B-07D70E24B7A1}" type="pres">
      <dgm:prSet presAssocID="{C9C0F716-4463-4649-B6AC-1BA7B4ECA4BB}" presName="FourNodes_1" presStyleLbl="node1" presStyleIdx="0" presStyleCnt="4" custLinFactNeighborX="-10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D0BE5F-9455-48EB-B1BD-EE0F94A0C2C6}" type="pres">
      <dgm:prSet presAssocID="{C9C0F716-4463-4649-B6AC-1BA7B4ECA4BB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1AA108-A442-414F-BC12-597FCE48BFAE}" type="pres">
      <dgm:prSet presAssocID="{C9C0F716-4463-4649-B6AC-1BA7B4ECA4BB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A8E3E6-D008-4F39-A9D2-3DD42058B089}" type="pres">
      <dgm:prSet presAssocID="{C9C0F716-4463-4649-B6AC-1BA7B4ECA4BB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C8D4C0-2884-423C-9455-110E10BAE536}" type="pres">
      <dgm:prSet presAssocID="{C9C0F716-4463-4649-B6AC-1BA7B4ECA4BB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7F9CBE-5441-4BC1-93CF-C822DBED48DC}" type="pres">
      <dgm:prSet presAssocID="{C9C0F716-4463-4649-B6AC-1BA7B4ECA4BB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28AF97-0CC8-48A6-B49D-98589D874FB7}" type="pres">
      <dgm:prSet presAssocID="{C9C0F716-4463-4649-B6AC-1BA7B4ECA4BB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46031E-8E96-4C5B-9250-8C0EDB90EBE9}" type="pres">
      <dgm:prSet presAssocID="{C9C0F716-4463-4649-B6AC-1BA7B4ECA4BB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BA3C99-968C-482F-BB9C-8CCCB66A8C25}" type="pres">
      <dgm:prSet presAssocID="{C9C0F716-4463-4649-B6AC-1BA7B4ECA4BB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C615A-B972-45F7-8D22-DCD8EA005373}" type="pres">
      <dgm:prSet presAssocID="{C9C0F716-4463-4649-B6AC-1BA7B4ECA4BB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CD5A01-CB1C-4F0D-8C04-004763E350EA}" type="pres">
      <dgm:prSet presAssocID="{C9C0F716-4463-4649-B6AC-1BA7B4ECA4BB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195731-9B13-4F09-9EDD-0CED13DD3F05}" type="presOf" srcId="{C9C0F716-4463-4649-B6AC-1BA7B4ECA4BB}" destId="{FC234EE4-2E10-468D-8DCF-9F447E49879B}" srcOrd="0" destOrd="0" presId="urn:microsoft.com/office/officeart/2005/8/layout/vProcess5"/>
    <dgm:cxn modelId="{19323B26-DDAE-41DA-A431-2809507ED024}" type="presOf" srcId="{CAA79AC0-1845-4BC8-8646-3B2234771FE7}" destId="{77A8E3E6-D008-4F39-A9D2-3DD42058B089}" srcOrd="0" destOrd="0" presId="urn:microsoft.com/office/officeart/2005/8/layout/vProcess5"/>
    <dgm:cxn modelId="{5B4A8FA5-C6E3-41D0-899D-7ED762D27E0B}" type="presOf" srcId="{12C9C868-6D18-49BF-BAE8-736C4AE8D0F5}" destId="{66BC615A-B972-45F7-8D22-DCD8EA005373}" srcOrd="1" destOrd="0" presId="urn:microsoft.com/office/officeart/2005/8/layout/vProcess5"/>
    <dgm:cxn modelId="{4AEEC2A4-D0A6-447B-9D85-BFBACA72BB93}" type="presOf" srcId="{88D61264-B6BC-4C48-937F-65F0F7E220D6}" destId="{C7BA3C99-968C-482F-BB9C-8CCCB66A8C25}" srcOrd="1" destOrd="0" presId="urn:microsoft.com/office/officeart/2005/8/layout/vProcess5"/>
    <dgm:cxn modelId="{E04DBFC6-CE78-42DD-A419-A74F45C4F689}" srcId="{C9C0F716-4463-4649-B6AC-1BA7B4ECA4BB}" destId="{12C9C868-6D18-49BF-BAE8-736C4AE8D0F5}" srcOrd="2" destOrd="0" parTransId="{1D9387B5-C47C-458C-A9F8-2A9761DE859A}" sibTransId="{B05B9594-A5CC-4968-A5C9-28E3AF0D859B}"/>
    <dgm:cxn modelId="{39358E44-D0C0-4F1B-BA9F-170B35E519FE}" srcId="{C9C0F716-4463-4649-B6AC-1BA7B4ECA4BB}" destId="{CAA79AC0-1845-4BC8-8646-3B2234771FE7}" srcOrd="3" destOrd="0" parTransId="{5DDEC7DD-AA2D-4E54-A0C6-D5AF5500217C}" sibTransId="{C3DE95D7-4F1C-49C8-8DD7-B33DDC233ED3}"/>
    <dgm:cxn modelId="{B81E8529-0561-45DF-82EC-E9BD7C3ACE8B}" type="presOf" srcId="{77748623-34C9-44E4-9703-A660433A8738}" destId="{90C8D4C0-2884-423C-9455-110E10BAE536}" srcOrd="0" destOrd="0" presId="urn:microsoft.com/office/officeart/2005/8/layout/vProcess5"/>
    <dgm:cxn modelId="{0DAECC03-EE15-47B7-96B3-5B6ABF1EFD3E}" srcId="{C9C0F716-4463-4649-B6AC-1BA7B4ECA4BB}" destId="{4C8C18DF-A775-455B-81C0-59C4230D72B2}" srcOrd="0" destOrd="0" parTransId="{B6D66A31-2F15-4B6D-ACCF-78E428615456}" sibTransId="{77748623-34C9-44E4-9703-A660433A8738}"/>
    <dgm:cxn modelId="{4B3BFA95-937A-4F00-BBCA-20004CA998B3}" type="presOf" srcId="{C751ED71-79BC-41E1-8F7A-3AB562470867}" destId="{DF7F9CBE-5441-4BC1-93CF-C822DBED48DC}" srcOrd="0" destOrd="0" presId="urn:microsoft.com/office/officeart/2005/8/layout/vProcess5"/>
    <dgm:cxn modelId="{1A4FB05C-9780-4BF0-9190-8968D4535FFF}" type="presOf" srcId="{B05B9594-A5CC-4968-A5C9-28E3AF0D859B}" destId="{EE28AF97-0CC8-48A6-B49D-98589D874FB7}" srcOrd="0" destOrd="0" presId="urn:microsoft.com/office/officeart/2005/8/layout/vProcess5"/>
    <dgm:cxn modelId="{FBCC29DC-44C8-4E54-9044-0906C8FEAD2F}" type="presOf" srcId="{12C9C868-6D18-49BF-BAE8-736C4AE8D0F5}" destId="{F31AA108-A442-414F-BC12-597FCE48BFAE}" srcOrd="0" destOrd="0" presId="urn:microsoft.com/office/officeart/2005/8/layout/vProcess5"/>
    <dgm:cxn modelId="{3A3D4A03-ED5D-4DB3-9524-E6ECD01078D8}" type="presOf" srcId="{CAA79AC0-1845-4BC8-8646-3B2234771FE7}" destId="{72CD5A01-CB1C-4F0D-8C04-004763E350EA}" srcOrd="1" destOrd="0" presId="urn:microsoft.com/office/officeart/2005/8/layout/vProcess5"/>
    <dgm:cxn modelId="{603B90C7-4CC1-44DD-858B-8C618A02833C}" type="presOf" srcId="{4C8C18DF-A775-455B-81C0-59C4230D72B2}" destId="{9446031E-8E96-4C5B-9250-8C0EDB90EBE9}" srcOrd="1" destOrd="0" presId="urn:microsoft.com/office/officeart/2005/8/layout/vProcess5"/>
    <dgm:cxn modelId="{A409B8FD-B99A-44AF-AA62-72A17C47DB47}" type="presOf" srcId="{4C8C18DF-A775-455B-81C0-59C4230D72B2}" destId="{429234FE-56BB-45E0-941B-07D70E24B7A1}" srcOrd="0" destOrd="0" presId="urn:microsoft.com/office/officeart/2005/8/layout/vProcess5"/>
    <dgm:cxn modelId="{25ED2DA2-A7B6-4003-BABC-7C518556AE39}" type="presOf" srcId="{88D61264-B6BC-4C48-937F-65F0F7E220D6}" destId="{0AD0BE5F-9455-48EB-B1BD-EE0F94A0C2C6}" srcOrd="0" destOrd="0" presId="urn:microsoft.com/office/officeart/2005/8/layout/vProcess5"/>
    <dgm:cxn modelId="{2976E286-30B6-4EAB-9C62-66488FF6BFF0}" srcId="{C9C0F716-4463-4649-B6AC-1BA7B4ECA4BB}" destId="{88D61264-B6BC-4C48-937F-65F0F7E220D6}" srcOrd="1" destOrd="0" parTransId="{2BD4B1B2-585A-4B68-ADBF-57765A9EDB99}" sibTransId="{C751ED71-79BC-41E1-8F7A-3AB562470867}"/>
    <dgm:cxn modelId="{A73483DB-FF73-4E1A-A2C6-16C17BA3D264}" type="presParOf" srcId="{FC234EE4-2E10-468D-8DCF-9F447E49879B}" destId="{559FBB3C-807C-4521-87E9-42833C0B2E18}" srcOrd="0" destOrd="0" presId="urn:microsoft.com/office/officeart/2005/8/layout/vProcess5"/>
    <dgm:cxn modelId="{8FA7CEAE-CAAA-489C-BC7F-E94491D384DB}" type="presParOf" srcId="{FC234EE4-2E10-468D-8DCF-9F447E49879B}" destId="{429234FE-56BB-45E0-941B-07D70E24B7A1}" srcOrd="1" destOrd="0" presId="urn:microsoft.com/office/officeart/2005/8/layout/vProcess5"/>
    <dgm:cxn modelId="{C9CFBA3F-0C82-4DAF-AD98-391C0DD8C668}" type="presParOf" srcId="{FC234EE4-2E10-468D-8DCF-9F447E49879B}" destId="{0AD0BE5F-9455-48EB-B1BD-EE0F94A0C2C6}" srcOrd="2" destOrd="0" presId="urn:microsoft.com/office/officeart/2005/8/layout/vProcess5"/>
    <dgm:cxn modelId="{80D2DDF9-57FE-4463-836C-AB8ED2F5CF46}" type="presParOf" srcId="{FC234EE4-2E10-468D-8DCF-9F447E49879B}" destId="{F31AA108-A442-414F-BC12-597FCE48BFAE}" srcOrd="3" destOrd="0" presId="urn:microsoft.com/office/officeart/2005/8/layout/vProcess5"/>
    <dgm:cxn modelId="{E2593A09-EDF3-4B2A-B241-58DB3CA82FCA}" type="presParOf" srcId="{FC234EE4-2E10-468D-8DCF-9F447E49879B}" destId="{77A8E3E6-D008-4F39-A9D2-3DD42058B089}" srcOrd="4" destOrd="0" presId="urn:microsoft.com/office/officeart/2005/8/layout/vProcess5"/>
    <dgm:cxn modelId="{BF9AE7BA-7BFA-4F78-945F-FBB0F4F0658E}" type="presParOf" srcId="{FC234EE4-2E10-468D-8DCF-9F447E49879B}" destId="{90C8D4C0-2884-423C-9455-110E10BAE536}" srcOrd="5" destOrd="0" presId="urn:microsoft.com/office/officeart/2005/8/layout/vProcess5"/>
    <dgm:cxn modelId="{418ABB59-9CA3-4B3F-9EC7-749705D52AF7}" type="presParOf" srcId="{FC234EE4-2E10-468D-8DCF-9F447E49879B}" destId="{DF7F9CBE-5441-4BC1-93CF-C822DBED48DC}" srcOrd="6" destOrd="0" presId="urn:microsoft.com/office/officeart/2005/8/layout/vProcess5"/>
    <dgm:cxn modelId="{EC06B684-D664-4EFC-B5F2-B4685C798FF5}" type="presParOf" srcId="{FC234EE4-2E10-468D-8DCF-9F447E49879B}" destId="{EE28AF97-0CC8-48A6-B49D-98589D874FB7}" srcOrd="7" destOrd="0" presId="urn:microsoft.com/office/officeart/2005/8/layout/vProcess5"/>
    <dgm:cxn modelId="{BEEC0166-00C1-49F9-90DA-9122C9720203}" type="presParOf" srcId="{FC234EE4-2E10-468D-8DCF-9F447E49879B}" destId="{9446031E-8E96-4C5B-9250-8C0EDB90EBE9}" srcOrd="8" destOrd="0" presId="urn:microsoft.com/office/officeart/2005/8/layout/vProcess5"/>
    <dgm:cxn modelId="{F7B9AF2D-A9A1-4C6C-82CE-499F9662F8D6}" type="presParOf" srcId="{FC234EE4-2E10-468D-8DCF-9F447E49879B}" destId="{C7BA3C99-968C-482F-BB9C-8CCCB66A8C25}" srcOrd="9" destOrd="0" presId="urn:microsoft.com/office/officeart/2005/8/layout/vProcess5"/>
    <dgm:cxn modelId="{B9AA089D-D02A-4166-BF42-92C06DB76781}" type="presParOf" srcId="{FC234EE4-2E10-468D-8DCF-9F447E49879B}" destId="{66BC615A-B972-45F7-8D22-DCD8EA005373}" srcOrd="10" destOrd="0" presId="urn:microsoft.com/office/officeart/2005/8/layout/vProcess5"/>
    <dgm:cxn modelId="{BB570293-AE07-4BCF-98E9-CA8CD08F0C41}" type="presParOf" srcId="{FC234EE4-2E10-468D-8DCF-9F447E49879B}" destId="{72CD5A01-CB1C-4F0D-8C04-004763E350E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854C61-FB75-4C68-BBB2-DD2DC7FC0D52}" type="doc">
      <dgm:prSet loTypeId="urn:microsoft.com/office/officeart/2005/8/layout/radial5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F9E154F-BB90-4F62-B03B-CD6E8A9EC099}">
      <dgm:prSet phldrT="[Text]"/>
      <dgm:spPr/>
      <dgm:t>
        <a:bodyPr/>
        <a:lstStyle/>
        <a:p>
          <a:r>
            <a:rPr lang="en-US" dirty="0" smtClean="0"/>
            <a:t>Choosing a system for a project depends on : </a:t>
          </a:r>
        </a:p>
      </dgm:t>
    </dgm:pt>
    <dgm:pt modelId="{8132B27D-1EF6-4D74-84DB-5F94ADB0F77E}" type="parTrans" cxnId="{2027322E-4710-4E17-805C-3E4C2224A3F3}">
      <dgm:prSet/>
      <dgm:spPr/>
      <dgm:t>
        <a:bodyPr/>
        <a:lstStyle/>
        <a:p>
          <a:endParaRPr lang="en-US"/>
        </a:p>
      </dgm:t>
    </dgm:pt>
    <dgm:pt modelId="{2D9A93D9-E2C0-4539-AD3E-0124AA83C944}" type="sibTrans" cxnId="{2027322E-4710-4E17-805C-3E4C2224A3F3}">
      <dgm:prSet/>
      <dgm:spPr/>
      <dgm:t>
        <a:bodyPr/>
        <a:lstStyle/>
        <a:p>
          <a:endParaRPr lang="en-US"/>
        </a:p>
      </dgm:t>
    </dgm:pt>
    <dgm:pt modelId="{31BA73C1-2890-4941-BCCC-D400468FBBF6}">
      <dgm:prSet phldrT="[Text]"/>
      <dgm:spPr/>
      <dgm:t>
        <a:bodyPr/>
        <a:lstStyle/>
        <a:p>
          <a:r>
            <a:rPr lang="en-US" dirty="0" smtClean="0"/>
            <a:t>The ship’s running profile </a:t>
          </a:r>
          <a:endParaRPr lang="en-US" dirty="0"/>
        </a:p>
      </dgm:t>
    </dgm:pt>
    <dgm:pt modelId="{6D7A0DA5-5A88-45B3-A9A0-FAC90FE54E7F}" type="parTrans" cxnId="{DBED131A-2A0B-4427-933D-16994522AD83}">
      <dgm:prSet/>
      <dgm:spPr/>
      <dgm:t>
        <a:bodyPr/>
        <a:lstStyle/>
        <a:p>
          <a:endParaRPr lang="en-US" dirty="0"/>
        </a:p>
      </dgm:t>
    </dgm:pt>
    <dgm:pt modelId="{42167527-CA50-41F4-93D9-D1DE650CA587}" type="sibTrans" cxnId="{DBED131A-2A0B-4427-933D-16994522AD83}">
      <dgm:prSet/>
      <dgm:spPr/>
      <dgm:t>
        <a:bodyPr/>
        <a:lstStyle/>
        <a:p>
          <a:endParaRPr lang="en-US"/>
        </a:p>
      </dgm:t>
    </dgm:pt>
    <dgm:pt modelId="{82EFDE4E-9CDA-4410-BFBB-45C82458E330}">
      <dgm:prSet phldrT="[Text]" custT="1"/>
      <dgm:spPr/>
      <dgm:t>
        <a:bodyPr/>
        <a:lstStyle/>
        <a:p>
          <a:r>
            <a:rPr lang="en-US" sz="2000" dirty="0" smtClean="0"/>
            <a:t>The acceptable payback time </a:t>
          </a:r>
          <a:endParaRPr lang="en-US" sz="2000" dirty="0"/>
        </a:p>
      </dgm:t>
    </dgm:pt>
    <dgm:pt modelId="{B1FCDB18-B73E-4C85-AB09-4FD0B82CA11E}" type="parTrans" cxnId="{6EF922E5-7DCB-4625-9603-B217ABD698C7}">
      <dgm:prSet/>
      <dgm:spPr/>
      <dgm:t>
        <a:bodyPr/>
        <a:lstStyle/>
        <a:p>
          <a:endParaRPr lang="en-US" dirty="0"/>
        </a:p>
      </dgm:t>
    </dgm:pt>
    <dgm:pt modelId="{05209C17-8EEA-4230-8AE6-A8D987D4B9A5}" type="sibTrans" cxnId="{6EF922E5-7DCB-4625-9603-B217ABD698C7}">
      <dgm:prSet/>
      <dgm:spPr/>
      <dgm:t>
        <a:bodyPr/>
        <a:lstStyle/>
        <a:p>
          <a:endParaRPr lang="en-US"/>
        </a:p>
      </dgm:t>
    </dgm:pt>
    <dgm:pt modelId="{A570149E-0D94-4D9C-BECF-548D3CC0E272}">
      <dgm:prSet phldrT="[Text]" custT="1"/>
      <dgm:spPr/>
      <dgm:t>
        <a:bodyPr/>
        <a:lstStyle/>
        <a:p>
          <a:r>
            <a:rPr lang="en-US" sz="2000" dirty="0" smtClean="0"/>
            <a:t>Space available</a:t>
          </a:r>
          <a:endParaRPr lang="en-US" sz="2000" dirty="0"/>
        </a:p>
      </dgm:t>
    </dgm:pt>
    <dgm:pt modelId="{CA39C03D-9BD4-4B1B-ABD7-B83378C1EE90}" type="parTrans" cxnId="{0D0EBC7D-11E8-40A7-BFF4-DB717D135DF6}">
      <dgm:prSet/>
      <dgm:spPr/>
      <dgm:t>
        <a:bodyPr/>
        <a:lstStyle/>
        <a:p>
          <a:endParaRPr lang="en-US" dirty="0"/>
        </a:p>
      </dgm:t>
    </dgm:pt>
    <dgm:pt modelId="{AD1D1021-5706-4E12-84B5-5D18EDABC48A}" type="sibTrans" cxnId="{0D0EBC7D-11E8-40A7-BFF4-DB717D135DF6}">
      <dgm:prSet/>
      <dgm:spPr/>
      <dgm:t>
        <a:bodyPr/>
        <a:lstStyle/>
        <a:p>
          <a:endParaRPr lang="en-US"/>
        </a:p>
      </dgm:t>
    </dgm:pt>
    <dgm:pt modelId="{B0EC9D07-142A-4240-B2BB-1715998005D9}">
      <dgm:prSet phldrT="[Text]"/>
      <dgm:spPr/>
      <dgm:t>
        <a:bodyPr/>
        <a:lstStyle/>
        <a:p>
          <a:r>
            <a:rPr lang="en-US" dirty="0" smtClean="0"/>
            <a:t>The power demand onboard the ship </a:t>
          </a:r>
          <a:endParaRPr lang="en-US" dirty="0"/>
        </a:p>
      </dgm:t>
    </dgm:pt>
    <dgm:pt modelId="{3911B60F-32F4-457D-AAD9-B47B5C06298C}" type="parTrans" cxnId="{7708C7AF-435F-4A5B-AA17-E934B292CB15}">
      <dgm:prSet/>
      <dgm:spPr/>
      <dgm:t>
        <a:bodyPr/>
        <a:lstStyle/>
        <a:p>
          <a:endParaRPr lang="en-US" dirty="0"/>
        </a:p>
      </dgm:t>
    </dgm:pt>
    <dgm:pt modelId="{6A517646-E8D0-4CEB-A512-C66566CC9CC1}" type="sibTrans" cxnId="{7708C7AF-435F-4A5B-AA17-E934B292CB15}">
      <dgm:prSet/>
      <dgm:spPr/>
      <dgm:t>
        <a:bodyPr/>
        <a:lstStyle/>
        <a:p>
          <a:endParaRPr lang="en-US"/>
        </a:p>
      </dgm:t>
    </dgm:pt>
    <dgm:pt modelId="{BB0731C0-4827-46B4-A05B-64B85C519F67}" type="pres">
      <dgm:prSet presAssocID="{76854C61-FB75-4C68-BBB2-DD2DC7FC0D5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FDC53C-65FA-4BB7-AF1B-CA2EB05D1DAC}" type="pres">
      <dgm:prSet presAssocID="{DF9E154F-BB90-4F62-B03B-CD6E8A9EC099}" presName="centerShape" presStyleLbl="node0" presStyleIdx="0" presStyleCnt="1" custScaleX="117369" custScaleY="107980"/>
      <dgm:spPr/>
      <dgm:t>
        <a:bodyPr/>
        <a:lstStyle/>
        <a:p>
          <a:endParaRPr lang="en-US"/>
        </a:p>
      </dgm:t>
    </dgm:pt>
    <dgm:pt modelId="{FF9270F9-87A4-43DC-9350-88D94348FB9C}" type="pres">
      <dgm:prSet presAssocID="{6D7A0DA5-5A88-45B3-A9A0-FAC90FE54E7F}" presName="parTrans" presStyleLbl="sibTrans2D1" presStyleIdx="0" presStyleCnt="4"/>
      <dgm:spPr/>
      <dgm:t>
        <a:bodyPr/>
        <a:lstStyle/>
        <a:p>
          <a:endParaRPr lang="en-US"/>
        </a:p>
      </dgm:t>
    </dgm:pt>
    <dgm:pt modelId="{52847DD7-0ABD-4C92-AC59-94703851A594}" type="pres">
      <dgm:prSet presAssocID="{6D7A0DA5-5A88-45B3-A9A0-FAC90FE54E7F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D708A812-6F18-4AD1-97E8-AAC8EFD8A94F}" type="pres">
      <dgm:prSet presAssocID="{31BA73C1-2890-4941-BCCC-D400468FBBF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94DBF6-481A-4EF8-86A1-F78C2516B0C7}" type="pres">
      <dgm:prSet presAssocID="{B1FCDB18-B73E-4C85-AB09-4FD0B82CA11E}" presName="parTrans" presStyleLbl="sibTrans2D1" presStyleIdx="1" presStyleCnt="4"/>
      <dgm:spPr/>
      <dgm:t>
        <a:bodyPr/>
        <a:lstStyle/>
        <a:p>
          <a:endParaRPr lang="en-US"/>
        </a:p>
      </dgm:t>
    </dgm:pt>
    <dgm:pt modelId="{A6B92371-1425-471C-9470-D3BAC2D8D016}" type="pres">
      <dgm:prSet presAssocID="{B1FCDB18-B73E-4C85-AB09-4FD0B82CA11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1F39704-82E4-488B-85C5-DBFD98262D9A}" type="pres">
      <dgm:prSet presAssocID="{82EFDE4E-9CDA-4410-BFBB-45C82458E33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93AF49-F9C5-4AED-AF48-8E573E435842}" type="pres">
      <dgm:prSet presAssocID="{CA39C03D-9BD4-4B1B-ABD7-B83378C1EE90}" presName="parTrans" presStyleLbl="sibTrans2D1" presStyleIdx="2" presStyleCnt="4"/>
      <dgm:spPr/>
      <dgm:t>
        <a:bodyPr/>
        <a:lstStyle/>
        <a:p>
          <a:endParaRPr lang="en-US"/>
        </a:p>
      </dgm:t>
    </dgm:pt>
    <dgm:pt modelId="{8978EDE8-1244-4BEB-86C3-FDF2DC2E358C}" type="pres">
      <dgm:prSet presAssocID="{CA39C03D-9BD4-4B1B-ABD7-B83378C1EE90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377D438-03E4-4504-A721-822FB95CCB4F}" type="pres">
      <dgm:prSet presAssocID="{A570149E-0D94-4D9C-BECF-548D3CC0E27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012121-89E2-4767-856C-83617E49828B}" type="pres">
      <dgm:prSet presAssocID="{3911B60F-32F4-457D-AAD9-B47B5C06298C}" presName="parTrans" presStyleLbl="sibTrans2D1" presStyleIdx="3" presStyleCnt="4"/>
      <dgm:spPr/>
      <dgm:t>
        <a:bodyPr/>
        <a:lstStyle/>
        <a:p>
          <a:endParaRPr lang="en-US"/>
        </a:p>
      </dgm:t>
    </dgm:pt>
    <dgm:pt modelId="{9C6AECB0-C714-47F6-80D1-6B146EDC9D38}" type="pres">
      <dgm:prSet presAssocID="{3911B60F-32F4-457D-AAD9-B47B5C06298C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3A262730-D9B4-4CF8-99F2-AC73B9BBA3EA}" type="pres">
      <dgm:prSet presAssocID="{B0EC9D07-142A-4240-B2BB-1715998005D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C7AF4F-2DA6-454D-B894-9CB9111F5061}" type="presOf" srcId="{6D7A0DA5-5A88-45B3-A9A0-FAC90FE54E7F}" destId="{52847DD7-0ABD-4C92-AC59-94703851A594}" srcOrd="1" destOrd="0" presId="urn:microsoft.com/office/officeart/2005/8/layout/radial5"/>
    <dgm:cxn modelId="{DBED131A-2A0B-4427-933D-16994522AD83}" srcId="{DF9E154F-BB90-4F62-B03B-CD6E8A9EC099}" destId="{31BA73C1-2890-4941-BCCC-D400468FBBF6}" srcOrd="0" destOrd="0" parTransId="{6D7A0DA5-5A88-45B3-A9A0-FAC90FE54E7F}" sibTransId="{42167527-CA50-41F4-93D9-D1DE650CA587}"/>
    <dgm:cxn modelId="{0D0EBC7D-11E8-40A7-BFF4-DB717D135DF6}" srcId="{DF9E154F-BB90-4F62-B03B-CD6E8A9EC099}" destId="{A570149E-0D94-4D9C-BECF-548D3CC0E272}" srcOrd="2" destOrd="0" parTransId="{CA39C03D-9BD4-4B1B-ABD7-B83378C1EE90}" sibTransId="{AD1D1021-5706-4E12-84B5-5D18EDABC48A}"/>
    <dgm:cxn modelId="{A436D061-D175-4606-A016-2389A4FDAE4E}" type="presOf" srcId="{B1FCDB18-B73E-4C85-AB09-4FD0B82CA11E}" destId="{C994DBF6-481A-4EF8-86A1-F78C2516B0C7}" srcOrd="0" destOrd="0" presId="urn:microsoft.com/office/officeart/2005/8/layout/radial5"/>
    <dgm:cxn modelId="{2DC59053-04DE-4B41-B14E-F506E1AFE05C}" type="presOf" srcId="{82EFDE4E-9CDA-4410-BFBB-45C82458E330}" destId="{D1F39704-82E4-488B-85C5-DBFD98262D9A}" srcOrd="0" destOrd="0" presId="urn:microsoft.com/office/officeart/2005/8/layout/radial5"/>
    <dgm:cxn modelId="{6D0DE3D7-90C8-4BA7-9B63-2426F3BC7883}" type="presOf" srcId="{3911B60F-32F4-457D-AAD9-B47B5C06298C}" destId="{8C012121-89E2-4767-856C-83617E49828B}" srcOrd="0" destOrd="0" presId="urn:microsoft.com/office/officeart/2005/8/layout/radial5"/>
    <dgm:cxn modelId="{06F26925-0290-4259-9334-ECDA87D86BFE}" type="presOf" srcId="{CA39C03D-9BD4-4B1B-ABD7-B83378C1EE90}" destId="{F193AF49-F9C5-4AED-AF48-8E573E435842}" srcOrd="0" destOrd="0" presId="urn:microsoft.com/office/officeart/2005/8/layout/radial5"/>
    <dgm:cxn modelId="{013F6CCC-983B-493E-8B4A-6AD6B4C034ED}" type="presOf" srcId="{B0EC9D07-142A-4240-B2BB-1715998005D9}" destId="{3A262730-D9B4-4CF8-99F2-AC73B9BBA3EA}" srcOrd="0" destOrd="0" presId="urn:microsoft.com/office/officeart/2005/8/layout/radial5"/>
    <dgm:cxn modelId="{7708C7AF-435F-4A5B-AA17-E934B292CB15}" srcId="{DF9E154F-BB90-4F62-B03B-CD6E8A9EC099}" destId="{B0EC9D07-142A-4240-B2BB-1715998005D9}" srcOrd="3" destOrd="0" parTransId="{3911B60F-32F4-457D-AAD9-B47B5C06298C}" sibTransId="{6A517646-E8D0-4CEB-A512-C66566CC9CC1}"/>
    <dgm:cxn modelId="{2027322E-4710-4E17-805C-3E4C2224A3F3}" srcId="{76854C61-FB75-4C68-BBB2-DD2DC7FC0D52}" destId="{DF9E154F-BB90-4F62-B03B-CD6E8A9EC099}" srcOrd="0" destOrd="0" parTransId="{8132B27D-1EF6-4D74-84DB-5F94ADB0F77E}" sibTransId="{2D9A93D9-E2C0-4539-AD3E-0124AA83C944}"/>
    <dgm:cxn modelId="{6EF922E5-7DCB-4625-9603-B217ABD698C7}" srcId="{DF9E154F-BB90-4F62-B03B-CD6E8A9EC099}" destId="{82EFDE4E-9CDA-4410-BFBB-45C82458E330}" srcOrd="1" destOrd="0" parTransId="{B1FCDB18-B73E-4C85-AB09-4FD0B82CA11E}" sibTransId="{05209C17-8EEA-4230-8AE6-A8D987D4B9A5}"/>
    <dgm:cxn modelId="{0EC590EB-FC36-4389-89E3-E2747004785A}" type="presOf" srcId="{3911B60F-32F4-457D-AAD9-B47B5C06298C}" destId="{9C6AECB0-C714-47F6-80D1-6B146EDC9D38}" srcOrd="1" destOrd="0" presId="urn:microsoft.com/office/officeart/2005/8/layout/radial5"/>
    <dgm:cxn modelId="{267E6E09-B179-431A-BAFB-5042F72F880A}" type="presOf" srcId="{DF9E154F-BB90-4F62-B03B-CD6E8A9EC099}" destId="{FFFDC53C-65FA-4BB7-AF1B-CA2EB05D1DAC}" srcOrd="0" destOrd="0" presId="urn:microsoft.com/office/officeart/2005/8/layout/radial5"/>
    <dgm:cxn modelId="{C3D69403-139A-4FCD-A9E0-B89A062EE110}" type="presOf" srcId="{6D7A0DA5-5A88-45B3-A9A0-FAC90FE54E7F}" destId="{FF9270F9-87A4-43DC-9350-88D94348FB9C}" srcOrd="0" destOrd="0" presId="urn:microsoft.com/office/officeart/2005/8/layout/radial5"/>
    <dgm:cxn modelId="{9FEF784B-BCAA-4BA7-BB1D-A509B065F216}" type="presOf" srcId="{CA39C03D-9BD4-4B1B-ABD7-B83378C1EE90}" destId="{8978EDE8-1244-4BEB-86C3-FDF2DC2E358C}" srcOrd="1" destOrd="0" presId="urn:microsoft.com/office/officeart/2005/8/layout/radial5"/>
    <dgm:cxn modelId="{CB7FF45D-27A4-4239-8D36-D85405A54913}" type="presOf" srcId="{31BA73C1-2890-4941-BCCC-D400468FBBF6}" destId="{D708A812-6F18-4AD1-97E8-AAC8EFD8A94F}" srcOrd="0" destOrd="0" presId="urn:microsoft.com/office/officeart/2005/8/layout/radial5"/>
    <dgm:cxn modelId="{6F2C4C55-316B-4A15-82F2-ED273BF6201D}" type="presOf" srcId="{B1FCDB18-B73E-4C85-AB09-4FD0B82CA11E}" destId="{A6B92371-1425-471C-9470-D3BAC2D8D016}" srcOrd="1" destOrd="0" presId="urn:microsoft.com/office/officeart/2005/8/layout/radial5"/>
    <dgm:cxn modelId="{0ED1937D-D17F-4C56-89F2-3CDFCD50F925}" type="presOf" srcId="{A570149E-0D94-4D9C-BECF-548D3CC0E272}" destId="{C377D438-03E4-4504-A721-822FB95CCB4F}" srcOrd="0" destOrd="0" presId="urn:microsoft.com/office/officeart/2005/8/layout/radial5"/>
    <dgm:cxn modelId="{CE02713B-E558-441D-8DCF-A00B50A48B7C}" type="presOf" srcId="{76854C61-FB75-4C68-BBB2-DD2DC7FC0D52}" destId="{BB0731C0-4827-46B4-A05B-64B85C519F67}" srcOrd="0" destOrd="0" presId="urn:microsoft.com/office/officeart/2005/8/layout/radial5"/>
    <dgm:cxn modelId="{2EAAB8F6-2226-439F-9C5A-20466EBCA109}" type="presParOf" srcId="{BB0731C0-4827-46B4-A05B-64B85C519F67}" destId="{FFFDC53C-65FA-4BB7-AF1B-CA2EB05D1DAC}" srcOrd="0" destOrd="0" presId="urn:microsoft.com/office/officeart/2005/8/layout/radial5"/>
    <dgm:cxn modelId="{429EA9FC-CFFD-4BFE-87DC-27A3F4943D44}" type="presParOf" srcId="{BB0731C0-4827-46B4-A05B-64B85C519F67}" destId="{FF9270F9-87A4-43DC-9350-88D94348FB9C}" srcOrd="1" destOrd="0" presId="urn:microsoft.com/office/officeart/2005/8/layout/radial5"/>
    <dgm:cxn modelId="{34C10033-7382-4A3A-94B9-60D43FB375F5}" type="presParOf" srcId="{FF9270F9-87A4-43DC-9350-88D94348FB9C}" destId="{52847DD7-0ABD-4C92-AC59-94703851A594}" srcOrd="0" destOrd="0" presId="urn:microsoft.com/office/officeart/2005/8/layout/radial5"/>
    <dgm:cxn modelId="{62C1A099-C0D4-4946-8EE5-474386440EF3}" type="presParOf" srcId="{BB0731C0-4827-46B4-A05B-64B85C519F67}" destId="{D708A812-6F18-4AD1-97E8-AAC8EFD8A94F}" srcOrd="2" destOrd="0" presId="urn:microsoft.com/office/officeart/2005/8/layout/radial5"/>
    <dgm:cxn modelId="{2C58A105-493D-4902-9226-60CB30D3331A}" type="presParOf" srcId="{BB0731C0-4827-46B4-A05B-64B85C519F67}" destId="{C994DBF6-481A-4EF8-86A1-F78C2516B0C7}" srcOrd="3" destOrd="0" presId="urn:microsoft.com/office/officeart/2005/8/layout/radial5"/>
    <dgm:cxn modelId="{AB202863-5183-4B57-B2FC-08EEB8E296D9}" type="presParOf" srcId="{C994DBF6-481A-4EF8-86A1-F78C2516B0C7}" destId="{A6B92371-1425-471C-9470-D3BAC2D8D016}" srcOrd="0" destOrd="0" presId="urn:microsoft.com/office/officeart/2005/8/layout/radial5"/>
    <dgm:cxn modelId="{25097746-2481-4F95-ACDE-AA383DD3873A}" type="presParOf" srcId="{BB0731C0-4827-46B4-A05B-64B85C519F67}" destId="{D1F39704-82E4-488B-85C5-DBFD98262D9A}" srcOrd="4" destOrd="0" presId="urn:microsoft.com/office/officeart/2005/8/layout/radial5"/>
    <dgm:cxn modelId="{09A2B84D-8D74-4022-89BB-2EDB7432F8FC}" type="presParOf" srcId="{BB0731C0-4827-46B4-A05B-64B85C519F67}" destId="{F193AF49-F9C5-4AED-AF48-8E573E435842}" srcOrd="5" destOrd="0" presId="urn:microsoft.com/office/officeart/2005/8/layout/radial5"/>
    <dgm:cxn modelId="{5EB9D258-BD5D-4690-A7CF-BE80BB2CAC53}" type="presParOf" srcId="{F193AF49-F9C5-4AED-AF48-8E573E435842}" destId="{8978EDE8-1244-4BEB-86C3-FDF2DC2E358C}" srcOrd="0" destOrd="0" presId="urn:microsoft.com/office/officeart/2005/8/layout/radial5"/>
    <dgm:cxn modelId="{6512C72E-E649-4A5A-A02F-99BE9015112D}" type="presParOf" srcId="{BB0731C0-4827-46B4-A05B-64B85C519F67}" destId="{C377D438-03E4-4504-A721-822FB95CCB4F}" srcOrd="6" destOrd="0" presId="urn:microsoft.com/office/officeart/2005/8/layout/radial5"/>
    <dgm:cxn modelId="{CEA54700-6086-40A0-B7BB-BA95B9A63134}" type="presParOf" srcId="{BB0731C0-4827-46B4-A05B-64B85C519F67}" destId="{8C012121-89E2-4767-856C-83617E49828B}" srcOrd="7" destOrd="0" presId="urn:microsoft.com/office/officeart/2005/8/layout/radial5"/>
    <dgm:cxn modelId="{FDAA838F-559B-4E7E-B6D1-FD895551B428}" type="presParOf" srcId="{8C012121-89E2-4767-856C-83617E49828B}" destId="{9C6AECB0-C714-47F6-80D1-6B146EDC9D38}" srcOrd="0" destOrd="0" presId="urn:microsoft.com/office/officeart/2005/8/layout/radial5"/>
    <dgm:cxn modelId="{19970447-468A-4455-8B07-DA76C52D6EF0}" type="presParOf" srcId="{BB0731C0-4827-46B4-A05B-64B85C519F67}" destId="{3A262730-D9B4-4CF8-99F2-AC73B9BBA3EA}" srcOrd="8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2F8A9F-F801-4AD9-B4C5-A5FF0855ED79}" type="doc">
      <dgm:prSet loTypeId="urn:microsoft.com/office/officeart/2005/8/layout/cycle8" loCatId="cycle" qsTypeId="urn:microsoft.com/office/officeart/2005/8/quickstyle/3d1" qsCatId="3D" csTypeId="urn:microsoft.com/office/officeart/2005/8/colors/colorful4" csCatId="colorful" phldr="1"/>
      <dgm:spPr/>
    </dgm:pt>
    <dgm:pt modelId="{D5155AE6-7C24-4DFB-AF85-B812F909D5D8}">
      <dgm:prSet phldrT="[Text]"/>
      <dgm:spPr/>
      <dgm:t>
        <a:bodyPr/>
        <a:lstStyle/>
        <a:p>
          <a:r>
            <a:rPr lang="en-US" dirty="0" smtClean="0"/>
            <a:t>Steam Turbine Generator</a:t>
          </a:r>
          <a:endParaRPr lang="en-US" dirty="0"/>
        </a:p>
      </dgm:t>
    </dgm:pt>
    <dgm:pt modelId="{3BB66D58-C2B6-46CC-A480-6899C34D227E}" type="parTrans" cxnId="{FEA38DA2-D2B4-4D63-8039-7D40116026DE}">
      <dgm:prSet/>
      <dgm:spPr/>
      <dgm:t>
        <a:bodyPr/>
        <a:lstStyle/>
        <a:p>
          <a:endParaRPr lang="en-US"/>
        </a:p>
      </dgm:t>
    </dgm:pt>
    <dgm:pt modelId="{CCDE81CD-E0B7-467C-B98C-0EB377A4AEBA}" type="sibTrans" cxnId="{FEA38DA2-D2B4-4D63-8039-7D40116026DE}">
      <dgm:prSet/>
      <dgm:spPr/>
      <dgm:t>
        <a:bodyPr/>
        <a:lstStyle/>
        <a:p>
          <a:endParaRPr lang="en-US"/>
        </a:p>
      </dgm:t>
    </dgm:pt>
    <dgm:pt modelId="{3DD3DF32-D453-4261-969E-213951280FDC}">
      <dgm:prSet phldrT="[Text]"/>
      <dgm:spPr/>
      <dgm:t>
        <a:bodyPr/>
        <a:lstStyle/>
        <a:p>
          <a:r>
            <a:rPr lang="en-US" dirty="0" smtClean="0"/>
            <a:t>Steam Turbine-Power Turbine</a:t>
          </a:r>
        </a:p>
        <a:p>
          <a:r>
            <a:rPr lang="en-US" dirty="0" smtClean="0"/>
            <a:t>generator</a:t>
          </a:r>
          <a:endParaRPr lang="en-US" dirty="0"/>
        </a:p>
      </dgm:t>
    </dgm:pt>
    <dgm:pt modelId="{C73D0931-E80A-4FA8-8FEC-1BBFF090A5BA}" type="parTrans" cxnId="{A51B8E57-2868-41E5-A00C-96AEEF574220}">
      <dgm:prSet/>
      <dgm:spPr/>
      <dgm:t>
        <a:bodyPr/>
        <a:lstStyle/>
        <a:p>
          <a:endParaRPr lang="en-US"/>
        </a:p>
      </dgm:t>
    </dgm:pt>
    <dgm:pt modelId="{B140E6E7-E6C5-4DD1-9A53-04865418BCF0}" type="sibTrans" cxnId="{A51B8E57-2868-41E5-A00C-96AEEF574220}">
      <dgm:prSet/>
      <dgm:spPr/>
      <dgm:t>
        <a:bodyPr/>
        <a:lstStyle/>
        <a:p>
          <a:endParaRPr lang="en-US"/>
        </a:p>
      </dgm:t>
    </dgm:pt>
    <dgm:pt modelId="{E916BAA4-7B25-4006-A3F5-0DDB48A12129}">
      <dgm:prSet phldrT="[Text]"/>
      <dgm:spPr/>
      <dgm:t>
        <a:bodyPr/>
        <a:lstStyle/>
        <a:p>
          <a:r>
            <a:rPr lang="en-US" dirty="0" smtClean="0"/>
            <a:t>Power Turbine Generator</a:t>
          </a:r>
          <a:endParaRPr lang="en-US" dirty="0"/>
        </a:p>
      </dgm:t>
    </dgm:pt>
    <dgm:pt modelId="{F66CB69A-9C93-48E7-BD74-BB967EC33696}" type="parTrans" cxnId="{A66AB01A-08E8-4BA1-9818-042DAD4DD000}">
      <dgm:prSet/>
      <dgm:spPr/>
      <dgm:t>
        <a:bodyPr/>
        <a:lstStyle/>
        <a:p>
          <a:endParaRPr lang="en-US"/>
        </a:p>
      </dgm:t>
    </dgm:pt>
    <dgm:pt modelId="{995D3D48-95BA-484A-9610-B85B7DBCA3D9}" type="sibTrans" cxnId="{A66AB01A-08E8-4BA1-9818-042DAD4DD000}">
      <dgm:prSet/>
      <dgm:spPr/>
      <dgm:t>
        <a:bodyPr/>
        <a:lstStyle/>
        <a:p>
          <a:endParaRPr lang="en-US"/>
        </a:p>
      </dgm:t>
    </dgm:pt>
    <dgm:pt modelId="{62B391B2-3F55-4264-B262-4B2F25684ADC}" type="pres">
      <dgm:prSet presAssocID="{4C2F8A9F-F801-4AD9-B4C5-A5FF0855ED79}" presName="compositeShape" presStyleCnt="0">
        <dgm:presLayoutVars>
          <dgm:chMax val="7"/>
          <dgm:dir/>
          <dgm:resizeHandles val="exact"/>
        </dgm:presLayoutVars>
      </dgm:prSet>
      <dgm:spPr/>
    </dgm:pt>
    <dgm:pt modelId="{2C74C93E-6296-47AD-9508-2D9F7B097763}" type="pres">
      <dgm:prSet presAssocID="{4C2F8A9F-F801-4AD9-B4C5-A5FF0855ED79}" presName="wedge1" presStyleLbl="node1" presStyleIdx="0" presStyleCnt="3"/>
      <dgm:spPr/>
      <dgm:t>
        <a:bodyPr/>
        <a:lstStyle/>
        <a:p>
          <a:endParaRPr lang="en-US"/>
        </a:p>
      </dgm:t>
    </dgm:pt>
    <dgm:pt modelId="{93F50604-F66F-4AAE-B8EF-03ED8B6D0FEE}" type="pres">
      <dgm:prSet presAssocID="{4C2F8A9F-F801-4AD9-B4C5-A5FF0855ED79}" presName="dummy1a" presStyleCnt="0"/>
      <dgm:spPr/>
    </dgm:pt>
    <dgm:pt modelId="{6C74BE8F-B824-4ADB-B45B-40DA04B80DE2}" type="pres">
      <dgm:prSet presAssocID="{4C2F8A9F-F801-4AD9-B4C5-A5FF0855ED79}" presName="dummy1b" presStyleCnt="0"/>
      <dgm:spPr/>
    </dgm:pt>
    <dgm:pt modelId="{437FD19A-1EEB-4A32-AF04-EB8B3142D693}" type="pres">
      <dgm:prSet presAssocID="{4C2F8A9F-F801-4AD9-B4C5-A5FF0855ED79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92DCB6-274A-4760-8725-5CA12BD2C2B2}" type="pres">
      <dgm:prSet presAssocID="{4C2F8A9F-F801-4AD9-B4C5-A5FF0855ED79}" presName="wedge2" presStyleLbl="node1" presStyleIdx="1" presStyleCnt="3"/>
      <dgm:spPr/>
      <dgm:t>
        <a:bodyPr/>
        <a:lstStyle/>
        <a:p>
          <a:endParaRPr lang="en-US"/>
        </a:p>
      </dgm:t>
    </dgm:pt>
    <dgm:pt modelId="{61040254-73E8-486B-8ACF-16B1AE008067}" type="pres">
      <dgm:prSet presAssocID="{4C2F8A9F-F801-4AD9-B4C5-A5FF0855ED79}" presName="dummy2a" presStyleCnt="0"/>
      <dgm:spPr/>
    </dgm:pt>
    <dgm:pt modelId="{F9A8A469-7728-4D8C-9C20-A31293E9B24B}" type="pres">
      <dgm:prSet presAssocID="{4C2F8A9F-F801-4AD9-B4C5-A5FF0855ED79}" presName="dummy2b" presStyleCnt="0"/>
      <dgm:spPr/>
    </dgm:pt>
    <dgm:pt modelId="{55792403-2618-40E8-821C-7DD53C99B7CB}" type="pres">
      <dgm:prSet presAssocID="{4C2F8A9F-F801-4AD9-B4C5-A5FF0855ED79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C620E-00ED-4F60-BEC6-D3BEECA2AAC3}" type="pres">
      <dgm:prSet presAssocID="{4C2F8A9F-F801-4AD9-B4C5-A5FF0855ED79}" presName="wedge3" presStyleLbl="node1" presStyleIdx="2" presStyleCnt="3"/>
      <dgm:spPr/>
      <dgm:t>
        <a:bodyPr/>
        <a:lstStyle/>
        <a:p>
          <a:endParaRPr lang="en-US"/>
        </a:p>
      </dgm:t>
    </dgm:pt>
    <dgm:pt modelId="{9FB95B77-EE8C-4682-B2CE-1C39DF1B0F4C}" type="pres">
      <dgm:prSet presAssocID="{4C2F8A9F-F801-4AD9-B4C5-A5FF0855ED79}" presName="dummy3a" presStyleCnt="0"/>
      <dgm:spPr/>
    </dgm:pt>
    <dgm:pt modelId="{797ED651-E4AE-440F-BB59-6A1D6B1B6EA6}" type="pres">
      <dgm:prSet presAssocID="{4C2F8A9F-F801-4AD9-B4C5-A5FF0855ED79}" presName="dummy3b" presStyleCnt="0"/>
      <dgm:spPr/>
    </dgm:pt>
    <dgm:pt modelId="{6E2460B5-AEB9-43EE-B68E-FB299B1904A7}" type="pres">
      <dgm:prSet presAssocID="{4C2F8A9F-F801-4AD9-B4C5-A5FF0855ED79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A1602F-E115-4B32-B31E-6E8BABED949B}" type="pres">
      <dgm:prSet presAssocID="{CCDE81CD-E0B7-467C-B98C-0EB377A4AEBA}" presName="arrowWedge1" presStyleLbl="fgSibTrans2D1" presStyleIdx="0" presStyleCnt="3"/>
      <dgm:spPr/>
    </dgm:pt>
    <dgm:pt modelId="{6DEE446D-9B1C-489C-ADBA-E9C847D435EA}" type="pres">
      <dgm:prSet presAssocID="{B140E6E7-E6C5-4DD1-9A53-04865418BCF0}" presName="arrowWedge2" presStyleLbl="fgSibTrans2D1" presStyleIdx="1" presStyleCnt="3"/>
      <dgm:spPr/>
    </dgm:pt>
    <dgm:pt modelId="{D5D9B582-F58A-4D36-AAF1-4858368A36C2}" type="pres">
      <dgm:prSet presAssocID="{995D3D48-95BA-484A-9610-B85B7DBCA3D9}" presName="arrowWedge3" presStyleLbl="fgSibTrans2D1" presStyleIdx="2" presStyleCnt="3"/>
      <dgm:spPr/>
    </dgm:pt>
  </dgm:ptLst>
  <dgm:cxnLst>
    <dgm:cxn modelId="{9EC699B0-2AEF-4854-85E4-27CA25964DD7}" type="presOf" srcId="{3DD3DF32-D453-4261-969E-213951280FDC}" destId="{0F92DCB6-274A-4760-8725-5CA12BD2C2B2}" srcOrd="0" destOrd="0" presId="urn:microsoft.com/office/officeart/2005/8/layout/cycle8"/>
    <dgm:cxn modelId="{FEA38DA2-D2B4-4D63-8039-7D40116026DE}" srcId="{4C2F8A9F-F801-4AD9-B4C5-A5FF0855ED79}" destId="{D5155AE6-7C24-4DFB-AF85-B812F909D5D8}" srcOrd="0" destOrd="0" parTransId="{3BB66D58-C2B6-46CC-A480-6899C34D227E}" sibTransId="{CCDE81CD-E0B7-467C-B98C-0EB377A4AEBA}"/>
    <dgm:cxn modelId="{A51B8E57-2868-41E5-A00C-96AEEF574220}" srcId="{4C2F8A9F-F801-4AD9-B4C5-A5FF0855ED79}" destId="{3DD3DF32-D453-4261-969E-213951280FDC}" srcOrd="1" destOrd="0" parTransId="{C73D0931-E80A-4FA8-8FEC-1BBFF090A5BA}" sibTransId="{B140E6E7-E6C5-4DD1-9A53-04865418BCF0}"/>
    <dgm:cxn modelId="{82FE6DD4-F3E5-495F-BA5E-A4C33C7E7B74}" type="presOf" srcId="{3DD3DF32-D453-4261-969E-213951280FDC}" destId="{55792403-2618-40E8-821C-7DD53C99B7CB}" srcOrd="1" destOrd="0" presId="urn:microsoft.com/office/officeart/2005/8/layout/cycle8"/>
    <dgm:cxn modelId="{6CCFC8C2-9E67-4069-9CB0-5DD0DFDA01F6}" type="presOf" srcId="{E916BAA4-7B25-4006-A3F5-0DDB48A12129}" destId="{79BC620E-00ED-4F60-BEC6-D3BEECA2AAC3}" srcOrd="0" destOrd="0" presId="urn:microsoft.com/office/officeart/2005/8/layout/cycle8"/>
    <dgm:cxn modelId="{A66AB01A-08E8-4BA1-9818-042DAD4DD000}" srcId="{4C2F8A9F-F801-4AD9-B4C5-A5FF0855ED79}" destId="{E916BAA4-7B25-4006-A3F5-0DDB48A12129}" srcOrd="2" destOrd="0" parTransId="{F66CB69A-9C93-48E7-BD74-BB967EC33696}" sibTransId="{995D3D48-95BA-484A-9610-B85B7DBCA3D9}"/>
    <dgm:cxn modelId="{F78D7EDF-1902-4133-B1C1-D31D2E9CC332}" type="presOf" srcId="{E916BAA4-7B25-4006-A3F5-0DDB48A12129}" destId="{6E2460B5-AEB9-43EE-B68E-FB299B1904A7}" srcOrd="1" destOrd="0" presId="urn:microsoft.com/office/officeart/2005/8/layout/cycle8"/>
    <dgm:cxn modelId="{F1C77561-60BA-4CA4-A53B-9361CB8713D4}" type="presOf" srcId="{D5155AE6-7C24-4DFB-AF85-B812F909D5D8}" destId="{437FD19A-1EEB-4A32-AF04-EB8B3142D693}" srcOrd="1" destOrd="0" presId="urn:microsoft.com/office/officeart/2005/8/layout/cycle8"/>
    <dgm:cxn modelId="{9DAB7FCB-5AAE-4EE5-928B-AAB17054DA64}" type="presOf" srcId="{D5155AE6-7C24-4DFB-AF85-B812F909D5D8}" destId="{2C74C93E-6296-47AD-9508-2D9F7B097763}" srcOrd="0" destOrd="0" presId="urn:microsoft.com/office/officeart/2005/8/layout/cycle8"/>
    <dgm:cxn modelId="{E5AC6EEC-006E-49EF-A0E0-B61BA9508CD2}" type="presOf" srcId="{4C2F8A9F-F801-4AD9-B4C5-A5FF0855ED79}" destId="{62B391B2-3F55-4264-B262-4B2F25684ADC}" srcOrd="0" destOrd="0" presId="urn:microsoft.com/office/officeart/2005/8/layout/cycle8"/>
    <dgm:cxn modelId="{0FE94D36-A3B9-405C-AA74-738BA1F564E9}" type="presParOf" srcId="{62B391B2-3F55-4264-B262-4B2F25684ADC}" destId="{2C74C93E-6296-47AD-9508-2D9F7B097763}" srcOrd="0" destOrd="0" presId="urn:microsoft.com/office/officeart/2005/8/layout/cycle8"/>
    <dgm:cxn modelId="{B0314CB1-B2FD-4045-B5E7-3D3E0E02F929}" type="presParOf" srcId="{62B391B2-3F55-4264-B262-4B2F25684ADC}" destId="{93F50604-F66F-4AAE-B8EF-03ED8B6D0FEE}" srcOrd="1" destOrd="0" presId="urn:microsoft.com/office/officeart/2005/8/layout/cycle8"/>
    <dgm:cxn modelId="{EFC5915A-C75D-4B23-A724-8B4B0609BF5E}" type="presParOf" srcId="{62B391B2-3F55-4264-B262-4B2F25684ADC}" destId="{6C74BE8F-B824-4ADB-B45B-40DA04B80DE2}" srcOrd="2" destOrd="0" presId="urn:microsoft.com/office/officeart/2005/8/layout/cycle8"/>
    <dgm:cxn modelId="{DE5D18A0-2033-4621-959C-25166FBE8EAB}" type="presParOf" srcId="{62B391B2-3F55-4264-B262-4B2F25684ADC}" destId="{437FD19A-1EEB-4A32-AF04-EB8B3142D693}" srcOrd="3" destOrd="0" presId="urn:microsoft.com/office/officeart/2005/8/layout/cycle8"/>
    <dgm:cxn modelId="{20BA3DF3-D629-4561-92E2-E8085271ACC6}" type="presParOf" srcId="{62B391B2-3F55-4264-B262-4B2F25684ADC}" destId="{0F92DCB6-274A-4760-8725-5CA12BD2C2B2}" srcOrd="4" destOrd="0" presId="urn:microsoft.com/office/officeart/2005/8/layout/cycle8"/>
    <dgm:cxn modelId="{272AE937-1AE7-4E34-9275-98D32EA792BC}" type="presParOf" srcId="{62B391B2-3F55-4264-B262-4B2F25684ADC}" destId="{61040254-73E8-486B-8ACF-16B1AE008067}" srcOrd="5" destOrd="0" presId="urn:microsoft.com/office/officeart/2005/8/layout/cycle8"/>
    <dgm:cxn modelId="{FEE7A741-738B-4B58-96AA-DF2A1467CC58}" type="presParOf" srcId="{62B391B2-3F55-4264-B262-4B2F25684ADC}" destId="{F9A8A469-7728-4D8C-9C20-A31293E9B24B}" srcOrd="6" destOrd="0" presId="urn:microsoft.com/office/officeart/2005/8/layout/cycle8"/>
    <dgm:cxn modelId="{6E51A1CD-8F92-42A5-B1C9-F5812A12CA25}" type="presParOf" srcId="{62B391B2-3F55-4264-B262-4B2F25684ADC}" destId="{55792403-2618-40E8-821C-7DD53C99B7CB}" srcOrd="7" destOrd="0" presId="urn:microsoft.com/office/officeart/2005/8/layout/cycle8"/>
    <dgm:cxn modelId="{02F4B8ED-2C92-43F3-A8A7-7ACEC56FBC9C}" type="presParOf" srcId="{62B391B2-3F55-4264-B262-4B2F25684ADC}" destId="{79BC620E-00ED-4F60-BEC6-D3BEECA2AAC3}" srcOrd="8" destOrd="0" presId="urn:microsoft.com/office/officeart/2005/8/layout/cycle8"/>
    <dgm:cxn modelId="{8880357C-4AD1-4189-85B4-32924E56E014}" type="presParOf" srcId="{62B391B2-3F55-4264-B262-4B2F25684ADC}" destId="{9FB95B77-EE8C-4682-B2CE-1C39DF1B0F4C}" srcOrd="9" destOrd="0" presId="urn:microsoft.com/office/officeart/2005/8/layout/cycle8"/>
    <dgm:cxn modelId="{2D91F944-1929-4E81-B822-32397B0943BB}" type="presParOf" srcId="{62B391B2-3F55-4264-B262-4B2F25684ADC}" destId="{797ED651-E4AE-440F-BB59-6A1D6B1B6EA6}" srcOrd="10" destOrd="0" presId="urn:microsoft.com/office/officeart/2005/8/layout/cycle8"/>
    <dgm:cxn modelId="{012EE0F5-C08D-481B-8425-87995D1854C7}" type="presParOf" srcId="{62B391B2-3F55-4264-B262-4B2F25684ADC}" destId="{6E2460B5-AEB9-43EE-B68E-FB299B1904A7}" srcOrd="11" destOrd="0" presId="urn:microsoft.com/office/officeart/2005/8/layout/cycle8"/>
    <dgm:cxn modelId="{16EEFDD7-9E97-40DF-AB49-E1423051B7DB}" type="presParOf" srcId="{62B391B2-3F55-4264-B262-4B2F25684ADC}" destId="{A4A1602F-E115-4B32-B31E-6E8BABED949B}" srcOrd="12" destOrd="0" presId="urn:microsoft.com/office/officeart/2005/8/layout/cycle8"/>
    <dgm:cxn modelId="{979DB4FE-0210-424F-9BDE-ABBD07AAD1B8}" type="presParOf" srcId="{62B391B2-3F55-4264-B262-4B2F25684ADC}" destId="{6DEE446D-9B1C-489C-ADBA-E9C847D435EA}" srcOrd="13" destOrd="0" presId="urn:microsoft.com/office/officeart/2005/8/layout/cycle8"/>
    <dgm:cxn modelId="{CE3FBD5C-2385-40B8-9CA4-EE1E10EAB98E}" type="presParOf" srcId="{62B391B2-3F55-4264-B262-4B2F25684ADC}" destId="{D5D9B582-F58A-4D36-AAF1-4858368A36C2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E6B99A1-0E07-4122-B521-F472DB04266C}" type="doc">
      <dgm:prSet loTypeId="urn:microsoft.com/office/officeart/2005/8/layout/vList4#2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16C76763-4D64-4110-932B-7A4EB148A250}">
      <dgm:prSet phldrT="[Text]"/>
      <dgm:spPr/>
      <dgm:t>
        <a:bodyPr/>
        <a:lstStyle/>
        <a:p>
          <a:r>
            <a:rPr lang="en-US" b="1" dirty="0" smtClean="0"/>
            <a:t>Marine Applications are not Sensitive to Weight and Size Constraints when as compared to other modes of transportation.</a:t>
          </a:r>
          <a:endParaRPr lang="en-US" dirty="0"/>
        </a:p>
      </dgm:t>
    </dgm:pt>
    <dgm:pt modelId="{BB11FDCE-8537-4EA4-8A51-A31D8D1F1153}" type="parTrans" cxnId="{47CE50A8-59CE-4725-9E7A-57CA62FBD5C0}">
      <dgm:prSet/>
      <dgm:spPr/>
      <dgm:t>
        <a:bodyPr/>
        <a:lstStyle/>
        <a:p>
          <a:endParaRPr lang="en-US"/>
        </a:p>
      </dgm:t>
    </dgm:pt>
    <dgm:pt modelId="{A8EE51CB-C999-4AC1-867A-3258D57D6D77}" type="sibTrans" cxnId="{47CE50A8-59CE-4725-9E7A-57CA62FBD5C0}">
      <dgm:prSet/>
      <dgm:spPr/>
      <dgm:t>
        <a:bodyPr/>
        <a:lstStyle/>
        <a:p>
          <a:endParaRPr lang="en-US"/>
        </a:p>
      </dgm:t>
    </dgm:pt>
    <dgm:pt modelId="{C9CD33B8-8FCF-46C7-9A9E-500CE0260297}">
      <dgm:prSet phldrT="[Text]"/>
      <dgm:spPr/>
      <dgm:t>
        <a:bodyPr/>
        <a:lstStyle/>
        <a:p>
          <a:r>
            <a:rPr lang="en-US" b="1" dirty="0" smtClean="0"/>
            <a:t>Heightened Port Restrictions and Engine Emissions Standards</a:t>
          </a:r>
          <a:endParaRPr lang="en-US" dirty="0"/>
        </a:p>
      </dgm:t>
    </dgm:pt>
    <dgm:pt modelId="{A3AAA56B-9ED6-41AC-A677-5619F34F81B1}" type="parTrans" cxnId="{1F522618-04B4-4896-8A6B-85666DA76EF7}">
      <dgm:prSet/>
      <dgm:spPr/>
      <dgm:t>
        <a:bodyPr/>
        <a:lstStyle/>
        <a:p>
          <a:endParaRPr lang="en-US"/>
        </a:p>
      </dgm:t>
    </dgm:pt>
    <dgm:pt modelId="{A9AA591D-17C4-498D-8DB1-16C8F0114919}" type="sibTrans" cxnId="{1F522618-04B4-4896-8A6B-85666DA76EF7}">
      <dgm:prSet/>
      <dgm:spPr/>
      <dgm:t>
        <a:bodyPr/>
        <a:lstStyle/>
        <a:p>
          <a:endParaRPr lang="en-US"/>
        </a:p>
      </dgm:t>
    </dgm:pt>
    <dgm:pt modelId="{384594DD-28E9-4B62-B542-95B30FD4E8BD}">
      <dgm:prSet/>
      <dgm:spPr/>
      <dgm:t>
        <a:bodyPr/>
        <a:lstStyle/>
        <a:p>
          <a:r>
            <a:rPr lang="en-US" b="1" smtClean="0"/>
            <a:t>Opportunity of reduce CO2 emissions (Green Technology).</a:t>
          </a:r>
          <a:endParaRPr lang="en-US" b="1" dirty="0" smtClean="0"/>
        </a:p>
      </dgm:t>
    </dgm:pt>
    <dgm:pt modelId="{9AA8737C-6D4C-4466-AA32-D557E01B5F43}" type="parTrans" cxnId="{BA3A1F8E-24A6-4425-ADC3-3F73FF98807F}">
      <dgm:prSet/>
      <dgm:spPr/>
      <dgm:t>
        <a:bodyPr/>
        <a:lstStyle/>
        <a:p>
          <a:endParaRPr lang="en-US"/>
        </a:p>
      </dgm:t>
    </dgm:pt>
    <dgm:pt modelId="{25B7CCD3-FDD0-4F44-8E4A-B38F9B085EED}" type="sibTrans" cxnId="{BA3A1F8E-24A6-4425-ADC3-3F73FF98807F}">
      <dgm:prSet/>
      <dgm:spPr/>
      <dgm:t>
        <a:bodyPr/>
        <a:lstStyle/>
        <a:p>
          <a:endParaRPr lang="en-US"/>
        </a:p>
      </dgm:t>
    </dgm:pt>
    <dgm:pt modelId="{926C5D69-2AC7-4A6A-A69D-BF35CAB178D6}">
      <dgm:prSet/>
      <dgm:spPr/>
      <dgm:t>
        <a:bodyPr/>
        <a:lstStyle/>
        <a:p>
          <a:r>
            <a:rPr lang="en-US" b="1" smtClean="0"/>
            <a:t>Efficiency Improvements are of Critical Importance to Industry.</a:t>
          </a:r>
          <a:endParaRPr lang="en-US"/>
        </a:p>
      </dgm:t>
    </dgm:pt>
    <dgm:pt modelId="{E780BF64-880D-4618-92D7-BE6F499D7AA1}" type="parTrans" cxnId="{33502F76-95FF-4358-B021-FA2BBC991C88}">
      <dgm:prSet/>
      <dgm:spPr/>
      <dgm:t>
        <a:bodyPr/>
        <a:lstStyle/>
        <a:p>
          <a:endParaRPr lang="en-US"/>
        </a:p>
      </dgm:t>
    </dgm:pt>
    <dgm:pt modelId="{9BDB15D8-C25D-44AF-9438-73A8DB5F03D5}" type="sibTrans" cxnId="{33502F76-95FF-4358-B021-FA2BBC991C88}">
      <dgm:prSet/>
      <dgm:spPr/>
      <dgm:t>
        <a:bodyPr/>
        <a:lstStyle/>
        <a:p>
          <a:endParaRPr lang="en-US"/>
        </a:p>
      </dgm:t>
    </dgm:pt>
    <dgm:pt modelId="{F0BAAD82-2ACE-4A0C-9184-9DBB2FD34640}" type="pres">
      <dgm:prSet presAssocID="{7E6B99A1-0E07-4122-B521-F472DB04266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A33178-ECDD-4669-99E7-68852A5BBA66}" type="pres">
      <dgm:prSet presAssocID="{16C76763-4D64-4110-932B-7A4EB148A250}" presName="comp" presStyleCnt="0"/>
      <dgm:spPr/>
      <dgm:t>
        <a:bodyPr/>
        <a:lstStyle/>
        <a:p>
          <a:endParaRPr lang="en-US"/>
        </a:p>
      </dgm:t>
    </dgm:pt>
    <dgm:pt modelId="{06F7752C-9423-49FF-8722-B15EC1537C7A}" type="pres">
      <dgm:prSet presAssocID="{16C76763-4D64-4110-932B-7A4EB148A250}" presName="box" presStyleLbl="node1" presStyleIdx="0" presStyleCnt="4"/>
      <dgm:spPr/>
      <dgm:t>
        <a:bodyPr/>
        <a:lstStyle/>
        <a:p>
          <a:endParaRPr lang="en-US"/>
        </a:p>
      </dgm:t>
    </dgm:pt>
    <dgm:pt modelId="{C0A809B0-F3CA-45A5-AA36-C19DF613D8CC}" type="pres">
      <dgm:prSet presAssocID="{16C76763-4D64-4110-932B-7A4EB148A250}" presName="img" presStyleLbl="fgImgPlace1" presStyleIdx="0" presStyleCnt="4"/>
      <dgm:spPr/>
      <dgm:t>
        <a:bodyPr/>
        <a:lstStyle/>
        <a:p>
          <a:endParaRPr lang="en-US"/>
        </a:p>
      </dgm:t>
    </dgm:pt>
    <dgm:pt modelId="{3601834E-2C4F-48FE-8975-FEAE7A389978}" type="pres">
      <dgm:prSet presAssocID="{16C76763-4D64-4110-932B-7A4EB148A250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B1695C-3469-4B0C-8231-ED1FF99EB56E}" type="pres">
      <dgm:prSet presAssocID="{A8EE51CB-C999-4AC1-867A-3258D57D6D77}" presName="spacer" presStyleCnt="0"/>
      <dgm:spPr/>
      <dgm:t>
        <a:bodyPr/>
        <a:lstStyle/>
        <a:p>
          <a:endParaRPr lang="en-US"/>
        </a:p>
      </dgm:t>
    </dgm:pt>
    <dgm:pt modelId="{A6F9816A-6774-4F80-AB31-8B22B32085E1}" type="pres">
      <dgm:prSet presAssocID="{C9CD33B8-8FCF-46C7-9A9E-500CE0260297}" presName="comp" presStyleCnt="0"/>
      <dgm:spPr/>
      <dgm:t>
        <a:bodyPr/>
        <a:lstStyle/>
        <a:p>
          <a:endParaRPr lang="en-US"/>
        </a:p>
      </dgm:t>
    </dgm:pt>
    <dgm:pt modelId="{CEB1E0BB-41EA-4FCC-B9DC-4CAC48D94652}" type="pres">
      <dgm:prSet presAssocID="{C9CD33B8-8FCF-46C7-9A9E-500CE0260297}" presName="box" presStyleLbl="node1" presStyleIdx="1" presStyleCnt="4"/>
      <dgm:spPr/>
      <dgm:t>
        <a:bodyPr/>
        <a:lstStyle/>
        <a:p>
          <a:endParaRPr lang="en-US"/>
        </a:p>
      </dgm:t>
    </dgm:pt>
    <dgm:pt modelId="{4E4A3DC1-9A6A-4F58-A2A7-1A4FB51C0C1D}" type="pres">
      <dgm:prSet presAssocID="{C9CD33B8-8FCF-46C7-9A9E-500CE0260297}" presName="img" presStyleLbl="fgImgPlace1" presStyleIdx="1" presStyleCnt="4"/>
      <dgm:spPr/>
      <dgm:t>
        <a:bodyPr/>
        <a:lstStyle/>
        <a:p>
          <a:endParaRPr lang="en-US"/>
        </a:p>
      </dgm:t>
    </dgm:pt>
    <dgm:pt modelId="{EDC09BCE-BC2C-47F9-B0B1-1BB25178EC9F}" type="pres">
      <dgm:prSet presAssocID="{C9CD33B8-8FCF-46C7-9A9E-500CE0260297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89172D-5425-4E1B-829D-6A31B1E5FEE1}" type="pres">
      <dgm:prSet presAssocID="{A9AA591D-17C4-498D-8DB1-16C8F0114919}" presName="spacer" presStyleCnt="0"/>
      <dgm:spPr/>
      <dgm:t>
        <a:bodyPr/>
        <a:lstStyle/>
        <a:p>
          <a:endParaRPr lang="en-US"/>
        </a:p>
      </dgm:t>
    </dgm:pt>
    <dgm:pt modelId="{3AE314A1-C08B-4B4B-B57A-0A52C1A83E8C}" type="pres">
      <dgm:prSet presAssocID="{384594DD-28E9-4B62-B542-95B30FD4E8BD}" presName="comp" presStyleCnt="0"/>
      <dgm:spPr/>
      <dgm:t>
        <a:bodyPr/>
        <a:lstStyle/>
        <a:p>
          <a:endParaRPr lang="en-US"/>
        </a:p>
      </dgm:t>
    </dgm:pt>
    <dgm:pt modelId="{3AF43086-1024-428A-A5BA-7988BAC892C2}" type="pres">
      <dgm:prSet presAssocID="{384594DD-28E9-4B62-B542-95B30FD4E8BD}" presName="box" presStyleLbl="node1" presStyleIdx="2" presStyleCnt="4"/>
      <dgm:spPr/>
      <dgm:t>
        <a:bodyPr/>
        <a:lstStyle/>
        <a:p>
          <a:endParaRPr lang="en-US"/>
        </a:p>
      </dgm:t>
    </dgm:pt>
    <dgm:pt modelId="{B3A72511-82F5-4A26-B441-1B8D824453EE}" type="pres">
      <dgm:prSet presAssocID="{384594DD-28E9-4B62-B542-95B30FD4E8BD}" presName="img" presStyleLbl="fgImgPlace1" presStyleIdx="2" presStyleCnt="4"/>
      <dgm:spPr/>
      <dgm:t>
        <a:bodyPr/>
        <a:lstStyle/>
        <a:p>
          <a:endParaRPr lang="en-US"/>
        </a:p>
      </dgm:t>
    </dgm:pt>
    <dgm:pt modelId="{D7310698-643A-46ED-899E-DBEC78956BFB}" type="pres">
      <dgm:prSet presAssocID="{384594DD-28E9-4B62-B542-95B30FD4E8BD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F1BB21-3C56-4B94-AB5B-C014184679D7}" type="pres">
      <dgm:prSet presAssocID="{25B7CCD3-FDD0-4F44-8E4A-B38F9B085EED}" presName="spacer" presStyleCnt="0"/>
      <dgm:spPr/>
      <dgm:t>
        <a:bodyPr/>
        <a:lstStyle/>
        <a:p>
          <a:endParaRPr lang="en-US"/>
        </a:p>
      </dgm:t>
    </dgm:pt>
    <dgm:pt modelId="{134181BD-27D7-4AAA-A0C7-DCEA2F2FB8B9}" type="pres">
      <dgm:prSet presAssocID="{926C5D69-2AC7-4A6A-A69D-BF35CAB178D6}" presName="comp" presStyleCnt="0"/>
      <dgm:spPr/>
      <dgm:t>
        <a:bodyPr/>
        <a:lstStyle/>
        <a:p>
          <a:endParaRPr lang="en-US"/>
        </a:p>
      </dgm:t>
    </dgm:pt>
    <dgm:pt modelId="{09C6FDB1-0979-40F7-9796-1006C37396C0}" type="pres">
      <dgm:prSet presAssocID="{926C5D69-2AC7-4A6A-A69D-BF35CAB178D6}" presName="box" presStyleLbl="node1" presStyleIdx="3" presStyleCnt="4"/>
      <dgm:spPr/>
      <dgm:t>
        <a:bodyPr/>
        <a:lstStyle/>
        <a:p>
          <a:endParaRPr lang="en-US"/>
        </a:p>
      </dgm:t>
    </dgm:pt>
    <dgm:pt modelId="{18899040-E3A7-4586-860C-94AFB4DF03BB}" type="pres">
      <dgm:prSet presAssocID="{926C5D69-2AC7-4A6A-A69D-BF35CAB178D6}" presName="img" presStyleLbl="fgImgPlace1" presStyleIdx="3" presStyleCnt="4"/>
      <dgm:spPr/>
      <dgm:t>
        <a:bodyPr/>
        <a:lstStyle/>
        <a:p>
          <a:endParaRPr lang="en-US"/>
        </a:p>
      </dgm:t>
    </dgm:pt>
    <dgm:pt modelId="{EACD15EC-74F2-426E-A36B-C459EA3F7D72}" type="pres">
      <dgm:prSet presAssocID="{926C5D69-2AC7-4A6A-A69D-BF35CAB178D6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CE50A8-59CE-4725-9E7A-57CA62FBD5C0}" srcId="{7E6B99A1-0E07-4122-B521-F472DB04266C}" destId="{16C76763-4D64-4110-932B-7A4EB148A250}" srcOrd="0" destOrd="0" parTransId="{BB11FDCE-8537-4EA4-8A51-A31D8D1F1153}" sibTransId="{A8EE51CB-C999-4AC1-867A-3258D57D6D77}"/>
    <dgm:cxn modelId="{7EF264F6-819D-4551-BC1D-D9AA792B54FC}" type="presOf" srcId="{16C76763-4D64-4110-932B-7A4EB148A250}" destId="{06F7752C-9423-49FF-8722-B15EC1537C7A}" srcOrd="0" destOrd="0" presId="urn:microsoft.com/office/officeart/2005/8/layout/vList4#2"/>
    <dgm:cxn modelId="{A120B6A7-0AE9-423C-82AA-234DC910B711}" type="presOf" srcId="{7E6B99A1-0E07-4122-B521-F472DB04266C}" destId="{F0BAAD82-2ACE-4A0C-9184-9DBB2FD34640}" srcOrd="0" destOrd="0" presId="urn:microsoft.com/office/officeart/2005/8/layout/vList4#2"/>
    <dgm:cxn modelId="{33502F76-95FF-4358-B021-FA2BBC991C88}" srcId="{7E6B99A1-0E07-4122-B521-F472DB04266C}" destId="{926C5D69-2AC7-4A6A-A69D-BF35CAB178D6}" srcOrd="3" destOrd="0" parTransId="{E780BF64-880D-4618-92D7-BE6F499D7AA1}" sibTransId="{9BDB15D8-C25D-44AF-9438-73A8DB5F03D5}"/>
    <dgm:cxn modelId="{B186EF04-A9CD-4D7A-A93C-B3729B029AB8}" type="presOf" srcId="{C9CD33B8-8FCF-46C7-9A9E-500CE0260297}" destId="{CEB1E0BB-41EA-4FCC-B9DC-4CAC48D94652}" srcOrd="0" destOrd="0" presId="urn:microsoft.com/office/officeart/2005/8/layout/vList4#2"/>
    <dgm:cxn modelId="{8B1D2A1C-2C03-4B54-A1F0-1964F16DD73F}" type="presOf" srcId="{926C5D69-2AC7-4A6A-A69D-BF35CAB178D6}" destId="{EACD15EC-74F2-426E-A36B-C459EA3F7D72}" srcOrd="1" destOrd="0" presId="urn:microsoft.com/office/officeart/2005/8/layout/vList4#2"/>
    <dgm:cxn modelId="{597D6C42-228D-419B-B585-3B67E53B3D1F}" type="presOf" srcId="{926C5D69-2AC7-4A6A-A69D-BF35CAB178D6}" destId="{09C6FDB1-0979-40F7-9796-1006C37396C0}" srcOrd="0" destOrd="0" presId="urn:microsoft.com/office/officeart/2005/8/layout/vList4#2"/>
    <dgm:cxn modelId="{1F522618-04B4-4896-8A6B-85666DA76EF7}" srcId="{7E6B99A1-0E07-4122-B521-F472DB04266C}" destId="{C9CD33B8-8FCF-46C7-9A9E-500CE0260297}" srcOrd="1" destOrd="0" parTransId="{A3AAA56B-9ED6-41AC-A677-5619F34F81B1}" sibTransId="{A9AA591D-17C4-498D-8DB1-16C8F0114919}"/>
    <dgm:cxn modelId="{BA3A1F8E-24A6-4425-ADC3-3F73FF98807F}" srcId="{7E6B99A1-0E07-4122-B521-F472DB04266C}" destId="{384594DD-28E9-4B62-B542-95B30FD4E8BD}" srcOrd="2" destOrd="0" parTransId="{9AA8737C-6D4C-4466-AA32-D557E01B5F43}" sibTransId="{25B7CCD3-FDD0-4F44-8E4A-B38F9B085EED}"/>
    <dgm:cxn modelId="{598A9CCC-3BC8-4A29-BD44-92F43FB434AC}" type="presOf" srcId="{384594DD-28E9-4B62-B542-95B30FD4E8BD}" destId="{3AF43086-1024-428A-A5BA-7988BAC892C2}" srcOrd="0" destOrd="0" presId="urn:microsoft.com/office/officeart/2005/8/layout/vList4#2"/>
    <dgm:cxn modelId="{1AA7A170-C54C-4D86-9A41-948659FDDD65}" type="presOf" srcId="{16C76763-4D64-4110-932B-7A4EB148A250}" destId="{3601834E-2C4F-48FE-8975-FEAE7A389978}" srcOrd="1" destOrd="0" presId="urn:microsoft.com/office/officeart/2005/8/layout/vList4#2"/>
    <dgm:cxn modelId="{4D2A6B35-352C-46B8-8F44-171216FE5588}" type="presOf" srcId="{384594DD-28E9-4B62-B542-95B30FD4E8BD}" destId="{D7310698-643A-46ED-899E-DBEC78956BFB}" srcOrd="1" destOrd="0" presId="urn:microsoft.com/office/officeart/2005/8/layout/vList4#2"/>
    <dgm:cxn modelId="{B12CF9B9-F039-4AE7-90F4-3DA6D3F4136C}" type="presOf" srcId="{C9CD33B8-8FCF-46C7-9A9E-500CE0260297}" destId="{EDC09BCE-BC2C-47F9-B0B1-1BB25178EC9F}" srcOrd="1" destOrd="0" presId="urn:microsoft.com/office/officeart/2005/8/layout/vList4#2"/>
    <dgm:cxn modelId="{80752BFE-0EFE-485A-A72A-F6EE60150E24}" type="presParOf" srcId="{F0BAAD82-2ACE-4A0C-9184-9DBB2FD34640}" destId="{DCA33178-ECDD-4669-99E7-68852A5BBA66}" srcOrd="0" destOrd="0" presId="urn:microsoft.com/office/officeart/2005/8/layout/vList4#2"/>
    <dgm:cxn modelId="{718B0302-B81B-479B-9F66-03CD41F6FA9D}" type="presParOf" srcId="{DCA33178-ECDD-4669-99E7-68852A5BBA66}" destId="{06F7752C-9423-49FF-8722-B15EC1537C7A}" srcOrd="0" destOrd="0" presId="urn:microsoft.com/office/officeart/2005/8/layout/vList4#2"/>
    <dgm:cxn modelId="{516C24E8-D2EF-47A9-A85A-B64C06FDE289}" type="presParOf" srcId="{DCA33178-ECDD-4669-99E7-68852A5BBA66}" destId="{C0A809B0-F3CA-45A5-AA36-C19DF613D8CC}" srcOrd="1" destOrd="0" presId="urn:microsoft.com/office/officeart/2005/8/layout/vList4#2"/>
    <dgm:cxn modelId="{07C01222-DE35-40F8-99D5-4259EF823553}" type="presParOf" srcId="{DCA33178-ECDD-4669-99E7-68852A5BBA66}" destId="{3601834E-2C4F-48FE-8975-FEAE7A389978}" srcOrd="2" destOrd="0" presId="urn:microsoft.com/office/officeart/2005/8/layout/vList4#2"/>
    <dgm:cxn modelId="{F53B7897-5FB8-47B8-BED8-6479E2295ABC}" type="presParOf" srcId="{F0BAAD82-2ACE-4A0C-9184-9DBB2FD34640}" destId="{57B1695C-3469-4B0C-8231-ED1FF99EB56E}" srcOrd="1" destOrd="0" presId="urn:microsoft.com/office/officeart/2005/8/layout/vList4#2"/>
    <dgm:cxn modelId="{D1589D88-E2DC-4E56-983B-AFD70D6E92B2}" type="presParOf" srcId="{F0BAAD82-2ACE-4A0C-9184-9DBB2FD34640}" destId="{A6F9816A-6774-4F80-AB31-8B22B32085E1}" srcOrd="2" destOrd="0" presId="urn:microsoft.com/office/officeart/2005/8/layout/vList4#2"/>
    <dgm:cxn modelId="{B947D63A-A9CE-4207-9DC9-4C22EA510543}" type="presParOf" srcId="{A6F9816A-6774-4F80-AB31-8B22B32085E1}" destId="{CEB1E0BB-41EA-4FCC-B9DC-4CAC48D94652}" srcOrd="0" destOrd="0" presId="urn:microsoft.com/office/officeart/2005/8/layout/vList4#2"/>
    <dgm:cxn modelId="{79B65526-0DC9-4E34-A644-C62522A49214}" type="presParOf" srcId="{A6F9816A-6774-4F80-AB31-8B22B32085E1}" destId="{4E4A3DC1-9A6A-4F58-A2A7-1A4FB51C0C1D}" srcOrd="1" destOrd="0" presId="urn:microsoft.com/office/officeart/2005/8/layout/vList4#2"/>
    <dgm:cxn modelId="{0CE74276-E7DE-496F-88BF-142FBAD98026}" type="presParOf" srcId="{A6F9816A-6774-4F80-AB31-8B22B32085E1}" destId="{EDC09BCE-BC2C-47F9-B0B1-1BB25178EC9F}" srcOrd="2" destOrd="0" presId="urn:microsoft.com/office/officeart/2005/8/layout/vList4#2"/>
    <dgm:cxn modelId="{C1241E3B-4342-411B-8B69-5FCC4D44BE49}" type="presParOf" srcId="{F0BAAD82-2ACE-4A0C-9184-9DBB2FD34640}" destId="{5A89172D-5425-4E1B-829D-6A31B1E5FEE1}" srcOrd="3" destOrd="0" presId="urn:microsoft.com/office/officeart/2005/8/layout/vList4#2"/>
    <dgm:cxn modelId="{8FE7146B-5A0A-4E7B-8D5D-E9CA1AADC5A3}" type="presParOf" srcId="{F0BAAD82-2ACE-4A0C-9184-9DBB2FD34640}" destId="{3AE314A1-C08B-4B4B-B57A-0A52C1A83E8C}" srcOrd="4" destOrd="0" presId="urn:microsoft.com/office/officeart/2005/8/layout/vList4#2"/>
    <dgm:cxn modelId="{34631F3F-D728-4C24-AB6A-F3D5BC39A7B8}" type="presParOf" srcId="{3AE314A1-C08B-4B4B-B57A-0A52C1A83E8C}" destId="{3AF43086-1024-428A-A5BA-7988BAC892C2}" srcOrd="0" destOrd="0" presId="urn:microsoft.com/office/officeart/2005/8/layout/vList4#2"/>
    <dgm:cxn modelId="{E08EA7C3-11F2-4956-8140-AD7404A73240}" type="presParOf" srcId="{3AE314A1-C08B-4B4B-B57A-0A52C1A83E8C}" destId="{B3A72511-82F5-4A26-B441-1B8D824453EE}" srcOrd="1" destOrd="0" presId="urn:microsoft.com/office/officeart/2005/8/layout/vList4#2"/>
    <dgm:cxn modelId="{3C1C2732-A588-42B7-AC35-E1FF65697BAC}" type="presParOf" srcId="{3AE314A1-C08B-4B4B-B57A-0A52C1A83E8C}" destId="{D7310698-643A-46ED-899E-DBEC78956BFB}" srcOrd="2" destOrd="0" presId="urn:microsoft.com/office/officeart/2005/8/layout/vList4#2"/>
    <dgm:cxn modelId="{FCA4497A-825A-4741-AC38-5440DDA0D349}" type="presParOf" srcId="{F0BAAD82-2ACE-4A0C-9184-9DBB2FD34640}" destId="{AAF1BB21-3C56-4B94-AB5B-C014184679D7}" srcOrd="5" destOrd="0" presId="urn:microsoft.com/office/officeart/2005/8/layout/vList4#2"/>
    <dgm:cxn modelId="{C19E350B-9589-47D2-9CEC-5840F0FCE6E0}" type="presParOf" srcId="{F0BAAD82-2ACE-4A0C-9184-9DBB2FD34640}" destId="{134181BD-27D7-4AAA-A0C7-DCEA2F2FB8B9}" srcOrd="6" destOrd="0" presId="urn:microsoft.com/office/officeart/2005/8/layout/vList4#2"/>
    <dgm:cxn modelId="{2692EFD0-CABB-4D7B-8218-420173B66DCB}" type="presParOf" srcId="{134181BD-27D7-4AAA-A0C7-DCEA2F2FB8B9}" destId="{09C6FDB1-0979-40F7-9796-1006C37396C0}" srcOrd="0" destOrd="0" presId="urn:microsoft.com/office/officeart/2005/8/layout/vList4#2"/>
    <dgm:cxn modelId="{E85B6F23-F6FE-4F89-BF43-70C513355009}" type="presParOf" srcId="{134181BD-27D7-4AAA-A0C7-DCEA2F2FB8B9}" destId="{18899040-E3A7-4586-860C-94AFB4DF03BB}" srcOrd="1" destOrd="0" presId="urn:microsoft.com/office/officeart/2005/8/layout/vList4#2"/>
    <dgm:cxn modelId="{3F86DD41-5973-4D21-897B-0D035F0DEC8F}" type="presParOf" srcId="{134181BD-27D7-4AAA-A0C7-DCEA2F2FB8B9}" destId="{EACD15EC-74F2-426E-A36B-C459EA3F7D72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55579ED-D10D-4C3D-8CBC-89C6B6C1733D}" type="doc">
      <dgm:prSet loTypeId="urn:microsoft.com/office/officeart/2005/8/layout/lProcess3" loCatId="process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23B9AFD-443F-4487-92FE-7E096E22A122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A57A8630-13FC-4634-8A6F-9481A1F8C8E9}" type="parTrans" cxnId="{5E70E252-9B6C-4835-987D-18161444A186}">
      <dgm:prSet/>
      <dgm:spPr/>
      <dgm:t>
        <a:bodyPr/>
        <a:lstStyle/>
        <a:p>
          <a:endParaRPr lang="en-US"/>
        </a:p>
      </dgm:t>
    </dgm:pt>
    <dgm:pt modelId="{0357D9FE-E6AB-4862-8F98-C952D01DBEB5}" type="sibTrans" cxnId="{5E70E252-9B6C-4835-987D-18161444A186}">
      <dgm:prSet/>
      <dgm:spPr/>
      <dgm:t>
        <a:bodyPr/>
        <a:lstStyle/>
        <a:p>
          <a:endParaRPr lang="en-US"/>
        </a:p>
      </dgm:t>
    </dgm:pt>
    <dgm:pt modelId="{20BA441C-EAAC-4F5E-A49A-3FC90DC31984}">
      <dgm:prSet phldrT="[Text]"/>
      <dgm:spPr/>
      <dgm:t>
        <a:bodyPr/>
        <a:lstStyle/>
        <a:p>
          <a:r>
            <a:rPr lang="en-US" dirty="0" smtClean="0"/>
            <a:t>Has the greatest consistent temperature differential (Exhaust and Sea Water).</a:t>
          </a:r>
          <a:endParaRPr lang="en-US" dirty="0"/>
        </a:p>
      </dgm:t>
    </dgm:pt>
    <dgm:pt modelId="{9D226976-ACAA-44E4-93A5-D742900196DC}" type="parTrans" cxnId="{98AD915F-FB1E-4B09-82DF-E8B4AFBDD191}">
      <dgm:prSet/>
      <dgm:spPr/>
      <dgm:t>
        <a:bodyPr/>
        <a:lstStyle/>
        <a:p>
          <a:endParaRPr lang="en-US"/>
        </a:p>
      </dgm:t>
    </dgm:pt>
    <dgm:pt modelId="{862B41C1-68F0-4BC6-B72F-5057A488BB9A}" type="sibTrans" cxnId="{98AD915F-FB1E-4B09-82DF-E8B4AFBDD191}">
      <dgm:prSet/>
      <dgm:spPr/>
      <dgm:t>
        <a:bodyPr/>
        <a:lstStyle/>
        <a:p>
          <a:endParaRPr lang="en-US"/>
        </a:p>
      </dgm:t>
    </dgm:pt>
    <dgm:pt modelId="{3025E938-6D2F-4F9A-BE06-1AB44205B649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D26597C6-550B-46F5-B3B3-94E001E656CD}" type="parTrans" cxnId="{941EB8EC-ABB5-4417-B3D7-AF044AB968D1}">
      <dgm:prSet/>
      <dgm:spPr/>
      <dgm:t>
        <a:bodyPr/>
        <a:lstStyle/>
        <a:p>
          <a:endParaRPr lang="en-US"/>
        </a:p>
      </dgm:t>
    </dgm:pt>
    <dgm:pt modelId="{0E1FE925-FA75-4D83-B5C0-B28634F82EE8}" type="sibTrans" cxnId="{941EB8EC-ABB5-4417-B3D7-AF044AB968D1}">
      <dgm:prSet/>
      <dgm:spPr/>
      <dgm:t>
        <a:bodyPr/>
        <a:lstStyle/>
        <a:p>
          <a:endParaRPr lang="en-US"/>
        </a:p>
      </dgm:t>
    </dgm:pt>
    <dgm:pt modelId="{B643B329-B5D9-4151-B2CC-3C9FE4DCB0C3}">
      <dgm:prSet phldrT="[Text]"/>
      <dgm:spPr/>
      <dgm:t>
        <a:bodyPr/>
        <a:lstStyle/>
        <a:p>
          <a:r>
            <a:rPr lang="en-US" dirty="0" smtClean="0"/>
            <a:t>Lesser limitations on weight and space.</a:t>
          </a:r>
          <a:endParaRPr lang="en-US" dirty="0"/>
        </a:p>
      </dgm:t>
    </dgm:pt>
    <dgm:pt modelId="{7B2321BC-E5F7-46FB-A837-55844D63C6FD}" type="parTrans" cxnId="{AA9F8B62-EEB5-420A-990B-0F1DCFE2B9C3}">
      <dgm:prSet/>
      <dgm:spPr/>
      <dgm:t>
        <a:bodyPr/>
        <a:lstStyle/>
        <a:p>
          <a:endParaRPr lang="en-US"/>
        </a:p>
      </dgm:t>
    </dgm:pt>
    <dgm:pt modelId="{DBAC576B-BFF7-446A-AE15-383EC74F75F2}" type="sibTrans" cxnId="{AA9F8B62-EEB5-420A-990B-0F1DCFE2B9C3}">
      <dgm:prSet/>
      <dgm:spPr/>
      <dgm:t>
        <a:bodyPr/>
        <a:lstStyle/>
        <a:p>
          <a:endParaRPr lang="en-US"/>
        </a:p>
      </dgm:t>
    </dgm:pt>
    <dgm:pt modelId="{D7BD5FBA-8B33-4950-B44C-5ABA65715AC6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71D0586F-36BF-41E9-A3FE-E8785DF00B1A}" type="parTrans" cxnId="{6A5A369E-EC02-4FBA-B264-8F9574F92691}">
      <dgm:prSet/>
      <dgm:spPr/>
      <dgm:t>
        <a:bodyPr/>
        <a:lstStyle/>
        <a:p>
          <a:endParaRPr lang="en-US"/>
        </a:p>
      </dgm:t>
    </dgm:pt>
    <dgm:pt modelId="{F6643661-4E04-47E8-B220-D791C25DA750}" type="sibTrans" cxnId="{6A5A369E-EC02-4FBA-B264-8F9574F92691}">
      <dgm:prSet/>
      <dgm:spPr/>
      <dgm:t>
        <a:bodyPr/>
        <a:lstStyle/>
        <a:p>
          <a:endParaRPr lang="en-US"/>
        </a:p>
      </dgm:t>
    </dgm:pt>
    <dgm:pt modelId="{931CA920-82C9-457C-9FD7-A89264932F32}">
      <dgm:prSet phldrT="[Text]"/>
      <dgm:spPr/>
      <dgm:t>
        <a:bodyPr/>
        <a:lstStyle/>
        <a:p>
          <a:r>
            <a:rPr lang="en-US" dirty="0" smtClean="0"/>
            <a:t>Has a  high potential of waste heat recovery locations.</a:t>
          </a:r>
          <a:endParaRPr lang="en-US" dirty="0"/>
        </a:p>
      </dgm:t>
    </dgm:pt>
    <dgm:pt modelId="{F5D18A70-A967-41A1-9105-1A1C82FC75C2}" type="parTrans" cxnId="{ACC30846-6E6D-49E3-BA7D-0C8B874B7F94}">
      <dgm:prSet/>
      <dgm:spPr/>
      <dgm:t>
        <a:bodyPr/>
        <a:lstStyle/>
        <a:p>
          <a:endParaRPr lang="en-US"/>
        </a:p>
      </dgm:t>
    </dgm:pt>
    <dgm:pt modelId="{4F05CB42-A878-4D87-8CC4-862586AE6F8B}" type="sibTrans" cxnId="{ACC30846-6E6D-49E3-BA7D-0C8B874B7F94}">
      <dgm:prSet/>
      <dgm:spPr/>
      <dgm:t>
        <a:bodyPr/>
        <a:lstStyle/>
        <a:p>
          <a:endParaRPr lang="en-US"/>
        </a:p>
      </dgm:t>
    </dgm:pt>
    <dgm:pt modelId="{E74A0003-85BB-4493-8591-B729553CEC79}">
      <dgm:prSet/>
      <dgm:spPr/>
      <dgm:t>
        <a:bodyPr/>
        <a:lstStyle/>
        <a:p>
          <a:r>
            <a:rPr lang="en-US" dirty="0" smtClean="0"/>
            <a:t>The ability to retrofit every vessel </a:t>
          </a:r>
          <a:r>
            <a:rPr lang="en-US" smtClean="0"/>
            <a:t>easily regardless </a:t>
          </a:r>
          <a:r>
            <a:rPr lang="en-US" dirty="0" smtClean="0"/>
            <a:t>of use of conventional waste heat recovery .</a:t>
          </a:r>
          <a:endParaRPr lang="en-US" dirty="0"/>
        </a:p>
      </dgm:t>
    </dgm:pt>
    <dgm:pt modelId="{3E01B515-43BD-4704-91B6-C43BEA0D897A}" type="parTrans" cxnId="{B1AD09B3-48D8-4B93-A06A-8A4C5B510353}">
      <dgm:prSet/>
      <dgm:spPr/>
      <dgm:t>
        <a:bodyPr/>
        <a:lstStyle/>
        <a:p>
          <a:endParaRPr lang="en-US"/>
        </a:p>
      </dgm:t>
    </dgm:pt>
    <dgm:pt modelId="{66688606-2D7A-45AA-BBA8-3E51F7582B15}" type="sibTrans" cxnId="{B1AD09B3-48D8-4B93-A06A-8A4C5B510353}">
      <dgm:prSet/>
      <dgm:spPr/>
      <dgm:t>
        <a:bodyPr/>
        <a:lstStyle/>
        <a:p>
          <a:endParaRPr lang="en-US"/>
        </a:p>
      </dgm:t>
    </dgm:pt>
    <dgm:pt modelId="{6290E45F-33EC-4DB5-A5A7-CB2C25B292FD}">
      <dgm:prSet/>
      <dgm:spPr/>
      <dgm:t>
        <a:bodyPr/>
        <a:lstStyle/>
        <a:p>
          <a:endParaRPr lang="en-US"/>
        </a:p>
      </dgm:t>
    </dgm:pt>
    <dgm:pt modelId="{65B774B8-1912-4048-BEFD-080F0277724F}" type="parTrans" cxnId="{2705307B-631E-48A6-AFC4-21433192DB59}">
      <dgm:prSet/>
      <dgm:spPr/>
      <dgm:t>
        <a:bodyPr/>
        <a:lstStyle/>
        <a:p>
          <a:endParaRPr lang="en-US"/>
        </a:p>
      </dgm:t>
    </dgm:pt>
    <dgm:pt modelId="{B2599654-9A63-44E8-93C3-B54B4759EB28}" type="sibTrans" cxnId="{2705307B-631E-48A6-AFC4-21433192DB59}">
      <dgm:prSet/>
      <dgm:spPr/>
      <dgm:t>
        <a:bodyPr/>
        <a:lstStyle/>
        <a:p>
          <a:endParaRPr lang="en-US"/>
        </a:p>
      </dgm:t>
    </dgm:pt>
    <dgm:pt modelId="{7D35452D-AC5D-413C-A251-49058061EC2E}" type="pres">
      <dgm:prSet presAssocID="{655579ED-D10D-4C3D-8CBC-89C6B6C1733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D567F2E-43B1-475D-96DA-6EC510B9A69A}" type="pres">
      <dgm:prSet presAssocID="{C23B9AFD-443F-4487-92FE-7E096E22A122}" presName="horFlow" presStyleCnt="0"/>
      <dgm:spPr/>
    </dgm:pt>
    <dgm:pt modelId="{CE6257AE-5521-4BD4-BD40-13CCE893C81B}" type="pres">
      <dgm:prSet presAssocID="{C23B9AFD-443F-4487-92FE-7E096E22A122}" presName="bigChev" presStyleLbl="node1" presStyleIdx="0" presStyleCnt="4" custScaleX="44579"/>
      <dgm:spPr/>
      <dgm:t>
        <a:bodyPr/>
        <a:lstStyle/>
        <a:p>
          <a:endParaRPr lang="en-US"/>
        </a:p>
      </dgm:t>
    </dgm:pt>
    <dgm:pt modelId="{E7394348-11A5-488E-9C7C-9070B7782F94}" type="pres">
      <dgm:prSet presAssocID="{9D226976-ACAA-44E4-93A5-D742900196DC}" presName="parTrans" presStyleCnt="0"/>
      <dgm:spPr/>
    </dgm:pt>
    <dgm:pt modelId="{566B26BC-6D42-438F-BA2D-B5B55E014617}" type="pres">
      <dgm:prSet presAssocID="{20BA441C-EAAC-4F5E-A49A-3FC90DC31984}" presName="node" presStyleLbl="alignAccFollowNode1" presStyleIdx="0" presStyleCnt="4" custScaleX="2740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F0EC44-A342-44A4-A4BD-BA8371B4D9CC}" type="pres">
      <dgm:prSet presAssocID="{C23B9AFD-443F-4487-92FE-7E096E22A122}" presName="vSp" presStyleCnt="0"/>
      <dgm:spPr/>
    </dgm:pt>
    <dgm:pt modelId="{6A0B4D61-BA57-4C3B-A78A-3276E377CA18}" type="pres">
      <dgm:prSet presAssocID="{3025E938-6D2F-4F9A-BE06-1AB44205B649}" presName="horFlow" presStyleCnt="0"/>
      <dgm:spPr/>
    </dgm:pt>
    <dgm:pt modelId="{E72C2BDA-1596-4AF5-8760-65EFF9658E29}" type="pres">
      <dgm:prSet presAssocID="{3025E938-6D2F-4F9A-BE06-1AB44205B649}" presName="bigChev" presStyleLbl="node1" presStyleIdx="1" presStyleCnt="4" custScaleX="46110"/>
      <dgm:spPr/>
      <dgm:t>
        <a:bodyPr/>
        <a:lstStyle/>
        <a:p>
          <a:endParaRPr lang="en-US"/>
        </a:p>
      </dgm:t>
    </dgm:pt>
    <dgm:pt modelId="{EA2484E5-FBFE-4FD9-8BE5-F4C21EC420C6}" type="pres">
      <dgm:prSet presAssocID="{7B2321BC-E5F7-46FB-A837-55844D63C6FD}" presName="parTrans" presStyleCnt="0"/>
      <dgm:spPr/>
    </dgm:pt>
    <dgm:pt modelId="{0E826EAC-E6B9-434A-8C79-9CB91ED7F7C6}" type="pres">
      <dgm:prSet presAssocID="{B643B329-B5D9-4151-B2CC-3C9FE4DCB0C3}" presName="node" presStyleLbl="alignAccFollowNode1" presStyleIdx="1" presStyleCnt="4" custScaleX="272173" custLinFactNeighborX="747" custLinFactNeighborY="19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F0901-B92C-49AE-B4B5-E7DA25FE4574}" type="pres">
      <dgm:prSet presAssocID="{3025E938-6D2F-4F9A-BE06-1AB44205B649}" presName="vSp" presStyleCnt="0"/>
      <dgm:spPr/>
    </dgm:pt>
    <dgm:pt modelId="{B1D17E29-0616-4293-B91B-CD1DAD4434F6}" type="pres">
      <dgm:prSet presAssocID="{D7BD5FBA-8B33-4950-B44C-5ABA65715AC6}" presName="horFlow" presStyleCnt="0"/>
      <dgm:spPr/>
    </dgm:pt>
    <dgm:pt modelId="{7422545C-2B76-4A23-A044-D1CF5C2F601B}" type="pres">
      <dgm:prSet presAssocID="{D7BD5FBA-8B33-4950-B44C-5ABA65715AC6}" presName="bigChev" presStyleLbl="node1" presStyleIdx="2" presStyleCnt="4" custScaleX="48401"/>
      <dgm:spPr/>
      <dgm:t>
        <a:bodyPr/>
        <a:lstStyle/>
        <a:p>
          <a:endParaRPr lang="en-US"/>
        </a:p>
      </dgm:t>
    </dgm:pt>
    <dgm:pt modelId="{9069765C-DE90-4200-A106-7B9D01D9D612}" type="pres">
      <dgm:prSet presAssocID="{F5D18A70-A967-41A1-9105-1A1C82FC75C2}" presName="parTrans" presStyleCnt="0"/>
      <dgm:spPr/>
    </dgm:pt>
    <dgm:pt modelId="{DA515EED-F73B-4EC0-A3F4-E825B98B4E71}" type="pres">
      <dgm:prSet presAssocID="{931CA920-82C9-457C-9FD7-A89264932F32}" presName="node" presStyleLbl="alignAccFollowNode1" presStyleIdx="2" presStyleCnt="4" custScaleX="2593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4C4C4A-196A-4BE9-A104-CA655EC62F54}" type="pres">
      <dgm:prSet presAssocID="{D7BD5FBA-8B33-4950-B44C-5ABA65715AC6}" presName="vSp" presStyleCnt="0"/>
      <dgm:spPr/>
    </dgm:pt>
    <dgm:pt modelId="{5DF819ED-7D69-463F-8948-77CCB905BC0B}" type="pres">
      <dgm:prSet presAssocID="{6290E45F-33EC-4DB5-A5A7-CB2C25B292FD}" presName="horFlow" presStyleCnt="0"/>
      <dgm:spPr/>
    </dgm:pt>
    <dgm:pt modelId="{F06F58F9-D2EF-49E7-ADDC-B7FDB65C09F5}" type="pres">
      <dgm:prSet presAssocID="{6290E45F-33EC-4DB5-A5A7-CB2C25B292FD}" presName="bigChev" presStyleLbl="node1" presStyleIdx="3" presStyleCnt="4" custScaleX="50835"/>
      <dgm:spPr/>
      <dgm:t>
        <a:bodyPr/>
        <a:lstStyle/>
        <a:p>
          <a:endParaRPr lang="en-US"/>
        </a:p>
      </dgm:t>
    </dgm:pt>
    <dgm:pt modelId="{9DBC36BE-5087-4FE2-A17D-64D1DE9635BF}" type="pres">
      <dgm:prSet presAssocID="{3E01B515-43BD-4704-91B6-C43BEA0D897A}" presName="parTrans" presStyleCnt="0"/>
      <dgm:spPr/>
    </dgm:pt>
    <dgm:pt modelId="{E6D5BB85-2AD2-4EDF-9B12-1050579B0EA3}" type="pres">
      <dgm:prSet presAssocID="{E74A0003-85BB-4493-8591-B729553CEC79}" presName="node" presStyleLbl="alignAccFollowNode1" presStyleIdx="3" presStyleCnt="4" custScaleX="2664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8DDF3C-02A0-43AE-91C0-0BBA8DC08691}" type="presOf" srcId="{655579ED-D10D-4C3D-8CBC-89C6B6C1733D}" destId="{7D35452D-AC5D-413C-A251-49058061EC2E}" srcOrd="0" destOrd="0" presId="urn:microsoft.com/office/officeart/2005/8/layout/lProcess3"/>
    <dgm:cxn modelId="{CB659BC6-A00C-451D-A04A-8BFAF2FFA050}" type="presOf" srcId="{3025E938-6D2F-4F9A-BE06-1AB44205B649}" destId="{E72C2BDA-1596-4AF5-8760-65EFF9658E29}" srcOrd="0" destOrd="0" presId="urn:microsoft.com/office/officeart/2005/8/layout/lProcess3"/>
    <dgm:cxn modelId="{941EB8EC-ABB5-4417-B3D7-AF044AB968D1}" srcId="{655579ED-D10D-4C3D-8CBC-89C6B6C1733D}" destId="{3025E938-6D2F-4F9A-BE06-1AB44205B649}" srcOrd="1" destOrd="0" parTransId="{D26597C6-550B-46F5-B3B3-94E001E656CD}" sibTransId="{0E1FE925-FA75-4D83-B5C0-B28634F82EE8}"/>
    <dgm:cxn modelId="{9D9BCC17-E63C-40D3-BDD5-81AF44013AEE}" type="presOf" srcId="{E74A0003-85BB-4493-8591-B729553CEC79}" destId="{E6D5BB85-2AD2-4EDF-9B12-1050579B0EA3}" srcOrd="0" destOrd="0" presId="urn:microsoft.com/office/officeart/2005/8/layout/lProcess3"/>
    <dgm:cxn modelId="{68F5E391-8E06-4E7F-998D-2B7206511098}" type="presOf" srcId="{931CA920-82C9-457C-9FD7-A89264932F32}" destId="{DA515EED-F73B-4EC0-A3F4-E825B98B4E71}" srcOrd="0" destOrd="0" presId="urn:microsoft.com/office/officeart/2005/8/layout/lProcess3"/>
    <dgm:cxn modelId="{98AD915F-FB1E-4B09-82DF-E8B4AFBDD191}" srcId="{C23B9AFD-443F-4487-92FE-7E096E22A122}" destId="{20BA441C-EAAC-4F5E-A49A-3FC90DC31984}" srcOrd="0" destOrd="0" parTransId="{9D226976-ACAA-44E4-93A5-D742900196DC}" sibTransId="{862B41C1-68F0-4BC6-B72F-5057A488BB9A}"/>
    <dgm:cxn modelId="{4CBD8D69-54A4-4A87-BCAC-0D82963E149C}" type="presOf" srcId="{C23B9AFD-443F-4487-92FE-7E096E22A122}" destId="{CE6257AE-5521-4BD4-BD40-13CCE893C81B}" srcOrd="0" destOrd="0" presId="urn:microsoft.com/office/officeart/2005/8/layout/lProcess3"/>
    <dgm:cxn modelId="{5E70E252-9B6C-4835-987D-18161444A186}" srcId="{655579ED-D10D-4C3D-8CBC-89C6B6C1733D}" destId="{C23B9AFD-443F-4487-92FE-7E096E22A122}" srcOrd="0" destOrd="0" parTransId="{A57A8630-13FC-4634-8A6F-9481A1F8C8E9}" sibTransId="{0357D9FE-E6AB-4862-8F98-C952D01DBEB5}"/>
    <dgm:cxn modelId="{ACC30846-6E6D-49E3-BA7D-0C8B874B7F94}" srcId="{D7BD5FBA-8B33-4950-B44C-5ABA65715AC6}" destId="{931CA920-82C9-457C-9FD7-A89264932F32}" srcOrd="0" destOrd="0" parTransId="{F5D18A70-A967-41A1-9105-1A1C82FC75C2}" sibTransId="{4F05CB42-A878-4D87-8CC4-862586AE6F8B}"/>
    <dgm:cxn modelId="{22C1C530-411F-482B-8558-2749480D16C9}" type="presOf" srcId="{B643B329-B5D9-4151-B2CC-3C9FE4DCB0C3}" destId="{0E826EAC-E6B9-434A-8C79-9CB91ED7F7C6}" srcOrd="0" destOrd="0" presId="urn:microsoft.com/office/officeart/2005/8/layout/lProcess3"/>
    <dgm:cxn modelId="{6A5A369E-EC02-4FBA-B264-8F9574F92691}" srcId="{655579ED-D10D-4C3D-8CBC-89C6B6C1733D}" destId="{D7BD5FBA-8B33-4950-B44C-5ABA65715AC6}" srcOrd="2" destOrd="0" parTransId="{71D0586F-36BF-41E9-A3FE-E8785DF00B1A}" sibTransId="{F6643661-4E04-47E8-B220-D791C25DA750}"/>
    <dgm:cxn modelId="{2705307B-631E-48A6-AFC4-21433192DB59}" srcId="{655579ED-D10D-4C3D-8CBC-89C6B6C1733D}" destId="{6290E45F-33EC-4DB5-A5A7-CB2C25B292FD}" srcOrd="3" destOrd="0" parTransId="{65B774B8-1912-4048-BEFD-080F0277724F}" sibTransId="{B2599654-9A63-44E8-93C3-B54B4759EB28}"/>
    <dgm:cxn modelId="{B1AD09B3-48D8-4B93-A06A-8A4C5B510353}" srcId="{6290E45F-33EC-4DB5-A5A7-CB2C25B292FD}" destId="{E74A0003-85BB-4493-8591-B729553CEC79}" srcOrd="0" destOrd="0" parTransId="{3E01B515-43BD-4704-91B6-C43BEA0D897A}" sibTransId="{66688606-2D7A-45AA-BBA8-3E51F7582B15}"/>
    <dgm:cxn modelId="{B915F374-A9CD-4C7C-97DC-5588144DC2C8}" type="presOf" srcId="{6290E45F-33EC-4DB5-A5A7-CB2C25B292FD}" destId="{F06F58F9-D2EF-49E7-ADDC-B7FDB65C09F5}" srcOrd="0" destOrd="0" presId="urn:microsoft.com/office/officeart/2005/8/layout/lProcess3"/>
    <dgm:cxn modelId="{E3D58F2D-EAE9-47F4-860B-EC380E94A629}" type="presOf" srcId="{20BA441C-EAAC-4F5E-A49A-3FC90DC31984}" destId="{566B26BC-6D42-438F-BA2D-B5B55E014617}" srcOrd="0" destOrd="0" presId="urn:microsoft.com/office/officeart/2005/8/layout/lProcess3"/>
    <dgm:cxn modelId="{AA9F8B62-EEB5-420A-990B-0F1DCFE2B9C3}" srcId="{3025E938-6D2F-4F9A-BE06-1AB44205B649}" destId="{B643B329-B5D9-4151-B2CC-3C9FE4DCB0C3}" srcOrd="0" destOrd="0" parTransId="{7B2321BC-E5F7-46FB-A837-55844D63C6FD}" sibTransId="{DBAC576B-BFF7-446A-AE15-383EC74F75F2}"/>
    <dgm:cxn modelId="{FB5FB892-CED0-40F0-9543-4EDB15D99366}" type="presOf" srcId="{D7BD5FBA-8B33-4950-B44C-5ABA65715AC6}" destId="{7422545C-2B76-4A23-A044-D1CF5C2F601B}" srcOrd="0" destOrd="0" presId="urn:microsoft.com/office/officeart/2005/8/layout/lProcess3"/>
    <dgm:cxn modelId="{329B5CCD-0B91-4A2D-9EE8-655CFF4B3923}" type="presParOf" srcId="{7D35452D-AC5D-413C-A251-49058061EC2E}" destId="{AD567F2E-43B1-475D-96DA-6EC510B9A69A}" srcOrd="0" destOrd="0" presId="urn:microsoft.com/office/officeart/2005/8/layout/lProcess3"/>
    <dgm:cxn modelId="{82DEC4C4-DF97-46B0-9AB4-03F22F5C6B69}" type="presParOf" srcId="{AD567F2E-43B1-475D-96DA-6EC510B9A69A}" destId="{CE6257AE-5521-4BD4-BD40-13CCE893C81B}" srcOrd="0" destOrd="0" presId="urn:microsoft.com/office/officeart/2005/8/layout/lProcess3"/>
    <dgm:cxn modelId="{3757C78A-1C09-494E-A88B-3B8197A91D54}" type="presParOf" srcId="{AD567F2E-43B1-475D-96DA-6EC510B9A69A}" destId="{E7394348-11A5-488E-9C7C-9070B7782F94}" srcOrd="1" destOrd="0" presId="urn:microsoft.com/office/officeart/2005/8/layout/lProcess3"/>
    <dgm:cxn modelId="{C8B30B46-E4A0-4779-A3CE-FA388EAAFB24}" type="presParOf" srcId="{AD567F2E-43B1-475D-96DA-6EC510B9A69A}" destId="{566B26BC-6D42-438F-BA2D-B5B55E014617}" srcOrd="2" destOrd="0" presId="urn:microsoft.com/office/officeart/2005/8/layout/lProcess3"/>
    <dgm:cxn modelId="{6802ECC2-62E2-40A3-B849-0906975D4A36}" type="presParOf" srcId="{7D35452D-AC5D-413C-A251-49058061EC2E}" destId="{6BF0EC44-A342-44A4-A4BD-BA8371B4D9CC}" srcOrd="1" destOrd="0" presId="urn:microsoft.com/office/officeart/2005/8/layout/lProcess3"/>
    <dgm:cxn modelId="{F1468FF8-700C-4F74-B025-38D13E705CE0}" type="presParOf" srcId="{7D35452D-AC5D-413C-A251-49058061EC2E}" destId="{6A0B4D61-BA57-4C3B-A78A-3276E377CA18}" srcOrd="2" destOrd="0" presId="urn:microsoft.com/office/officeart/2005/8/layout/lProcess3"/>
    <dgm:cxn modelId="{556631E2-0FEF-4E89-BFFA-5DA920E2134F}" type="presParOf" srcId="{6A0B4D61-BA57-4C3B-A78A-3276E377CA18}" destId="{E72C2BDA-1596-4AF5-8760-65EFF9658E29}" srcOrd="0" destOrd="0" presId="urn:microsoft.com/office/officeart/2005/8/layout/lProcess3"/>
    <dgm:cxn modelId="{72102BCF-8283-4141-A0CA-09CAD0CBFFF7}" type="presParOf" srcId="{6A0B4D61-BA57-4C3B-A78A-3276E377CA18}" destId="{EA2484E5-FBFE-4FD9-8BE5-F4C21EC420C6}" srcOrd="1" destOrd="0" presId="urn:microsoft.com/office/officeart/2005/8/layout/lProcess3"/>
    <dgm:cxn modelId="{3DC99EEA-DFA6-40E6-88D1-93801503CA6D}" type="presParOf" srcId="{6A0B4D61-BA57-4C3B-A78A-3276E377CA18}" destId="{0E826EAC-E6B9-434A-8C79-9CB91ED7F7C6}" srcOrd="2" destOrd="0" presId="urn:microsoft.com/office/officeart/2005/8/layout/lProcess3"/>
    <dgm:cxn modelId="{F318117A-E515-4EA2-A6A9-A1AFB78EC761}" type="presParOf" srcId="{7D35452D-AC5D-413C-A251-49058061EC2E}" destId="{1DDF0901-B92C-49AE-B4B5-E7DA25FE4574}" srcOrd="3" destOrd="0" presId="urn:microsoft.com/office/officeart/2005/8/layout/lProcess3"/>
    <dgm:cxn modelId="{B586DD45-B0C3-4144-9F86-978B810E2188}" type="presParOf" srcId="{7D35452D-AC5D-413C-A251-49058061EC2E}" destId="{B1D17E29-0616-4293-B91B-CD1DAD4434F6}" srcOrd="4" destOrd="0" presId="urn:microsoft.com/office/officeart/2005/8/layout/lProcess3"/>
    <dgm:cxn modelId="{2EE85A6E-7B98-4C96-B2F2-A965C62629A1}" type="presParOf" srcId="{B1D17E29-0616-4293-B91B-CD1DAD4434F6}" destId="{7422545C-2B76-4A23-A044-D1CF5C2F601B}" srcOrd="0" destOrd="0" presId="urn:microsoft.com/office/officeart/2005/8/layout/lProcess3"/>
    <dgm:cxn modelId="{277EF870-ABE7-4297-B748-EDECD485C024}" type="presParOf" srcId="{B1D17E29-0616-4293-B91B-CD1DAD4434F6}" destId="{9069765C-DE90-4200-A106-7B9D01D9D612}" srcOrd="1" destOrd="0" presId="urn:microsoft.com/office/officeart/2005/8/layout/lProcess3"/>
    <dgm:cxn modelId="{D9E89D19-2CAB-40E5-BB0D-336987C24D2A}" type="presParOf" srcId="{B1D17E29-0616-4293-B91B-CD1DAD4434F6}" destId="{DA515EED-F73B-4EC0-A3F4-E825B98B4E71}" srcOrd="2" destOrd="0" presId="urn:microsoft.com/office/officeart/2005/8/layout/lProcess3"/>
    <dgm:cxn modelId="{93368B0B-0810-4071-820C-36142FEA7E14}" type="presParOf" srcId="{7D35452D-AC5D-413C-A251-49058061EC2E}" destId="{614C4C4A-196A-4BE9-A104-CA655EC62F54}" srcOrd="5" destOrd="0" presId="urn:microsoft.com/office/officeart/2005/8/layout/lProcess3"/>
    <dgm:cxn modelId="{F4742604-8E7B-4F9D-BAD6-2C900593FFCE}" type="presParOf" srcId="{7D35452D-AC5D-413C-A251-49058061EC2E}" destId="{5DF819ED-7D69-463F-8948-77CCB905BC0B}" srcOrd="6" destOrd="0" presId="urn:microsoft.com/office/officeart/2005/8/layout/lProcess3"/>
    <dgm:cxn modelId="{B6B948FB-76E3-414C-8E3F-AAABE5031AE4}" type="presParOf" srcId="{5DF819ED-7D69-463F-8948-77CCB905BC0B}" destId="{F06F58F9-D2EF-49E7-ADDC-B7FDB65C09F5}" srcOrd="0" destOrd="0" presId="urn:microsoft.com/office/officeart/2005/8/layout/lProcess3"/>
    <dgm:cxn modelId="{96C7BE70-ADE1-45AD-AEF4-011FFFCCB11E}" type="presParOf" srcId="{5DF819ED-7D69-463F-8948-77CCB905BC0B}" destId="{9DBC36BE-5087-4FE2-A17D-64D1DE9635BF}" srcOrd="1" destOrd="0" presId="urn:microsoft.com/office/officeart/2005/8/layout/lProcess3"/>
    <dgm:cxn modelId="{180C465E-3149-4FE5-9847-EC6249C98103}" type="presParOf" srcId="{5DF819ED-7D69-463F-8948-77CCB905BC0B}" destId="{E6D5BB85-2AD2-4EDF-9B12-1050579B0EA3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6141F3F-C01E-4D4D-A5C8-CF22E8720D79}" type="doc">
      <dgm:prSet loTypeId="urn:microsoft.com/office/officeart/2005/8/layout/chevron2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CC72605-B324-49CC-8391-63A94605DC09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1435831-BBF3-482F-85C5-DB16F0A46E85}" type="parTrans" cxnId="{8AD13320-F76F-43BB-9694-6EFC0EFC651E}">
      <dgm:prSet/>
      <dgm:spPr/>
      <dgm:t>
        <a:bodyPr/>
        <a:lstStyle/>
        <a:p>
          <a:endParaRPr lang="en-US"/>
        </a:p>
      </dgm:t>
    </dgm:pt>
    <dgm:pt modelId="{629E2188-1801-4CF5-8C5A-86D3EF0B0D89}" type="sibTrans" cxnId="{8AD13320-F76F-43BB-9694-6EFC0EFC651E}">
      <dgm:prSet/>
      <dgm:spPr/>
      <dgm:t>
        <a:bodyPr/>
        <a:lstStyle/>
        <a:p>
          <a:endParaRPr lang="en-US"/>
        </a:p>
      </dgm:t>
    </dgm:pt>
    <dgm:pt modelId="{17CECD3F-7A13-4EC2-AF37-A25BDE885CD5}">
      <dgm:prSet phldrT="[Text]"/>
      <dgm:spPr/>
      <dgm:t>
        <a:bodyPr/>
        <a:lstStyle/>
        <a:p>
          <a:r>
            <a:rPr lang="en-US" dirty="0" smtClean="0"/>
            <a:t>LOW TOXICITY</a:t>
          </a:r>
          <a:endParaRPr lang="en-US" dirty="0"/>
        </a:p>
      </dgm:t>
    </dgm:pt>
    <dgm:pt modelId="{11558718-5132-41A8-B985-6D37B0235574}" type="parTrans" cxnId="{759AD77F-DC47-4A16-A253-C2F4885904C0}">
      <dgm:prSet/>
      <dgm:spPr/>
      <dgm:t>
        <a:bodyPr/>
        <a:lstStyle/>
        <a:p>
          <a:endParaRPr lang="en-US"/>
        </a:p>
      </dgm:t>
    </dgm:pt>
    <dgm:pt modelId="{7CF31103-05E8-4136-82F9-47B8D9A08A67}" type="sibTrans" cxnId="{759AD77F-DC47-4A16-A253-C2F4885904C0}">
      <dgm:prSet/>
      <dgm:spPr/>
      <dgm:t>
        <a:bodyPr/>
        <a:lstStyle/>
        <a:p>
          <a:endParaRPr lang="en-US"/>
        </a:p>
      </dgm:t>
    </dgm:pt>
    <dgm:pt modelId="{B41AF329-5628-4915-8550-C88026328D05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2318A583-B997-4A40-9BA9-AD06D39C4D23}" type="parTrans" cxnId="{C3F61655-F445-4E26-B48C-DCFEE3D005CD}">
      <dgm:prSet/>
      <dgm:spPr/>
      <dgm:t>
        <a:bodyPr/>
        <a:lstStyle/>
        <a:p>
          <a:endParaRPr lang="en-US"/>
        </a:p>
      </dgm:t>
    </dgm:pt>
    <dgm:pt modelId="{CB39CFDD-5E95-4743-B883-AEAA69B5D6CF}" type="sibTrans" cxnId="{C3F61655-F445-4E26-B48C-DCFEE3D005CD}">
      <dgm:prSet/>
      <dgm:spPr/>
      <dgm:t>
        <a:bodyPr/>
        <a:lstStyle/>
        <a:p>
          <a:endParaRPr lang="en-US"/>
        </a:p>
      </dgm:t>
    </dgm:pt>
    <dgm:pt modelId="{EA6BC55B-B567-413C-997E-EDB7E9C7CD7B}">
      <dgm:prSet phldrT="[Text]"/>
      <dgm:spPr/>
      <dgm:t>
        <a:bodyPr/>
        <a:lstStyle/>
        <a:p>
          <a:r>
            <a:rPr lang="en-US" dirty="0" smtClean="0"/>
            <a:t>NON-FLAMABILITY</a:t>
          </a:r>
          <a:endParaRPr lang="en-US" dirty="0"/>
        </a:p>
      </dgm:t>
    </dgm:pt>
    <dgm:pt modelId="{61CDDAD0-977A-41F2-92CC-F8409961ED72}" type="parTrans" cxnId="{F820F9CE-E099-4D6E-9390-76C13AEF9DCB}">
      <dgm:prSet/>
      <dgm:spPr/>
      <dgm:t>
        <a:bodyPr/>
        <a:lstStyle/>
        <a:p>
          <a:endParaRPr lang="en-US"/>
        </a:p>
      </dgm:t>
    </dgm:pt>
    <dgm:pt modelId="{F2F83EB7-DE2D-45AA-94DD-60B49E01DC31}" type="sibTrans" cxnId="{F820F9CE-E099-4D6E-9390-76C13AEF9DCB}">
      <dgm:prSet/>
      <dgm:spPr/>
      <dgm:t>
        <a:bodyPr/>
        <a:lstStyle/>
        <a:p>
          <a:endParaRPr lang="en-US"/>
        </a:p>
      </dgm:t>
    </dgm:pt>
    <dgm:pt modelId="{5FE036AF-6E3E-4AA0-B6D6-1BCA7B613659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7C81EB43-8253-4742-A119-79B4B5B93AD4}" type="parTrans" cxnId="{4A3FF031-2D28-4FDF-A580-0B8062F112C2}">
      <dgm:prSet/>
      <dgm:spPr/>
      <dgm:t>
        <a:bodyPr/>
        <a:lstStyle/>
        <a:p>
          <a:endParaRPr lang="en-US"/>
        </a:p>
      </dgm:t>
    </dgm:pt>
    <dgm:pt modelId="{CF63BA81-2AA0-4787-A605-9C1093BD0555}" type="sibTrans" cxnId="{4A3FF031-2D28-4FDF-A580-0B8062F112C2}">
      <dgm:prSet/>
      <dgm:spPr/>
      <dgm:t>
        <a:bodyPr/>
        <a:lstStyle/>
        <a:p>
          <a:endParaRPr lang="en-US"/>
        </a:p>
      </dgm:t>
    </dgm:pt>
    <dgm:pt modelId="{534AFC1D-B1CD-4585-89F4-E93385E04DB0}">
      <dgm:prSet phldrT="[Text]"/>
      <dgm:spPr/>
      <dgm:t>
        <a:bodyPr/>
        <a:lstStyle/>
        <a:p>
          <a:r>
            <a:rPr lang="en-US" dirty="0" smtClean="0"/>
            <a:t>ZERO OZONE DEPLETION POTENTIAL</a:t>
          </a:r>
          <a:endParaRPr lang="en-US" dirty="0"/>
        </a:p>
      </dgm:t>
    </dgm:pt>
    <dgm:pt modelId="{956844A2-ADBA-42E3-95C9-935897837D31}" type="parTrans" cxnId="{82A064EF-E402-49C6-A42B-B35E24D61EDA}">
      <dgm:prSet/>
      <dgm:spPr/>
      <dgm:t>
        <a:bodyPr/>
        <a:lstStyle/>
        <a:p>
          <a:endParaRPr lang="en-US"/>
        </a:p>
      </dgm:t>
    </dgm:pt>
    <dgm:pt modelId="{5E6005EF-9A20-42AE-95E6-FAEED0BB0FD4}" type="sibTrans" cxnId="{82A064EF-E402-49C6-A42B-B35E24D61EDA}">
      <dgm:prSet/>
      <dgm:spPr/>
      <dgm:t>
        <a:bodyPr/>
        <a:lstStyle/>
        <a:p>
          <a:endParaRPr lang="en-US"/>
        </a:p>
      </dgm:t>
    </dgm:pt>
    <dgm:pt modelId="{E41CE2AC-C15C-47C8-B2E3-A6BBBF9FCC34}">
      <dgm:prSet/>
      <dgm:spPr/>
      <dgm:t>
        <a:bodyPr/>
        <a:lstStyle/>
        <a:p>
          <a:endParaRPr lang="en-US"/>
        </a:p>
      </dgm:t>
    </dgm:pt>
    <dgm:pt modelId="{EBCD5B0A-A6F5-4B6E-B0B3-F9E3D4BF6778}" type="parTrans" cxnId="{D47F6F6A-FAAC-4440-A503-262FE2296ABB}">
      <dgm:prSet/>
      <dgm:spPr/>
      <dgm:t>
        <a:bodyPr/>
        <a:lstStyle/>
        <a:p>
          <a:endParaRPr lang="en-US"/>
        </a:p>
      </dgm:t>
    </dgm:pt>
    <dgm:pt modelId="{66CEB8A9-A82D-4472-900C-7089586121A0}" type="sibTrans" cxnId="{D47F6F6A-FAAC-4440-A503-262FE2296ABB}">
      <dgm:prSet/>
      <dgm:spPr/>
      <dgm:t>
        <a:bodyPr/>
        <a:lstStyle/>
        <a:p>
          <a:endParaRPr lang="en-US"/>
        </a:p>
      </dgm:t>
    </dgm:pt>
    <dgm:pt modelId="{1D193F71-0A02-40BB-A677-EC2A491C83B3}">
      <dgm:prSet/>
      <dgm:spPr/>
      <dgm:t>
        <a:bodyPr/>
        <a:lstStyle/>
        <a:p>
          <a:endParaRPr lang="en-US"/>
        </a:p>
      </dgm:t>
    </dgm:pt>
    <dgm:pt modelId="{488BF645-8CF4-4A9C-969A-C660BDE4A9A4}" type="parTrans" cxnId="{449E4971-B1F8-4532-9831-D2324957FF91}">
      <dgm:prSet/>
      <dgm:spPr/>
      <dgm:t>
        <a:bodyPr/>
        <a:lstStyle/>
        <a:p>
          <a:endParaRPr lang="en-US"/>
        </a:p>
      </dgm:t>
    </dgm:pt>
    <dgm:pt modelId="{ECD059E8-ACA2-4305-88E2-4D8CCADE3F40}" type="sibTrans" cxnId="{449E4971-B1F8-4532-9831-D2324957FF91}">
      <dgm:prSet/>
      <dgm:spPr/>
      <dgm:t>
        <a:bodyPr/>
        <a:lstStyle/>
        <a:p>
          <a:endParaRPr lang="en-US"/>
        </a:p>
      </dgm:t>
    </dgm:pt>
    <dgm:pt modelId="{A88949F5-779C-48B9-922E-E02987B1E957}">
      <dgm:prSet/>
      <dgm:spPr/>
      <dgm:t>
        <a:bodyPr/>
        <a:lstStyle/>
        <a:p>
          <a:r>
            <a:rPr lang="en-US" smtClean="0"/>
            <a:t>VERY LOW GLOBAL WARMING POTENTIAL</a:t>
          </a:r>
          <a:endParaRPr lang="en-US"/>
        </a:p>
      </dgm:t>
    </dgm:pt>
    <dgm:pt modelId="{09F514EB-2C61-41AA-8984-BF8818CB81C8}" type="parTrans" cxnId="{48B85CCF-F422-4D0F-B732-6D57DF9028F3}">
      <dgm:prSet/>
      <dgm:spPr/>
      <dgm:t>
        <a:bodyPr/>
        <a:lstStyle/>
        <a:p>
          <a:endParaRPr lang="en-US"/>
        </a:p>
      </dgm:t>
    </dgm:pt>
    <dgm:pt modelId="{6F787BD7-C710-4605-BA75-7FB7526A9494}" type="sibTrans" cxnId="{48B85CCF-F422-4D0F-B732-6D57DF9028F3}">
      <dgm:prSet/>
      <dgm:spPr/>
      <dgm:t>
        <a:bodyPr/>
        <a:lstStyle/>
        <a:p>
          <a:endParaRPr lang="en-US"/>
        </a:p>
      </dgm:t>
    </dgm:pt>
    <dgm:pt modelId="{EC9C29AD-9F12-4603-9396-15C5E3088BBD}">
      <dgm:prSet/>
      <dgm:spPr/>
      <dgm:t>
        <a:bodyPr/>
        <a:lstStyle/>
        <a:p>
          <a:r>
            <a:rPr lang="en-US" dirty="0" smtClean="0"/>
            <a:t>EXCELLENT THERMODYNAMIC PROPERTIES</a:t>
          </a:r>
          <a:endParaRPr lang="en-US" dirty="0"/>
        </a:p>
      </dgm:t>
    </dgm:pt>
    <dgm:pt modelId="{E5686D60-7A7E-416D-A0AE-E19A7AF028FF}" type="parTrans" cxnId="{31B9ED3B-AF2A-49E8-B088-4CF91D5A3416}">
      <dgm:prSet/>
      <dgm:spPr/>
      <dgm:t>
        <a:bodyPr/>
        <a:lstStyle/>
        <a:p>
          <a:endParaRPr lang="en-US"/>
        </a:p>
      </dgm:t>
    </dgm:pt>
    <dgm:pt modelId="{CD9EBC6C-51D9-4401-98A1-83F3E7B81D28}" type="sibTrans" cxnId="{31B9ED3B-AF2A-49E8-B088-4CF91D5A3416}">
      <dgm:prSet/>
      <dgm:spPr/>
      <dgm:t>
        <a:bodyPr/>
        <a:lstStyle/>
        <a:p>
          <a:endParaRPr lang="en-US"/>
        </a:p>
      </dgm:t>
    </dgm:pt>
    <dgm:pt modelId="{0AF720A5-8A3C-41C7-B87C-FA7529139191}" type="pres">
      <dgm:prSet presAssocID="{56141F3F-C01E-4D4D-A5C8-CF22E8720D7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D2CC284-9E49-4512-AB4B-4980F1030A09}" type="pres">
      <dgm:prSet presAssocID="{9CC72605-B324-49CC-8391-63A94605DC09}" presName="composite" presStyleCnt="0"/>
      <dgm:spPr/>
    </dgm:pt>
    <dgm:pt modelId="{A74CF279-8B0C-48B2-8FCE-B03FF00B6D32}" type="pres">
      <dgm:prSet presAssocID="{9CC72605-B324-49CC-8391-63A94605DC09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AB2B49D-7A4A-47B9-8488-C0CA0FC45A1B}" type="pres">
      <dgm:prSet presAssocID="{9CC72605-B324-49CC-8391-63A94605DC09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900098-5040-4773-B426-461AAC06B4F5}" type="pres">
      <dgm:prSet presAssocID="{629E2188-1801-4CF5-8C5A-86D3EF0B0D89}" presName="sp" presStyleCnt="0"/>
      <dgm:spPr/>
    </dgm:pt>
    <dgm:pt modelId="{BA1C9A41-3CE6-465D-B174-FC882BE44092}" type="pres">
      <dgm:prSet presAssocID="{B41AF329-5628-4915-8550-C88026328D05}" presName="composite" presStyleCnt="0"/>
      <dgm:spPr/>
    </dgm:pt>
    <dgm:pt modelId="{1816C20C-B659-407B-B870-DAA6C3811048}" type="pres">
      <dgm:prSet presAssocID="{B41AF329-5628-4915-8550-C88026328D05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91305D9-A434-4A5C-B553-9FB0AD5557C9}" type="pres">
      <dgm:prSet presAssocID="{B41AF329-5628-4915-8550-C88026328D05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BEA3CC-87C6-4FBD-A06B-8AAA2F53FAD4}" type="pres">
      <dgm:prSet presAssocID="{CB39CFDD-5E95-4743-B883-AEAA69B5D6CF}" presName="sp" presStyleCnt="0"/>
      <dgm:spPr/>
    </dgm:pt>
    <dgm:pt modelId="{50759DC2-FEE1-44D9-A14E-20E1744CAB44}" type="pres">
      <dgm:prSet presAssocID="{5FE036AF-6E3E-4AA0-B6D6-1BCA7B613659}" presName="composite" presStyleCnt="0"/>
      <dgm:spPr/>
    </dgm:pt>
    <dgm:pt modelId="{FC5B359D-6628-4EDA-A14D-1C30C23EDA64}" type="pres">
      <dgm:prSet presAssocID="{5FE036AF-6E3E-4AA0-B6D6-1BCA7B613659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14B2632-6DB8-4602-BFB5-F6C141046B94}" type="pres">
      <dgm:prSet presAssocID="{5FE036AF-6E3E-4AA0-B6D6-1BCA7B613659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8F0C71-14D0-46B8-BDA7-10BAACC8176F}" type="pres">
      <dgm:prSet presAssocID="{CF63BA81-2AA0-4787-A605-9C1093BD0555}" presName="sp" presStyleCnt="0"/>
      <dgm:spPr/>
    </dgm:pt>
    <dgm:pt modelId="{6BE8BF92-1DEF-41F4-A693-6C90D9A4E6CF}" type="pres">
      <dgm:prSet presAssocID="{E41CE2AC-C15C-47C8-B2E3-A6BBBF9FCC34}" presName="composite" presStyleCnt="0"/>
      <dgm:spPr/>
    </dgm:pt>
    <dgm:pt modelId="{8F057CAA-1C1B-4724-9A7B-4B8C9BDBF9CA}" type="pres">
      <dgm:prSet presAssocID="{E41CE2AC-C15C-47C8-B2E3-A6BBBF9FCC34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3B1F360-E057-455D-A33E-DF025272AA03}" type="pres">
      <dgm:prSet presAssocID="{E41CE2AC-C15C-47C8-B2E3-A6BBBF9FCC34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879805B-ED3D-426C-BD2A-F9492191A979}" type="pres">
      <dgm:prSet presAssocID="{66CEB8A9-A82D-4472-900C-7089586121A0}" presName="sp" presStyleCnt="0"/>
      <dgm:spPr/>
    </dgm:pt>
    <dgm:pt modelId="{20890208-7761-49B7-916F-6752F6BD0EEA}" type="pres">
      <dgm:prSet presAssocID="{1D193F71-0A02-40BB-A677-EC2A491C83B3}" presName="composite" presStyleCnt="0"/>
      <dgm:spPr/>
    </dgm:pt>
    <dgm:pt modelId="{422B29F9-CAA1-4800-864E-894CBA177B0A}" type="pres">
      <dgm:prSet presAssocID="{1D193F71-0A02-40BB-A677-EC2A491C83B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61A924B-EDC7-407F-8664-A6B178C7B22A}" type="pres">
      <dgm:prSet presAssocID="{1D193F71-0A02-40BB-A677-EC2A491C83B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20F9CE-E099-4D6E-9390-76C13AEF9DCB}" srcId="{B41AF329-5628-4915-8550-C88026328D05}" destId="{EA6BC55B-B567-413C-997E-EDB7E9C7CD7B}" srcOrd="0" destOrd="0" parTransId="{61CDDAD0-977A-41F2-92CC-F8409961ED72}" sibTransId="{F2F83EB7-DE2D-45AA-94DD-60B49E01DC31}"/>
    <dgm:cxn modelId="{4A3FF031-2D28-4FDF-A580-0B8062F112C2}" srcId="{56141F3F-C01E-4D4D-A5C8-CF22E8720D79}" destId="{5FE036AF-6E3E-4AA0-B6D6-1BCA7B613659}" srcOrd="2" destOrd="0" parTransId="{7C81EB43-8253-4742-A119-79B4B5B93AD4}" sibTransId="{CF63BA81-2AA0-4787-A605-9C1093BD0555}"/>
    <dgm:cxn modelId="{8CBC5E2C-3F17-4F23-9994-9AE7D117ED91}" type="presOf" srcId="{E41CE2AC-C15C-47C8-B2E3-A6BBBF9FCC34}" destId="{8F057CAA-1C1B-4724-9A7B-4B8C9BDBF9CA}" srcOrd="0" destOrd="0" presId="urn:microsoft.com/office/officeart/2005/8/layout/chevron2"/>
    <dgm:cxn modelId="{8AD13320-F76F-43BB-9694-6EFC0EFC651E}" srcId="{56141F3F-C01E-4D4D-A5C8-CF22E8720D79}" destId="{9CC72605-B324-49CC-8391-63A94605DC09}" srcOrd="0" destOrd="0" parTransId="{51435831-BBF3-482F-85C5-DB16F0A46E85}" sibTransId="{629E2188-1801-4CF5-8C5A-86D3EF0B0D89}"/>
    <dgm:cxn modelId="{48B85CCF-F422-4D0F-B732-6D57DF9028F3}" srcId="{E41CE2AC-C15C-47C8-B2E3-A6BBBF9FCC34}" destId="{A88949F5-779C-48B9-922E-E02987B1E957}" srcOrd="0" destOrd="0" parTransId="{09F514EB-2C61-41AA-8984-BF8818CB81C8}" sibTransId="{6F787BD7-C710-4605-BA75-7FB7526A9494}"/>
    <dgm:cxn modelId="{449E4971-B1F8-4532-9831-D2324957FF91}" srcId="{56141F3F-C01E-4D4D-A5C8-CF22E8720D79}" destId="{1D193F71-0A02-40BB-A677-EC2A491C83B3}" srcOrd="4" destOrd="0" parTransId="{488BF645-8CF4-4A9C-969A-C660BDE4A9A4}" sibTransId="{ECD059E8-ACA2-4305-88E2-4D8CCADE3F40}"/>
    <dgm:cxn modelId="{3980104F-AD8A-42EA-AD9D-261BA6D66D56}" type="presOf" srcId="{A88949F5-779C-48B9-922E-E02987B1E957}" destId="{13B1F360-E057-455D-A33E-DF025272AA03}" srcOrd="0" destOrd="0" presId="urn:microsoft.com/office/officeart/2005/8/layout/chevron2"/>
    <dgm:cxn modelId="{54529BC7-0290-4280-A629-859CF76A1B9B}" type="presOf" srcId="{56141F3F-C01E-4D4D-A5C8-CF22E8720D79}" destId="{0AF720A5-8A3C-41C7-B87C-FA7529139191}" srcOrd="0" destOrd="0" presId="urn:microsoft.com/office/officeart/2005/8/layout/chevron2"/>
    <dgm:cxn modelId="{31B9ED3B-AF2A-49E8-B088-4CF91D5A3416}" srcId="{1D193F71-0A02-40BB-A677-EC2A491C83B3}" destId="{EC9C29AD-9F12-4603-9396-15C5E3088BBD}" srcOrd="0" destOrd="0" parTransId="{E5686D60-7A7E-416D-A0AE-E19A7AF028FF}" sibTransId="{CD9EBC6C-51D9-4401-98A1-83F3E7B81D28}"/>
    <dgm:cxn modelId="{4F44E541-B346-4410-B322-4328C930E5D0}" type="presOf" srcId="{5FE036AF-6E3E-4AA0-B6D6-1BCA7B613659}" destId="{FC5B359D-6628-4EDA-A14D-1C30C23EDA64}" srcOrd="0" destOrd="0" presId="urn:microsoft.com/office/officeart/2005/8/layout/chevron2"/>
    <dgm:cxn modelId="{759AD77F-DC47-4A16-A253-C2F4885904C0}" srcId="{9CC72605-B324-49CC-8391-63A94605DC09}" destId="{17CECD3F-7A13-4EC2-AF37-A25BDE885CD5}" srcOrd="0" destOrd="0" parTransId="{11558718-5132-41A8-B985-6D37B0235574}" sibTransId="{7CF31103-05E8-4136-82F9-47B8D9A08A67}"/>
    <dgm:cxn modelId="{C3F61655-F445-4E26-B48C-DCFEE3D005CD}" srcId="{56141F3F-C01E-4D4D-A5C8-CF22E8720D79}" destId="{B41AF329-5628-4915-8550-C88026328D05}" srcOrd="1" destOrd="0" parTransId="{2318A583-B997-4A40-9BA9-AD06D39C4D23}" sibTransId="{CB39CFDD-5E95-4743-B883-AEAA69B5D6CF}"/>
    <dgm:cxn modelId="{52AE8D0A-72ED-4064-B37A-415CB425BD1E}" type="presOf" srcId="{534AFC1D-B1CD-4585-89F4-E93385E04DB0}" destId="{814B2632-6DB8-4602-BFB5-F6C141046B94}" srcOrd="0" destOrd="0" presId="urn:microsoft.com/office/officeart/2005/8/layout/chevron2"/>
    <dgm:cxn modelId="{82A064EF-E402-49C6-A42B-B35E24D61EDA}" srcId="{5FE036AF-6E3E-4AA0-B6D6-1BCA7B613659}" destId="{534AFC1D-B1CD-4585-89F4-E93385E04DB0}" srcOrd="0" destOrd="0" parTransId="{956844A2-ADBA-42E3-95C9-935897837D31}" sibTransId="{5E6005EF-9A20-42AE-95E6-FAEED0BB0FD4}"/>
    <dgm:cxn modelId="{E30B5C5C-C569-4FE4-95B0-6F1280981D85}" type="presOf" srcId="{9CC72605-B324-49CC-8391-63A94605DC09}" destId="{A74CF279-8B0C-48B2-8FCE-B03FF00B6D32}" srcOrd="0" destOrd="0" presId="urn:microsoft.com/office/officeart/2005/8/layout/chevron2"/>
    <dgm:cxn modelId="{D47F6F6A-FAAC-4440-A503-262FE2296ABB}" srcId="{56141F3F-C01E-4D4D-A5C8-CF22E8720D79}" destId="{E41CE2AC-C15C-47C8-B2E3-A6BBBF9FCC34}" srcOrd="3" destOrd="0" parTransId="{EBCD5B0A-A6F5-4B6E-B0B3-F9E3D4BF6778}" sibTransId="{66CEB8A9-A82D-4472-900C-7089586121A0}"/>
    <dgm:cxn modelId="{2EC6E4C4-E5CE-4523-B6F8-414660815877}" type="presOf" srcId="{17CECD3F-7A13-4EC2-AF37-A25BDE885CD5}" destId="{2AB2B49D-7A4A-47B9-8488-C0CA0FC45A1B}" srcOrd="0" destOrd="0" presId="urn:microsoft.com/office/officeart/2005/8/layout/chevron2"/>
    <dgm:cxn modelId="{5002A080-62CB-4A7B-B71E-35165C3B615E}" type="presOf" srcId="{B41AF329-5628-4915-8550-C88026328D05}" destId="{1816C20C-B659-407B-B870-DAA6C3811048}" srcOrd="0" destOrd="0" presId="urn:microsoft.com/office/officeart/2005/8/layout/chevron2"/>
    <dgm:cxn modelId="{61479407-24A3-483B-90D6-3D58D937E1BA}" type="presOf" srcId="{EC9C29AD-9F12-4603-9396-15C5E3088BBD}" destId="{761A924B-EDC7-407F-8664-A6B178C7B22A}" srcOrd="0" destOrd="0" presId="urn:microsoft.com/office/officeart/2005/8/layout/chevron2"/>
    <dgm:cxn modelId="{ADE373E6-2DFB-47DA-BB60-5D2C0FB2DD89}" type="presOf" srcId="{1D193F71-0A02-40BB-A677-EC2A491C83B3}" destId="{422B29F9-CAA1-4800-864E-894CBA177B0A}" srcOrd="0" destOrd="0" presId="urn:microsoft.com/office/officeart/2005/8/layout/chevron2"/>
    <dgm:cxn modelId="{AE4DFAF9-6405-4E86-AF22-872747FDF0D0}" type="presOf" srcId="{EA6BC55B-B567-413C-997E-EDB7E9C7CD7B}" destId="{A91305D9-A434-4A5C-B553-9FB0AD5557C9}" srcOrd="0" destOrd="0" presId="urn:microsoft.com/office/officeart/2005/8/layout/chevron2"/>
    <dgm:cxn modelId="{7DB429BE-4F77-454B-8E9B-E87227F40B60}" type="presParOf" srcId="{0AF720A5-8A3C-41C7-B87C-FA7529139191}" destId="{FD2CC284-9E49-4512-AB4B-4980F1030A09}" srcOrd="0" destOrd="0" presId="urn:microsoft.com/office/officeart/2005/8/layout/chevron2"/>
    <dgm:cxn modelId="{95E3D437-37C6-42DD-93B3-A4B01E518AA6}" type="presParOf" srcId="{FD2CC284-9E49-4512-AB4B-4980F1030A09}" destId="{A74CF279-8B0C-48B2-8FCE-B03FF00B6D32}" srcOrd="0" destOrd="0" presId="urn:microsoft.com/office/officeart/2005/8/layout/chevron2"/>
    <dgm:cxn modelId="{60E3C59E-3EF6-459C-867F-CA05E4F5A42B}" type="presParOf" srcId="{FD2CC284-9E49-4512-AB4B-4980F1030A09}" destId="{2AB2B49D-7A4A-47B9-8488-C0CA0FC45A1B}" srcOrd="1" destOrd="0" presId="urn:microsoft.com/office/officeart/2005/8/layout/chevron2"/>
    <dgm:cxn modelId="{4C3F86FE-BE43-4E93-8248-DD40ECB7DCD8}" type="presParOf" srcId="{0AF720A5-8A3C-41C7-B87C-FA7529139191}" destId="{15900098-5040-4773-B426-461AAC06B4F5}" srcOrd="1" destOrd="0" presId="urn:microsoft.com/office/officeart/2005/8/layout/chevron2"/>
    <dgm:cxn modelId="{DDDB10A7-D9D8-4FED-8B7A-DB074808D251}" type="presParOf" srcId="{0AF720A5-8A3C-41C7-B87C-FA7529139191}" destId="{BA1C9A41-3CE6-465D-B174-FC882BE44092}" srcOrd="2" destOrd="0" presId="urn:microsoft.com/office/officeart/2005/8/layout/chevron2"/>
    <dgm:cxn modelId="{3D9F617F-6ADE-4EE4-B838-1665C1D3B7D1}" type="presParOf" srcId="{BA1C9A41-3CE6-465D-B174-FC882BE44092}" destId="{1816C20C-B659-407B-B870-DAA6C3811048}" srcOrd="0" destOrd="0" presId="urn:microsoft.com/office/officeart/2005/8/layout/chevron2"/>
    <dgm:cxn modelId="{454E36DC-6180-4109-8AD6-1E39644EC192}" type="presParOf" srcId="{BA1C9A41-3CE6-465D-B174-FC882BE44092}" destId="{A91305D9-A434-4A5C-B553-9FB0AD5557C9}" srcOrd="1" destOrd="0" presId="urn:microsoft.com/office/officeart/2005/8/layout/chevron2"/>
    <dgm:cxn modelId="{E55BCA32-C969-4489-9BDE-B75119AA4FF4}" type="presParOf" srcId="{0AF720A5-8A3C-41C7-B87C-FA7529139191}" destId="{8EBEA3CC-87C6-4FBD-A06B-8AAA2F53FAD4}" srcOrd="3" destOrd="0" presId="urn:microsoft.com/office/officeart/2005/8/layout/chevron2"/>
    <dgm:cxn modelId="{64E64924-75DD-46D1-97B5-CE4A3711D3A1}" type="presParOf" srcId="{0AF720A5-8A3C-41C7-B87C-FA7529139191}" destId="{50759DC2-FEE1-44D9-A14E-20E1744CAB44}" srcOrd="4" destOrd="0" presId="urn:microsoft.com/office/officeart/2005/8/layout/chevron2"/>
    <dgm:cxn modelId="{78645205-EA7B-4054-8734-ECD75507F025}" type="presParOf" srcId="{50759DC2-FEE1-44D9-A14E-20E1744CAB44}" destId="{FC5B359D-6628-4EDA-A14D-1C30C23EDA64}" srcOrd="0" destOrd="0" presId="urn:microsoft.com/office/officeart/2005/8/layout/chevron2"/>
    <dgm:cxn modelId="{0DB7BFAF-60B7-4C2D-89AF-1E3FCC032848}" type="presParOf" srcId="{50759DC2-FEE1-44D9-A14E-20E1744CAB44}" destId="{814B2632-6DB8-4602-BFB5-F6C141046B94}" srcOrd="1" destOrd="0" presId="urn:microsoft.com/office/officeart/2005/8/layout/chevron2"/>
    <dgm:cxn modelId="{4F225A38-97B9-40CC-AD0B-83430AA5F8F8}" type="presParOf" srcId="{0AF720A5-8A3C-41C7-B87C-FA7529139191}" destId="{FF8F0C71-14D0-46B8-BDA7-10BAACC8176F}" srcOrd="5" destOrd="0" presId="urn:microsoft.com/office/officeart/2005/8/layout/chevron2"/>
    <dgm:cxn modelId="{11D66B9F-32AB-4327-A3A7-40E989DAE3BB}" type="presParOf" srcId="{0AF720A5-8A3C-41C7-B87C-FA7529139191}" destId="{6BE8BF92-1DEF-41F4-A693-6C90D9A4E6CF}" srcOrd="6" destOrd="0" presId="urn:microsoft.com/office/officeart/2005/8/layout/chevron2"/>
    <dgm:cxn modelId="{C8E94AD7-9741-4423-9252-4B749C20AE25}" type="presParOf" srcId="{6BE8BF92-1DEF-41F4-A693-6C90D9A4E6CF}" destId="{8F057CAA-1C1B-4724-9A7B-4B8C9BDBF9CA}" srcOrd="0" destOrd="0" presId="urn:microsoft.com/office/officeart/2005/8/layout/chevron2"/>
    <dgm:cxn modelId="{F78D2959-DB65-498B-9335-DEBA9D190CAA}" type="presParOf" srcId="{6BE8BF92-1DEF-41F4-A693-6C90D9A4E6CF}" destId="{13B1F360-E057-455D-A33E-DF025272AA03}" srcOrd="1" destOrd="0" presId="urn:microsoft.com/office/officeart/2005/8/layout/chevron2"/>
    <dgm:cxn modelId="{348DF00E-2EA8-4186-A3D1-D5BF76429EDA}" type="presParOf" srcId="{0AF720A5-8A3C-41C7-B87C-FA7529139191}" destId="{F879805B-ED3D-426C-BD2A-F9492191A979}" srcOrd="7" destOrd="0" presId="urn:microsoft.com/office/officeart/2005/8/layout/chevron2"/>
    <dgm:cxn modelId="{D544A025-1809-48B3-A6C5-A9D96CB17FA8}" type="presParOf" srcId="{0AF720A5-8A3C-41C7-B87C-FA7529139191}" destId="{20890208-7761-49B7-916F-6752F6BD0EEA}" srcOrd="8" destOrd="0" presId="urn:microsoft.com/office/officeart/2005/8/layout/chevron2"/>
    <dgm:cxn modelId="{7216FCFF-F60E-4D3C-B393-34BA83D14019}" type="presParOf" srcId="{20890208-7761-49B7-916F-6752F6BD0EEA}" destId="{422B29F9-CAA1-4800-864E-894CBA177B0A}" srcOrd="0" destOrd="0" presId="urn:microsoft.com/office/officeart/2005/8/layout/chevron2"/>
    <dgm:cxn modelId="{20C12408-7043-4BE7-B389-FE9349E53B6D}" type="presParOf" srcId="{20890208-7761-49B7-916F-6752F6BD0EEA}" destId="{761A924B-EDC7-407F-8664-A6B178C7B22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F9C47B4-B5A8-4308-95FC-8B49A9410223}" type="doc">
      <dgm:prSet loTypeId="urn:microsoft.com/office/officeart/2005/8/layout/vList3#1" loCatId="list" qsTypeId="urn:microsoft.com/office/officeart/2005/8/quickstyle/3d1" qsCatId="3D" csTypeId="urn:microsoft.com/office/officeart/2005/8/colors/accent5_2" csCatId="accent5" phldr="1"/>
      <dgm:spPr/>
    </dgm:pt>
    <dgm:pt modelId="{D4D6FEB9-9FDC-489F-BE56-FF896F857A6A}">
      <dgm:prSet phldrT="[Text]"/>
      <dgm:spPr/>
      <dgm:t>
        <a:bodyPr/>
        <a:lstStyle/>
        <a:p>
          <a:r>
            <a:rPr lang="en-US" dirty="0" smtClean="0"/>
            <a:t>Lower ship operational costs</a:t>
          </a:r>
        </a:p>
      </dgm:t>
    </dgm:pt>
    <dgm:pt modelId="{A07C52D1-9D6F-4E81-A066-7CDBC694035B}" type="parTrans" cxnId="{45AE497E-5B18-4790-A9D0-BA7611D72002}">
      <dgm:prSet/>
      <dgm:spPr/>
      <dgm:t>
        <a:bodyPr/>
        <a:lstStyle/>
        <a:p>
          <a:endParaRPr lang="en-US"/>
        </a:p>
      </dgm:t>
    </dgm:pt>
    <dgm:pt modelId="{264E5FE0-D69E-41FD-9A16-F190352AF86B}" type="sibTrans" cxnId="{45AE497E-5B18-4790-A9D0-BA7611D72002}">
      <dgm:prSet/>
      <dgm:spPr/>
      <dgm:t>
        <a:bodyPr/>
        <a:lstStyle/>
        <a:p>
          <a:endParaRPr lang="en-US"/>
        </a:p>
      </dgm:t>
    </dgm:pt>
    <dgm:pt modelId="{AB20CE90-738B-43A7-A3E2-B4822B22FFE4}">
      <dgm:prSet phldrT="[Text]"/>
      <dgm:spPr/>
      <dgm:t>
        <a:bodyPr/>
        <a:lstStyle/>
        <a:p>
          <a:r>
            <a:rPr lang="en-US" dirty="0" smtClean="0"/>
            <a:t>Lower total fuel consumption of</a:t>
          </a:r>
        </a:p>
        <a:p>
          <a:r>
            <a:rPr lang="en-US" dirty="0" smtClean="0"/>
            <a:t>the ship </a:t>
          </a:r>
          <a:endParaRPr lang="en-US" dirty="0"/>
        </a:p>
      </dgm:t>
    </dgm:pt>
    <dgm:pt modelId="{19D4F250-B343-4A72-A40E-72F927F4F92E}" type="parTrans" cxnId="{DE657B6D-EBAE-4446-93C3-DCDCE4726DF1}">
      <dgm:prSet/>
      <dgm:spPr/>
      <dgm:t>
        <a:bodyPr/>
        <a:lstStyle/>
        <a:p>
          <a:endParaRPr lang="en-US"/>
        </a:p>
      </dgm:t>
    </dgm:pt>
    <dgm:pt modelId="{CA160D56-0EDB-4348-80A0-4616B0FA0568}" type="sibTrans" cxnId="{DE657B6D-EBAE-4446-93C3-DCDCE4726DF1}">
      <dgm:prSet/>
      <dgm:spPr/>
      <dgm:t>
        <a:bodyPr/>
        <a:lstStyle/>
        <a:p>
          <a:endParaRPr lang="en-US"/>
        </a:p>
      </dgm:t>
    </dgm:pt>
    <dgm:pt modelId="{5AD547D6-0795-4279-BC01-84E3A39858CC}">
      <dgm:prSet phldrT="[Text]" custT="1"/>
      <dgm:spPr/>
      <dgm:t>
        <a:bodyPr/>
        <a:lstStyle/>
        <a:p>
          <a:r>
            <a:rPr lang="en-US" sz="2400" dirty="0" smtClean="0"/>
            <a:t>Reduction of CO</a:t>
          </a:r>
          <a:r>
            <a:rPr lang="en-US" sz="1600" dirty="0" smtClean="0"/>
            <a:t>2</a:t>
          </a:r>
          <a:r>
            <a:rPr lang="en-US" sz="2400" dirty="0" smtClean="0"/>
            <a:t> emission</a:t>
          </a:r>
          <a:endParaRPr lang="en-US" sz="2400" dirty="0"/>
        </a:p>
      </dgm:t>
    </dgm:pt>
    <dgm:pt modelId="{B3DF2E12-3FD4-49B7-BBF3-761EB4839DF6}" type="parTrans" cxnId="{63EEABC6-EE01-45DB-A418-52346721D10D}">
      <dgm:prSet/>
      <dgm:spPr/>
      <dgm:t>
        <a:bodyPr/>
        <a:lstStyle/>
        <a:p>
          <a:endParaRPr lang="en-US"/>
        </a:p>
      </dgm:t>
    </dgm:pt>
    <dgm:pt modelId="{073884E1-5F58-4ABF-9BF2-66846C9B93D6}" type="sibTrans" cxnId="{63EEABC6-EE01-45DB-A418-52346721D10D}">
      <dgm:prSet/>
      <dgm:spPr/>
      <dgm:t>
        <a:bodyPr/>
        <a:lstStyle/>
        <a:p>
          <a:endParaRPr lang="en-US"/>
        </a:p>
      </dgm:t>
    </dgm:pt>
    <dgm:pt modelId="{72EF8EE6-0937-401B-AEE7-B25D6C3300D2}">
      <dgm:prSet/>
      <dgm:spPr/>
      <dgm:t>
        <a:bodyPr/>
        <a:lstStyle/>
        <a:p>
          <a:r>
            <a:rPr lang="en-US" dirty="0" smtClean="0"/>
            <a:t>Thermoelectric Power Generation is promising for applications in the Maritime Industry</a:t>
          </a:r>
          <a:endParaRPr lang="en-US" dirty="0"/>
        </a:p>
      </dgm:t>
    </dgm:pt>
    <dgm:pt modelId="{BDB0135A-95DA-4F55-AB80-C5BCEEBE6938}" type="parTrans" cxnId="{E5B9B0BB-1CC6-47CC-AFA6-EC7173C98AB0}">
      <dgm:prSet/>
      <dgm:spPr/>
      <dgm:t>
        <a:bodyPr/>
        <a:lstStyle/>
        <a:p>
          <a:endParaRPr lang="en-US"/>
        </a:p>
      </dgm:t>
    </dgm:pt>
    <dgm:pt modelId="{6517C3B7-4D82-4B22-AD57-46019A290953}" type="sibTrans" cxnId="{E5B9B0BB-1CC6-47CC-AFA6-EC7173C98AB0}">
      <dgm:prSet/>
      <dgm:spPr/>
      <dgm:t>
        <a:bodyPr/>
        <a:lstStyle/>
        <a:p>
          <a:endParaRPr lang="en-US"/>
        </a:p>
      </dgm:t>
    </dgm:pt>
    <dgm:pt modelId="{0CA89A29-E39B-4478-B072-8610A95B0AEE}" type="pres">
      <dgm:prSet presAssocID="{1F9C47B4-B5A8-4308-95FC-8B49A9410223}" presName="linearFlow" presStyleCnt="0">
        <dgm:presLayoutVars>
          <dgm:dir/>
          <dgm:resizeHandles val="exact"/>
        </dgm:presLayoutVars>
      </dgm:prSet>
      <dgm:spPr/>
    </dgm:pt>
    <dgm:pt modelId="{1A608858-2266-4F37-B869-CF92F013AAA2}" type="pres">
      <dgm:prSet presAssocID="{D4D6FEB9-9FDC-489F-BE56-FF896F857A6A}" presName="composite" presStyleCnt="0"/>
      <dgm:spPr/>
    </dgm:pt>
    <dgm:pt modelId="{DC110904-2AC6-4AEC-BC36-E8E71E97C489}" type="pres">
      <dgm:prSet presAssocID="{D4D6FEB9-9FDC-489F-BE56-FF896F857A6A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2D03FF0-F948-493A-9C15-992920B6377E}" type="pres">
      <dgm:prSet presAssocID="{D4D6FEB9-9FDC-489F-BE56-FF896F857A6A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BB88E6-1C9D-4248-AE5D-29704B358860}" type="pres">
      <dgm:prSet presAssocID="{264E5FE0-D69E-41FD-9A16-F190352AF86B}" presName="spacing" presStyleCnt="0"/>
      <dgm:spPr/>
    </dgm:pt>
    <dgm:pt modelId="{443C35EC-C540-4AF1-9D02-8E9183188479}" type="pres">
      <dgm:prSet presAssocID="{AB20CE90-738B-43A7-A3E2-B4822B22FFE4}" presName="composite" presStyleCnt="0"/>
      <dgm:spPr/>
    </dgm:pt>
    <dgm:pt modelId="{DBAFFC7D-1ADD-4318-86B5-A72FB25F2F68}" type="pres">
      <dgm:prSet presAssocID="{AB20CE90-738B-43A7-A3E2-B4822B22FFE4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CABF4A3-80F0-43E9-9D27-64329F4D8273}" type="pres">
      <dgm:prSet presAssocID="{AB20CE90-738B-43A7-A3E2-B4822B22FFE4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B0D11F-DA8F-4C4F-B107-69EBC6AFF181}" type="pres">
      <dgm:prSet presAssocID="{CA160D56-0EDB-4348-80A0-4616B0FA0568}" presName="spacing" presStyleCnt="0"/>
      <dgm:spPr/>
    </dgm:pt>
    <dgm:pt modelId="{DAC1487C-4859-4BC7-81AA-2F6094D80213}" type="pres">
      <dgm:prSet presAssocID="{5AD547D6-0795-4279-BC01-84E3A39858CC}" presName="composite" presStyleCnt="0"/>
      <dgm:spPr/>
    </dgm:pt>
    <dgm:pt modelId="{70A24D7D-FE38-4BB8-843C-70DB8FFBA122}" type="pres">
      <dgm:prSet presAssocID="{5AD547D6-0795-4279-BC01-84E3A39858CC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494382F-A36B-4273-8E62-EDC5C5486CAA}" type="pres">
      <dgm:prSet presAssocID="{5AD547D6-0795-4279-BC01-84E3A39858CC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B4589D-87D1-4560-A605-96F838432917}" type="pres">
      <dgm:prSet presAssocID="{073884E1-5F58-4ABF-9BF2-66846C9B93D6}" presName="spacing" presStyleCnt="0"/>
      <dgm:spPr/>
    </dgm:pt>
    <dgm:pt modelId="{2965F56F-9A85-442A-9028-015BE9AC01A6}" type="pres">
      <dgm:prSet presAssocID="{72EF8EE6-0937-401B-AEE7-B25D6C3300D2}" presName="composite" presStyleCnt="0"/>
      <dgm:spPr/>
    </dgm:pt>
    <dgm:pt modelId="{EF8E4AB8-8CB3-4BF5-B6A3-149F2499EDCA}" type="pres">
      <dgm:prSet presAssocID="{72EF8EE6-0937-401B-AEE7-B25D6C3300D2}" presName="imgShp" presStyleLbl="fgImgPlace1" presStyleIdx="3" presStyleCnt="4" custLinFactNeighborX="-6895" custLinFactNeighborY="-798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60E2D84-6D52-41FD-973C-1C05DCBA03F0}" type="pres">
      <dgm:prSet presAssocID="{72EF8EE6-0937-401B-AEE7-B25D6C3300D2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AD1EFA-EFD5-4A86-9C87-F9306EF5523A}" type="presOf" srcId="{AB20CE90-738B-43A7-A3E2-B4822B22FFE4}" destId="{2CABF4A3-80F0-43E9-9D27-64329F4D8273}" srcOrd="0" destOrd="0" presId="urn:microsoft.com/office/officeart/2005/8/layout/vList3#1"/>
    <dgm:cxn modelId="{9FBF3C2A-491A-4762-B433-28E23D8907A3}" type="presOf" srcId="{D4D6FEB9-9FDC-489F-BE56-FF896F857A6A}" destId="{22D03FF0-F948-493A-9C15-992920B6377E}" srcOrd="0" destOrd="0" presId="urn:microsoft.com/office/officeart/2005/8/layout/vList3#1"/>
    <dgm:cxn modelId="{63EEABC6-EE01-45DB-A418-52346721D10D}" srcId="{1F9C47B4-B5A8-4308-95FC-8B49A9410223}" destId="{5AD547D6-0795-4279-BC01-84E3A39858CC}" srcOrd="2" destOrd="0" parTransId="{B3DF2E12-3FD4-49B7-BBF3-761EB4839DF6}" sibTransId="{073884E1-5F58-4ABF-9BF2-66846C9B93D6}"/>
    <dgm:cxn modelId="{3DFED0AA-1ECF-4B7F-9423-4E399151D2AE}" type="presOf" srcId="{1F9C47B4-B5A8-4308-95FC-8B49A9410223}" destId="{0CA89A29-E39B-4478-B072-8610A95B0AEE}" srcOrd="0" destOrd="0" presId="urn:microsoft.com/office/officeart/2005/8/layout/vList3#1"/>
    <dgm:cxn modelId="{E5B9B0BB-1CC6-47CC-AFA6-EC7173C98AB0}" srcId="{1F9C47B4-B5A8-4308-95FC-8B49A9410223}" destId="{72EF8EE6-0937-401B-AEE7-B25D6C3300D2}" srcOrd="3" destOrd="0" parTransId="{BDB0135A-95DA-4F55-AB80-C5BCEEBE6938}" sibTransId="{6517C3B7-4D82-4B22-AD57-46019A290953}"/>
    <dgm:cxn modelId="{DEAA2E6B-8C98-4B68-8242-6C28D72A1273}" type="presOf" srcId="{5AD547D6-0795-4279-BC01-84E3A39858CC}" destId="{3494382F-A36B-4273-8E62-EDC5C5486CAA}" srcOrd="0" destOrd="0" presId="urn:microsoft.com/office/officeart/2005/8/layout/vList3#1"/>
    <dgm:cxn modelId="{09FD50CB-BC4B-40FC-84AB-8EFEBA162846}" type="presOf" srcId="{72EF8EE6-0937-401B-AEE7-B25D6C3300D2}" destId="{D60E2D84-6D52-41FD-973C-1C05DCBA03F0}" srcOrd="0" destOrd="0" presId="urn:microsoft.com/office/officeart/2005/8/layout/vList3#1"/>
    <dgm:cxn modelId="{45AE497E-5B18-4790-A9D0-BA7611D72002}" srcId="{1F9C47B4-B5A8-4308-95FC-8B49A9410223}" destId="{D4D6FEB9-9FDC-489F-BE56-FF896F857A6A}" srcOrd="0" destOrd="0" parTransId="{A07C52D1-9D6F-4E81-A066-7CDBC694035B}" sibTransId="{264E5FE0-D69E-41FD-9A16-F190352AF86B}"/>
    <dgm:cxn modelId="{DE657B6D-EBAE-4446-93C3-DCDCE4726DF1}" srcId="{1F9C47B4-B5A8-4308-95FC-8B49A9410223}" destId="{AB20CE90-738B-43A7-A3E2-B4822B22FFE4}" srcOrd="1" destOrd="0" parTransId="{19D4F250-B343-4A72-A40E-72F927F4F92E}" sibTransId="{CA160D56-0EDB-4348-80A0-4616B0FA0568}"/>
    <dgm:cxn modelId="{CA9F7E1B-29D3-4DE9-8D94-9A770AFE68CB}" type="presParOf" srcId="{0CA89A29-E39B-4478-B072-8610A95B0AEE}" destId="{1A608858-2266-4F37-B869-CF92F013AAA2}" srcOrd="0" destOrd="0" presId="urn:microsoft.com/office/officeart/2005/8/layout/vList3#1"/>
    <dgm:cxn modelId="{7C4DBB79-145B-4315-A61D-EDDB69E42A30}" type="presParOf" srcId="{1A608858-2266-4F37-B869-CF92F013AAA2}" destId="{DC110904-2AC6-4AEC-BC36-E8E71E97C489}" srcOrd="0" destOrd="0" presId="urn:microsoft.com/office/officeart/2005/8/layout/vList3#1"/>
    <dgm:cxn modelId="{32893F17-0D3C-4612-9827-E0C945C8917E}" type="presParOf" srcId="{1A608858-2266-4F37-B869-CF92F013AAA2}" destId="{22D03FF0-F948-493A-9C15-992920B6377E}" srcOrd="1" destOrd="0" presId="urn:microsoft.com/office/officeart/2005/8/layout/vList3#1"/>
    <dgm:cxn modelId="{7194798D-0436-4779-AB08-F88E8104D2DD}" type="presParOf" srcId="{0CA89A29-E39B-4478-B072-8610A95B0AEE}" destId="{FDBB88E6-1C9D-4248-AE5D-29704B358860}" srcOrd="1" destOrd="0" presId="urn:microsoft.com/office/officeart/2005/8/layout/vList3#1"/>
    <dgm:cxn modelId="{327DCDEA-C028-484D-A25E-0900888189EC}" type="presParOf" srcId="{0CA89A29-E39B-4478-B072-8610A95B0AEE}" destId="{443C35EC-C540-4AF1-9D02-8E9183188479}" srcOrd="2" destOrd="0" presId="urn:microsoft.com/office/officeart/2005/8/layout/vList3#1"/>
    <dgm:cxn modelId="{7D38FB9A-1862-4602-BEF1-E482E1A972E7}" type="presParOf" srcId="{443C35EC-C540-4AF1-9D02-8E9183188479}" destId="{DBAFFC7D-1ADD-4318-86B5-A72FB25F2F68}" srcOrd="0" destOrd="0" presId="urn:microsoft.com/office/officeart/2005/8/layout/vList3#1"/>
    <dgm:cxn modelId="{C576CFA3-5966-45E8-81DC-58F7FC67B46C}" type="presParOf" srcId="{443C35EC-C540-4AF1-9D02-8E9183188479}" destId="{2CABF4A3-80F0-43E9-9D27-64329F4D8273}" srcOrd="1" destOrd="0" presId="urn:microsoft.com/office/officeart/2005/8/layout/vList3#1"/>
    <dgm:cxn modelId="{730AD428-9C9F-45B4-B6C1-57A4F83D9036}" type="presParOf" srcId="{0CA89A29-E39B-4478-B072-8610A95B0AEE}" destId="{10B0D11F-DA8F-4C4F-B107-69EBC6AFF181}" srcOrd="3" destOrd="0" presId="urn:microsoft.com/office/officeart/2005/8/layout/vList3#1"/>
    <dgm:cxn modelId="{ADCD0C9F-A8CF-4B32-AD2D-BADBD157AE7C}" type="presParOf" srcId="{0CA89A29-E39B-4478-B072-8610A95B0AEE}" destId="{DAC1487C-4859-4BC7-81AA-2F6094D80213}" srcOrd="4" destOrd="0" presId="urn:microsoft.com/office/officeart/2005/8/layout/vList3#1"/>
    <dgm:cxn modelId="{404CF83B-3D8C-4AE6-9F78-F68384632779}" type="presParOf" srcId="{DAC1487C-4859-4BC7-81AA-2F6094D80213}" destId="{70A24D7D-FE38-4BB8-843C-70DB8FFBA122}" srcOrd="0" destOrd="0" presId="urn:microsoft.com/office/officeart/2005/8/layout/vList3#1"/>
    <dgm:cxn modelId="{79702FBB-AE09-4123-A100-C388DB624655}" type="presParOf" srcId="{DAC1487C-4859-4BC7-81AA-2F6094D80213}" destId="{3494382F-A36B-4273-8E62-EDC5C5486CAA}" srcOrd="1" destOrd="0" presId="urn:microsoft.com/office/officeart/2005/8/layout/vList3#1"/>
    <dgm:cxn modelId="{8264419B-369F-4B70-BEA7-D07E2201F7F8}" type="presParOf" srcId="{0CA89A29-E39B-4478-B072-8610A95B0AEE}" destId="{5AB4589D-87D1-4560-A605-96F838432917}" srcOrd="5" destOrd="0" presId="urn:microsoft.com/office/officeart/2005/8/layout/vList3#1"/>
    <dgm:cxn modelId="{3D0CAA79-2246-4EFB-B5CD-553B5EDD94A8}" type="presParOf" srcId="{0CA89A29-E39B-4478-B072-8610A95B0AEE}" destId="{2965F56F-9A85-442A-9028-015BE9AC01A6}" srcOrd="6" destOrd="0" presId="urn:microsoft.com/office/officeart/2005/8/layout/vList3#1"/>
    <dgm:cxn modelId="{EDD38C56-49A7-413F-AD17-64C96C5B11E9}" type="presParOf" srcId="{2965F56F-9A85-442A-9028-015BE9AC01A6}" destId="{EF8E4AB8-8CB3-4BF5-B6A3-149F2499EDCA}" srcOrd="0" destOrd="0" presId="urn:microsoft.com/office/officeart/2005/8/layout/vList3#1"/>
    <dgm:cxn modelId="{FAC06E15-CFF3-4867-ACCE-052C99CDF0A9}" type="presParOf" srcId="{2965F56F-9A85-442A-9028-015BE9AC01A6}" destId="{D60E2D84-6D52-41FD-973C-1C05DCBA03F0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195C5E-4FDC-4B82-8857-BEA8F5CE9759}">
      <dsp:nvSpPr>
        <dsp:cNvPr id="0" name=""/>
        <dsp:cNvSpPr/>
      </dsp:nvSpPr>
      <dsp:spPr>
        <a:xfrm>
          <a:off x="2554002" y="2134400"/>
          <a:ext cx="1521395" cy="152139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HEALTH</a:t>
          </a:r>
          <a:endParaRPr lang="en-US" sz="2500" kern="1200" dirty="0"/>
        </a:p>
      </dsp:txBody>
      <dsp:txXfrm>
        <a:off x="2776805" y="2357203"/>
        <a:ext cx="1075789" cy="1075789"/>
      </dsp:txXfrm>
    </dsp:sp>
    <dsp:sp modelId="{A1790819-9F83-49B5-BF23-C2615BF3FE84}">
      <dsp:nvSpPr>
        <dsp:cNvPr id="0" name=""/>
        <dsp:cNvSpPr/>
      </dsp:nvSpPr>
      <dsp:spPr>
        <a:xfrm rot="16200000">
          <a:off x="3152997" y="1579817"/>
          <a:ext cx="323405" cy="5172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3201508" y="1731783"/>
        <a:ext cx="226384" cy="310364"/>
      </dsp:txXfrm>
    </dsp:sp>
    <dsp:sp modelId="{CF57A99B-9D0F-4F54-A208-0997F13E7EC7}">
      <dsp:nvSpPr>
        <dsp:cNvPr id="0" name=""/>
        <dsp:cNvSpPr/>
      </dsp:nvSpPr>
      <dsp:spPr>
        <a:xfrm>
          <a:off x="2554002" y="2806"/>
          <a:ext cx="1521395" cy="152139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HUMANS</a:t>
          </a:r>
          <a:endParaRPr lang="en-US" sz="2100" kern="1200" dirty="0"/>
        </a:p>
      </dsp:txBody>
      <dsp:txXfrm>
        <a:off x="2776805" y="225609"/>
        <a:ext cx="1075789" cy="1075789"/>
      </dsp:txXfrm>
    </dsp:sp>
    <dsp:sp modelId="{F100A07E-4CCD-4EF9-B13C-6BB69EE4B3E2}">
      <dsp:nvSpPr>
        <dsp:cNvPr id="0" name=""/>
        <dsp:cNvSpPr/>
      </dsp:nvSpPr>
      <dsp:spPr>
        <a:xfrm rot="1800000">
          <a:off x="4068077" y="3164783"/>
          <a:ext cx="323405" cy="5172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4074576" y="3243983"/>
        <a:ext cx="226384" cy="310364"/>
      </dsp:txXfrm>
    </dsp:sp>
    <dsp:sp modelId="{49AB697E-8C00-4C02-BC5F-2BFB314EC3AF}">
      <dsp:nvSpPr>
        <dsp:cNvPr id="0" name=""/>
        <dsp:cNvSpPr/>
      </dsp:nvSpPr>
      <dsp:spPr>
        <a:xfrm>
          <a:off x="4400016" y="3200197"/>
          <a:ext cx="1521395" cy="1521395"/>
        </a:xfrm>
        <a:prstGeom prst="ellips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LAND</a:t>
          </a:r>
          <a:endParaRPr lang="en-US" sz="2100" kern="1200" dirty="0"/>
        </a:p>
      </dsp:txBody>
      <dsp:txXfrm>
        <a:off x="4622819" y="3423000"/>
        <a:ext cx="1075789" cy="1075789"/>
      </dsp:txXfrm>
    </dsp:sp>
    <dsp:sp modelId="{C5E6D340-94C3-41FE-838B-C221AB07E421}">
      <dsp:nvSpPr>
        <dsp:cNvPr id="0" name=""/>
        <dsp:cNvSpPr/>
      </dsp:nvSpPr>
      <dsp:spPr>
        <a:xfrm rot="9000000">
          <a:off x="2237916" y="3164783"/>
          <a:ext cx="323405" cy="5172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 rot="10800000">
        <a:off x="2328438" y="3243983"/>
        <a:ext cx="226384" cy="310364"/>
      </dsp:txXfrm>
    </dsp:sp>
    <dsp:sp modelId="{562879C0-2F4B-4083-8659-4AC1080F71A3}">
      <dsp:nvSpPr>
        <dsp:cNvPr id="0" name=""/>
        <dsp:cNvSpPr/>
      </dsp:nvSpPr>
      <dsp:spPr>
        <a:xfrm>
          <a:off x="707987" y="3200197"/>
          <a:ext cx="1521395" cy="1521395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OCEANS</a:t>
          </a:r>
          <a:endParaRPr lang="en-US" sz="2100" kern="1200" dirty="0"/>
        </a:p>
      </dsp:txBody>
      <dsp:txXfrm>
        <a:off x="930790" y="3423000"/>
        <a:ext cx="1075789" cy="10757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352B1-7193-41BE-B7E9-1BD859ED40F3}">
      <dsp:nvSpPr>
        <dsp:cNvPr id="0" name=""/>
        <dsp:cNvSpPr/>
      </dsp:nvSpPr>
      <dsp:spPr>
        <a:xfrm>
          <a:off x="0" y="0"/>
          <a:ext cx="7772400" cy="11747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 The increasing interest in emission reduction</a:t>
          </a:r>
          <a:endParaRPr lang="en-US" sz="3300" kern="1200" dirty="0"/>
        </a:p>
      </dsp:txBody>
      <dsp:txXfrm>
        <a:off x="1671959" y="0"/>
        <a:ext cx="6100440" cy="1174799"/>
      </dsp:txXfrm>
    </dsp:sp>
    <dsp:sp modelId="{FA502008-FDAF-4A57-9666-5BF7AD871E95}">
      <dsp:nvSpPr>
        <dsp:cNvPr id="0" name=""/>
        <dsp:cNvSpPr/>
      </dsp:nvSpPr>
      <dsp:spPr>
        <a:xfrm>
          <a:off x="117479" y="117479"/>
          <a:ext cx="1554480" cy="93983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8827CFB-3A7E-4BB3-8033-CCDFE4E101AB}">
      <dsp:nvSpPr>
        <dsp:cNvPr id="0" name=""/>
        <dsp:cNvSpPr/>
      </dsp:nvSpPr>
      <dsp:spPr>
        <a:xfrm>
          <a:off x="0" y="1292279"/>
          <a:ext cx="7772400" cy="11747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 Ship operating costs reduction</a:t>
          </a:r>
          <a:endParaRPr lang="en-US" sz="3300" kern="1200" dirty="0"/>
        </a:p>
      </dsp:txBody>
      <dsp:txXfrm>
        <a:off x="1671959" y="1292279"/>
        <a:ext cx="6100440" cy="1174799"/>
      </dsp:txXfrm>
    </dsp:sp>
    <dsp:sp modelId="{95FF8D68-69E2-4544-98EF-EC75EA45A5CA}">
      <dsp:nvSpPr>
        <dsp:cNvPr id="0" name=""/>
        <dsp:cNvSpPr/>
      </dsp:nvSpPr>
      <dsp:spPr>
        <a:xfrm>
          <a:off x="117479" y="1409759"/>
          <a:ext cx="1554480" cy="93983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C136DB3-E00C-4EDF-A647-3BC4719D746E}">
      <dsp:nvSpPr>
        <dsp:cNvPr id="0" name=""/>
        <dsp:cNvSpPr/>
      </dsp:nvSpPr>
      <dsp:spPr>
        <a:xfrm>
          <a:off x="0" y="2584559"/>
          <a:ext cx="7772400" cy="11747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 Source of Waste Heat – Exhaust gas Energy</a:t>
          </a:r>
          <a:endParaRPr lang="en-US" sz="3300" kern="1200" dirty="0"/>
        </a:p>
      </dsp:txBody>
      <dsp:txXfrm>
        <a:off x="1671959" y="2584559"/>
        <a:ext cx="6100440" cy="1174799"/>
      </dsp:txXfrm>
    </dsp:sp>
    <dsp:sp modelId="{7695DA57-B37E-496C-A6EF-BD9B597787C9}">
      <dsp:nvSpPr>
        <dsp:cNvPr id="0" name=""/>
        <dsp:cNvSpPr/>
      </dsp:nvSpPr>
      <dsp:spPr>
        <a:xfrm>
          <a:off x="117479" y="2702039"/>
          <a:ext cx="1554480" cy="93983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260D438-327F-438F-AB5A-B1E3B57D11B4}">
      <dsp:nvSpPr>
        <dsp:cNvPr id="0" name=""/>
        <dsp:cNvSpPr/>
      </dsp:nvSpPr>
      <dsp:spPr>
        <a:xfrm>
          <a:off x="0" y="3876838"/>
          <a:ext cx="7772400" cy="11747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Possible  electrical output of up to 11% </a:t>
          </a:r>
          <a:endParaRPr lang="en-US" sz="3300" kern="1200" dirty="0"/>
        </a:p>
      </dsp:txBody>
      <dsp:txXfrm>
        <a:off x="1671959" y="3876838"/>
        <a:ext cx="6100440" cy="1174799"/>
      </dsp:txXfrm>
    </dsp:sp>
    <dsp:sp modelId="{D0CAEF5B-C909-4ECC-B8D0-239E964950B0}">
      <dsp:nvSpPr>
        <dsp:cNvPr id="0" name=""/>
        <dsp:cNvSpPr/>
      </dsp:nvSpPr>
      <dsp:spPr>
        <a:xfrm>
          <a:off x="117479" y="3994318"/>
          <a:ext cx="1554480" cy="93983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7000" b="-5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9234FE-56BB-45E0-941B-07D70E24B7A1}">
      <dsp:nvSpPr>
        <dsp:cNvPr id="0" name=""/>
        <dsp:cNvSpPr/>
      </dsp:nvSpPr>
      <dsp:spPr>
        <a:xfrm>
          <a:off x="0" y="0"/>
          <a:ext cx="7010400" cy="115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The Principle</a:t>
          </a:r>
          <a:r>
            <a:rPr lang="en-US" sz="2100" kern="1200" dirty="0" smtClean="0"/>
            <a:t> :-  A part of the exhaust gas flow is bypassed the main engine turbocharger through an exhaust gas bypass.</a:t>
          </a:r>
          <a:endParaRPr lang="en-US" sz="2100" kern="1200" dirty="0"/>
        </a:p>
      </dsp:txBody>
      <dsp:txXfrm>
        <a:off x="33715" y="33715"/>
        <a:ext cx="5670973" cy="1083698"/>
      </dsp:txXfrm>
    </dsp:sp>
    <dsp:sp modelId="{0AD0BE5F-9455-48EB-B1BD-EE0F94A0C2C6}">
      <dsp:nvSpPr>
        <dsp:cNvPr id="0" name=""/>
        <dsp:cNvSpPr/>
      </dsp:nvSpPr>
      <dsp:spPr>
        <a:xfrm>
          <a:off x="587120" y="1360424"/>
          <a:ext cx="7010400" cy="115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Intake air and exhaust gas is reduced which results in an increased exhaust gas temperature after the bypass. </a:t>
          </a:r>
          <a:endParaRPr lang="en-US" sz="2100" kern="1200" dirty="0"/>
        </a:p>
      </dsp:txBody>
      <dsp:txXfrm>
        <a:off x="620835" y="1394139"/>
        <a:ext cx="5607615" cy="1083697"/>
      </dsp:txXfrm>
    </dsp:sp>
    <dsp:sp modelId="{F31AA108-A442-414F-BC12-597FCE48BFAE}">
      <dsp:nvSpPr>
        <dsp:cNvPr id="0" name=""/>
        <dsp:cNvSpPr/>
      </dsp:nvSpPr>
      <dsp:spPr>
        <a:xfrm>
          <a:off x="1165478" y="2720848"/>
          <a:ext cx="7010400" cy="115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Hence there is an increase in the maximum obtainable steam production power that can be used in a steam turbine for electricity production.</a:t>
          </a:r>
          <a:endParaRPr lang="en-US" sz="2100" kern="1200" dirty="0"/>
        </a:p>
      </dsp:txBody>
      <dsp:txXfrm>
        <a:off x="1199193" y="2754563"/>
        <a:ext cx="5616378" cy="1083698"/>
      </dsp:txXfrm>
    </dsp:sp>
    <dsp:sp modelId="{77A8E3E6-D008-4F39-A9D2-3DD42058B089}">
      <dsp:nvSpPr>
        <dsp:cNvPr id="0" name=""/>
        <dsp:cNvSpPr/>
      </dsp:nvSpPr>
      <dsp:spPr>
        <a:xfrm>
          <a:off x="1752599" y="4081271"/>
          <a:ext cx="7010400" cy="115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The revised pressure drop in the exhaust gas bypass can be utilized to produce electricity by applying it to a power turbine</a:t>
          </a:r>
          <a:endParaRPr lang="en-US" sz="2100" kern="1200" dirty="0"/>
        </a:p>
      </dsp:txBody>
      <dsp:txXfrm>
        <a:off x="1786314" y="4114986"/>
        <a:ext cx="5607615" cy="1083698"/>
      </dsp:txXfrm>
    </dsp:sp>
    <dsp:sp modelId="{90C8D4C0-2884-423C-9455-110E10BAE536}">
      <dsp:nvSpPr>
        <dsp:cNvPr id="0" name=""/>
        <dsp:cNvSpPr/>
      </dsp:nvSpPr>
      <dsp:spPr>
        <a:xfrm>
          <a:off x="6262166" y="881659"/>
          <a:ext cx="748233" cy="74823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6430518" y="881659"/>
        <a:ext cx="411529" cy="563045"/>
      </dsp:txXfrm>
    </dsp:sp>
    <dsp:sp modelId="{DF7F9CBE-5441-4BC1-93CF-C822DBED48DC}">
      <dsp:nvSpPr>
        <dsp:cNvPr id="0" name=""/>
        <dsp:cNvSpPr/>
      </dsp:nvSpPr>
      <dsp:spPr>
        <a:xfrm>
          <a:off x="6849287" y="2242083"/>
          <a:ext cx="748233" cy="74823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7017639" y="2242083"/>
        <a:ext cx="411529" cy="563045"/>
      </dsp:txXfrm>
    </dsp:sp>
    <dsp:sp modelId="{EE28AF97-0CC8-48A6-B49D-98589D874FB7}">
      <dsp:nvSpPr>
        <dsp:cNvPr id="0" name=""/>
        <dsp:cNvSpPr/>
      </dsp:nvSpPr>
      <dsp:spPr>
        <a:xfrm>
          <a:off x="7427645" y="3602507"/>
          <a:ext cx="748233" cy="74823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7595997" y="3602507"/>
        <a:ext cx="411529" cy="5630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FDC53C-65FA-4BB7-AF1B-CA2EB05D1DAC}">
      <dsp:nvSpPr>
        <dsp:cNvPr id="0" name=""/>
        <dsp:cNvSpPr/>
      </dsp:nvSpPr>
      <dsp:spPr>
        <a:xfrm>
          <a:off x="3279220" y="2291454"/>
          <a:ext cx="1975958" cy="181789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Choosing a system for a project depends on : </a:t>
          </a:r>
        </a:p>
      </dsp:txBody>
      <dsp:txXfrm>
        <a:off x="3568592" y="2557678"/>
        <a:ext cx="1397214" cy="1285442"/>
      </dsp:txXfrm>
    </dsp:sp>
    <dsp:sp modelId="{FF9270F9-87A4-43DC-9350-88D94348FB9C}">
      <dsp:nvSpPr>
        <dsp:cNvPr id="0" name=""/>
        <dsp:cNvSpPr/>
      </dsp:nvSpPr>
      <dsp:spPr>
        <a:xfrm rot="16200000">
          <a:off x="4106856" y="1711793"/>
          <a:ext cx="320686" cy="57240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4154959" y="1874377"/>
        <a:ext cx="224480" cy="343442"/>
      </dsp:txXfrm>
    </dsp:sp>
    <dsp:sp modelId="{D708A812-6F18-4AD1-97E8-AAC8EFD8A94F}">
      <dsp:nvSpPr>
        <dsp:cNvPr id="0" name=""/>
        <dsp:cNvSpPr/>
      </dsp:nvSpPr>
      <dsp:spPr>
        <a:xfrm>
          <a:off x="3425428" y="2841"/>
          <a:ext cx="1683543" cy="168354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The ship’s running profile </a:t>
          </a:r>
          <a:endParaRPr lang="en-US" sz="1900" kern="1200" dirty="0"/>
        </a:p>
      </dsp:txBody>
      <dsp:txXfrm>
        <a:off x="3671977" y="249390"/>
        <a:ext cx="1190445" cy="1190445"/>
      </dsp:txXfrm>
    </dsp:sp>
    <dsp:sp modelId="{C994DBF6-481A-4EF8-86A1-F78C2516B0C7}">
      <dsp:nvSpPr>
        <dsp:cNvPr id="0" name=""/>
        <dsp:cNvSpPr/>
      </dsp:nvSpPr>
      <dsp:spPr>
        <a:xfrm>
          <a:off x="5370906" y="2914197"/>
          <a:ext cx="278798" cy="57240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5370906" y="3028678"/>
        <a:ext cx="195159" cy="343442"/>
      </dsp:txXfrm>
    </dsp:sp>
    <dsp:sp modelId="{D1F39704-82E4-488B-85C5-DBFD98262D9A}">
      <dsp:nvSpPr>
        <dsp:cNvPr id="0" name=""/>
        <dsp:cNvSpPr/>
      </dsp:nvSpPr>
      <dsp:spPr>
        <a:xfrm>
          <a:off x="5781214" y="2358628"/>
          <a:ext cx="1683543" cy="1683543"/>
        </a:xfrm>
        <a:prstGeom prst="ellipse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acceptable payback time </a:t>
          </a:r>
          <a:endParaRPr lang="en-US" sz="2000" kern="1200" dirty="0"/>
        </a:p>
      </dsp:txBody>
      <dsp:txXfrm>
        <a:off x="6027763" y="2605177"/>
        <a:ext cx="1190445" cy="1190445"/>
      </dsp:txXfrm>
    </dsp:sp>
    <dsp:sp modelId="{F193AF49-F9C5-4AED-AF48-8E573E435842}">
      <dsp:nvSpPr>
        <dsp:cNvPr id="0" name=""/>
        <dsp:cNvSpPr/>
      </dsp:nvSpPr>
      <dsp:spPr>
        <a:xfrm rot="5400000">
          <a:off x="4106856" y="4116601"/>
          <a:ext cx="320686" cy="57240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4154959" y="4182979"/>
        <a:ext cx="224480" cy="343442"/>
      </dsp:txXfrm>
    </dsp:sp>
    <dsp:sp modelId="{C377D438-03E4-4504-A721-822FB95CCB4F}">
      <dsp:nvSpPr>
        <dsp:cNvPr id="0" name=""/>
        <dsp:cNvSpPr/>
      </dsp:nvSpPr>
      <dsp:spPr>
        <a:xfrm>
          <a:off x="3425428" y="4714414"/>
          <a:ext cx="1683543" cy="1683543"/>
        </a:xfrm>
        <a:prstGeom prst="ellipse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Space available</a:t>
          </a:r>
          <a:endParaRPr lang="en-US" sz="2000" kern="1200" dirty="0"/>
        </a:p>
      </dsp:txBody>
      <dsp:txXfrm>
        <a:off x="3671977" y="4960963"/>
        <a:ext cx="1190445" cy="1190445"/>
      </dsp:txXfrm>
    </dsp:sp>
    <dsp:sp modelId="{8C012121-89E2-4767-856C-83617E49828B}">
      <dsp:nvSpPr>
        <dsp:cNvPr id="0" name=""/>
        <dsp:cNvSpPr/>
      </dsp:nvSpPr>
      <dsp:spPr>
        <a:xfrm rot="10800000">
          <a:off x="2884694" y="2914197"/>
          <a:ext cx="278798" cy="57240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 rot="10800000">
        <a:off x="2968333" y="3028678"/>
        <a:ext cx="195159" cy="343442"/>
      </dsp:txXfrm>
    </dsp:sp>
    <dsp:sp modelId="{3A262730-D9B4-4CF8-99F2-AC73B9BBA3EA}">
      <dsp:nvSpPr>
        <dsp:cNvPr id="0" name=""/>
        <dsp:cNvSpPr/>
      </dsp:nvSpPr>
      <dsp:spPr>
        <a:xfrm>
          <a:off x="1069641" y="2358628"/>
          <a:ext cx="1683543" cy="1683543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The power demand onboard the ship </a:t>
          </a:r>
          <a:endParaRPr lang="en-US" sz="1900" kern="1200" dirty="0"/>
        </a:p>
      </dsp:txBody>
      <dsp:txXfrm>
        <a:off x="1316190" y="2605177"/>
        <a:ext cx="1190445" cy="11904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74C93E-6296-47AD-9508-2D9F7B097763}">
      <dsp:nvSpPr>
        <dsp:cNvPr id="0" name=""/>
        <dsp:cNvSpPr/>
      </dsp:nvSpPr>
      <dsp:spPr>
        <a:xfrm>
          <a:off x="2004898" y="346709"/>
          <a:ext cx="4480560" cy="4480560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Steam Turbine Generator</a:t>
          </a:r>
          <a:endParaRPr lang="en-US" sz="2300" kern="1200" dirty="0"/>
        </a:p>
      </dsp:txBody>
      <dsp:txXfrm>
        <a:off x="4366260" y="1296161"/>
        <a:ext cx="1600200" cy="1333500"/>
      </dsp:txXfrm>
    </dsp:sp>
    <dsp:sp modelId="{0F92DCB6-274A-4760-8725-5CA12BD2C2B2}">
      <dsp:nvSpPr>
        <dsp:cNvPr id="0" name=""/>
        <dsp:cNvSpPr/>
      </dsp:nvSpPr>
      <dsp:spPr>
        <a:xfrm>
          <a:off x="1912620" y="506729"/>
          <a:ext cx="4480560" cy="4480560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Steam Turbine-Power Turbine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generator</a:t>
          </a:r>
          <a:endParaRPr lang="en-US" sz="2300" kern="1200" dirty="0"/>
        </a:p>
      </dsp:txBody>
      <dsp:txXfrm>
        <a:off x="2979419" y="3413760"/>
        <a:ext cx="2400300" cy="1173480"/>
      </dsp:txXfrm>
    </dsp:sp>
    <dsp:sp modelId="{79BC620E-00ED-4F60-BEC6-D3BEECA2AAC3}">
      <dsp:nvSpPr>
        <dsp:cNvPr id="0" name=""/>
        <dsp:cNvSpPr/>
      </dsp:nvSpPr>
      <dsp:spPr>
        <a:xfrm>
          <a:off x="1820341" y="346709"/>
          <a:ext cx="4480560" cy="4480560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Power Turbine Generator</a:t>
          </a:r>
          <a:endParaRPr lang="en-US" sz="2300" kern="1200" dirty="0"/>
        </a:p>
      </dsp:txBody>
      <dsp:txXfrm>
        <a:off x="2339339" y="1296161"/>
        <a:ext cx="1600200" cy="1333500"/>
      </dsp:txXfrm>
    </dsp:sp>
    <dsp:sp modelId="{A4A1602F-E115-4B32-B31E-6E8BABED949B}">
      <dsp:nvSpPr>
        <dsp:cNvPr id="0" name=""/>
        <dsp:cNvSpPr/>
      </dsp:nvSpPr>
      <dsp:spPr>
        <a:xfrm>
          <a:off x="1727900" y="69341"/>
          <a:ext cx="5035296" cy="503529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EE446D-9B1C-489C-ADBA-E9C847D435EA}">
      <dsp:nvSpPr>
        <dsp:cNvPr id="0" name=""/>
        <dsp:cNvSpPr/>
      </dsp:nvSpPr>
      <dsp:spPr>
        <a:xfrm>
          <a:off x="1635252" y="229078"/>
          <a:ext cx="5035296" cy="503529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D9B582-F58A-4D36-AAF1-4858368A36C2}">
      <dsp:nvSpPr>
        <dsp:cNvPr id="0" name=""/>
        <dsp:cNvSpPr/>
      </dsp:nvSpPr>
      <dsp:spPr>
        <a:xfrm>
          <a:off x="1542603" y="69341"/>
          <a:ext cx="5035296" cy="503529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F7752C-9423-49FF-8722-B15EC1537C7A}">
      <dsp:nvSpPr>
        <dsp:cNvPr id="0" name=""/>
        <dsp:cNvSpPr/>
      </dsp:nvSpPr>
      <dsp:spPr>
        <a:xfrm>
          <a:off x="0" y="0"/>
          <a:ext cx="8610600" cy="9740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Marine Applications are not Sensitive to Weight and Size Constraints when as compared to other modes of transportation.</a:t>
          </a:r>
          <a:endParaRPr lang="en-US" sz="1900" kern="1200" dirty="0"/>
        </a:p>
      </dsp:txBody>
      <dsp:txXfrm>
        <a:off x="1819528" y="0"/>
        <a:ext cx="6791071" cy="974080"/>
      </dsp:txXfrm>
    </dsp:sp>
    <dsp:sp modelId="{C0A809B0-F3CA-45A5-AA36-C19DF613D8CC}">
      <dsp:nvSpPr>
        <dsp:cNvPr id="0" name=""/>
        <dsp:cNvSpPr/>
      </dsp:nvSpPr>
      <dsp:spPr>
        <a:xfrm>
          <a:off x="97408" y="97408"/>
          <a:ext cx="1722120" cy="77926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EB1E0BB-41EA-4FCC-B9DC-4CAC48D94652}">
      <dsp:nvSpPr>
        <dsp:cNvPr id="0" name=""/>
        <dsp:cNvSpPr/>
      </dsp:nvSpPr>
      <dsp:spPr>
        <a:xfrm>
          <a:off x="0" y="1071488"/>
          <a:ext cx="8610600" cy="9740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Heightened Port Restrictions and Engine Emissions Standards</a:t>
          </a:r>
          <a:endParaRPr lang="en-US" sz="1900" kern="1200" dirty="0"/>
        </a:p>
      </dsp:txBody>
      <dsp:txXfrm>
        <a:off x="1819528" y="1071488"/>
        <a:ext cx="6791071" cy="974080"/>
      </dsp:txXfrm>
    </dsp:sp>
    <dsp:sp modelId="{4E4A3DC1-9A6A-4F58-A2A7-1A4FB51C0C1D}">
      <dsp:nvSpPr>
        <dsp:cNvPr id="0" name=""/>
        <dsp:cNvSpPr/>
      </dsp:nvSpPr>
      <dsp:spPr>
        <a:xfrm>
          <a:off x="97408" y="1168896"/>
          <a:ext cx="1722120" cy="77926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AF43086-1024-428A-A5BA-7988BAC892C2}">
      <dsp:nvSpPr>
        <dsp:cNvPr id="0" name=""/>
        <dsp:cNvSpPr/>
      </dsp:nvSpPr>
      <dsp:spPr>
        <a:xfrm>
          <a:off x="0" y="2142976"/>
          <a:ext cx="8610600" cy="9740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smtClean="0"/>
            <a:t>Opportunity of reduce CO2 emissions (Green Technology).</a:t>
          </a:r>
          <a:endParaRPr lang="en-US" sz="1900" b="1" kern="1200" dirty="0" smtClean="0"/>
        </a:p>
      </dsp:txBody>
      <dsp:txXfrm>
        <a:off x="1819528" y="2142976"/>
        <a:ext cx="6791071" cy="974080"/>
      </dsp:txXfrm>
    </dsp:sp>
    <dsp:sp modelId="{B3A72511-82F5-4A26-B441-1B8D824453EE}">
      <dsp:nvSpPr>
        <dsp:cNvPr id="0" name=""/>
        <dsp:cNvSpPr/>
      </dsp:nvSpPr>
      <dsp:spPr>
        <a:xfrm>
          <a:off x="97408" y="2240384"/>
          <a:ext cx="1722120" cy="77926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9C6FDB1-0979-40F7-9796-1006C37396C0}">
      <dsp:nvSpPr>
        <dsp:cNvPr id="0" name=""/>
        <dsp:cNvSpPr/>
      </dsp:nvSpPr>
      <dsp:spPr>
        <a:xfrm>
          <a:off x="0" y="3214464"/>
          <a:ext cx="8610600" cy="9740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smtClean="0"/>
            <a:t>Efficiency Improvements are of Critical Importance to Industry.</a:t>
          </a:r>
          <a:endParaRPr lang="en-US" sz="1900" kern="1200"/>
        </a:p>
      </dsp:txBody>
      <dsp:txXfrm>
        <a:off x="1819528" y="3214464"/>
        <a:ext cx="6791071" cy="974080"/>
      </dsp:txXfrm>
    </dsp:sp>
    <dsp:sp modelId="{18899040-E3A7-4586-860C-94AFB4DF03BB}">
      <dsp:nvSpPr>
        <dsp:cNvPr id="0" name=""/>
        <dsp:cNvSpPr/>
      </dsp:nvSpPr>
      <dsp:spPr>
        <a:xfrm>
          <a:off x="97408" y="3311872"/>
          <a:ext cx="1722120" cy="77926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6257AE-5521-4BD4-BD40-13CCE893C81B}">
      <dsp:nvSpPr>
        <dsp:cNvPr id="0" name=""/>
        <dsp:cNvSpPr/>
      </dsp:nvSpPr>
      <dsp:spPr>
        <a:xfrm>
          <a:off x="1569077" y="361"/>
          <a:ext cx="1191045" cy="106870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2103430" y="361"/>
        <a:ext cx="122340" cy="1068705"/>
      </dsp:txXfrm>
    </dsp:sp>
    <dsp:sp modelId="{566B26BC-6D42-438F-BA2D-B5B55E014617}">
      <dsp:nvSpPr>
        <dsp:cNvPr id="0" name=""/>
        <dsp:cNvSpPr/>
      </dsp:nvSpPr>
      <dsp:spPr>
        <a:xfrm>
          <a:off x="2412793" y="91201"/>
          <a:ext cx="6076521" cy="887025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Has the greatest consistent temperature differential (Exhaust and Sea Water).</a:t>
          </a:r>
          <a:endParaRPr lang="en-US" sz="2000" kern="1200" dirty="0"/>
        </a:p>
      </dsp:txBody>
      <dsp:txXfrm>
        <a:off x="2856306" y="91201"/>
        <a:ext cx="5189496" cy="887025"/>
      </dsp:txXfrm>
    </dsp:sp>
    <dsp:sp modelId="{E72C2BDA-1596-4AF5-8760-65EFF9658E29}">
      <dsp:nvSpPr>
        <dsp:cNvPr id="0" name=""/>
        <dsp:cNvSpPr/>
      </dsp:nvSpPr>
      <dsp:spPr>
        <a:xfrm>
          <a:off x="1569077" y="1218685"/>
          <a:ext cx="1231949" cy="106870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2103430" y="1218685"/>
        <a:ext cx="163244" cy="1068705"/>
      </dsp:txXfrm>
    </dsp:sp>
    <dsp:sp modelId="{0E826EAC-E6B9-434A-8C79-9CB91ED7F7C6}">
      <dsp:nvSpPr>
        <dsp:cNvPr id="0" name=""/>
        <dsp:cNvSpPr/>
      </dsp:nvSpPr>
      <dsp:spPr>
        <a:xfrm>
          <a:off x="2456292" y="1327124"/>
          <a:ext cx="6035607" cy="887025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Lesser limitations on weight and space.</a:t>
          </a:r>
          <a:endParaRPr lang="en-US" sz="2000" kern="1200" dirty="0"/>
        </a:p>
      </dsp:txBody>
      <dsp:txXfrm>
        <a:off x="2899805" y="1327124"/>
        <a:ext cx="5148582" cy="887025"/>
      </dsp:txXfrm>
    </dsp:sp>
    <dsp:sp modelId="{7422545C-2B76-4A23-A044-D1CF5C2F601B}">
      <dsp:nvSpPr>
        <dsp:cNvPr id="0" name=""/>
        <dsp:cNvSpPr/>
      </dsp:nvSpPr>
      <dsp:spPr>
        <a:xfrm>
          <a:off x="1569077" y="2437009"/>
          <a:ext cx="1293159" cy="106870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2103430" y="2437009"/>
        <a:ext cx="224454" cy="1068705"/>
      </dsp:txXfrm>
    </dsp:sp>
    <dsp:sp modelId="{DA515EED-F73B-4EC0-A3F4-E825B98B4E71}">
      <dsp:nvSpPr>
        <dsp:cNvPr id="0" name=""/>
        <dsp:cNvSpPr/>
      </dsp:nvSpPr>
      <dsp:spPr>
        <a:xfrm>
          <a:off x="2514908" y="2527849"/>
          <a:ext cx="5752202" cy="887025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Has a  high potential of waste heat recovery locations.</a:t>
          </a:r>
          <a:endParaRPr lang="en-US" sz="2000" kern="1200" dirty="0"/>
        </a:p>
      </dsp:txBody>
      <dsp:txXfrm>
        <a:off x="2958421" y="2527849"/>
        <a:ext cx="4865177" cy="887025"/>
      </dsp:txXfrm>
    </dsp:sp>
    <dsp:sp modelId="{F06F58F9-D2EF-49E7-ADDC-B7FDB65C09F5}">
      <dsp:nvSpPr>
        <dsp:cNvPr id="0" name=""/>
        <dsp:cNvSpPr/>
      </dsp:nvSpPr>
      <dsp:spPr>
        <a:xfrm>
          <a:off x="1569077" y="3655333"/>
          <a:ext cx="1358190" cy="106870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2103430" y="3655333"/>
        <a:ext cx="289485" cy="1068705"/>
      </dsp:txXfrm>
    </dsp:sp>
    <dsp:sp modelId="{E6D5BB85-2AD2-4EDF-9B12-1050579B0EA3}">
      <dsp:nvSpPr>
        <dsp:cNvPr id="0" name=""/>
        <dsp:cNvSpPr/>
      </dsp:nvSpPr>
      <dsp:spPr>
        <a:xfrm>
          <a:off x="2579938" y="3746172"/>
          <a:ext cx="5909383" cy="887025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ability to retrofit every vessel </a:t>
          </a:r>
          <a:r>
            <a:rPr lang="en-US" sz="2000" kern="1200" smtClean="0"/>
            <a:t>easily regardless </a:t>
          </a:r>
          <a:r>
            <a:rPr lang="en-US" sz="2000" kern="1200" dirty="0" smtClean="0"/>
            <a:t>of use of conventional waste heat recovery .</a:t>
          </a:r>
          <a:endParaRPr lang="en-US" sz="2000" kern="1200" dirty="0"/>
        </a:p>
      </dsp:txBody>
      <dsp:txXfrm>
        <a:off x="3023451" y="3746172"/>
        <a:ext cx="5022358" cy="8870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CF279-8B0C-48B2-8FCE-B03FF00B6D32}">
      <dsp:nvSpPr>
        <dsp:cNvPr id="0" name=""/>
        <dsp:cNvSpPr/>
      </dsp:nvSpPr>
      <dsp:spPr>
        <a:xfrm rot="5400000">
          <a:off x="-163353" y="164351"/>
          <a:ext cx="1089025" cy="76231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 </a:t>
          </a:r>
          <a:endParaRPr lang="en-US" sz="2100" kern="1200" dirty="0"/>
        </a:p>
      </dsp:txBody>
      <dsp:txXfrm rot="-5400000">
        <a:off x="2" y="382156"/>
        <a:ext cx="762317" cy="326708"/>
      </dsp:txXfrm>
    </dsp:sp>
    <dsp:sp modelId="{2AB2B49D-7A4A-47B9-8488-C0CA0FC45A1B}">
      <dsp:nvSpPr>
        <dsp:cNvPr id="0" name=""/>
        <dsp:cNvSpPr/>
      </dsp:nvSpPr>
      <dsp:spPr>
        <a:xfrm rot="5400000">
          <a:off x="3684825" y="-2921510"/>
          <a:ext cx="707866" cy="65528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LOW TOXICITY</a:t>
          </a:r>
          <a:endParaRPr lang="en-US" sz="2700" kern="1200" dirty="0"/>
        </a:p>
      </dsp:txBody>
      <dsp:txXfrm rot="-5400000">
        <a:off x="762318" y="35552"/>
        <a:ext cx="6518327" cy="638756"/>
      </dsp:txXfrm>
    </dsp:sp>
    <dsp:sp modelId="{1816C20C-B659-407B-B870-DAA6C3811048}">
      <dsp:nvSpPr>
        <dsp:cNvPr id="0" name=""/>
        <dsp:cNvSpPr/>
      </dsp:nvSpPr>
      <dsp:spPr>
        <a:xfrm rot="5400000">
          <a:off x="-163353" y="1136196"/>
          <a:ext cx="1089025" cy="76231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 </a:t>
          </a:r>
          <a:endParaRPr lang="en-US" sz="2100" kern="1200" dirty="0"/>
        </a:p>
      </dsp:txBody>
      <dsp:txXfrm rot="-5400000">
        <a:off x="2" y="1354001"/>
        <a:ext cx="762317" cy="326708"/>
      </dsp:txXfrm>
    </dsp:sp>
    <dsp:sp modelId="{A91305D9-A434-4A5C-B553-9FB0AD5557C9}">
      <dsp:nvSpPr>
        <dsp:cNvPr id="0" name=""/>
        <dsp:cNvSpPr/>
      </dsp:nvSpPr>
      <dsp:spPr>
        <a:xfrm rot="5400000">
          <a:off x="3684825" y="-1949665"/>
          <a:ext cx="707866" cy="65528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NON-FLAMABILITY</a:t>
          </a:r>
          <a:endParaRPr lang="en-US" sz="2700" kern="1200" dirty="0"/>
        </a:p>
      </dsp:txBody>
      <dsp:txXfrm rot="-5400000">
        <a:off x="762318" y="1007397"/>
        <a:ext cx="6518327" cy="638756"/>
      </dsp:txXfrm>
    </dsp:sp>
    <dsp:sp modelId="{FC5B359D-6628-4EDA-A14D-1C30C23EDA64}">
      <dsp:nvSpPr>
        <dsp:cNvPr id="0" name=""/>
        <dsp:cNvSpPr/>
      </dsp:nvSpPr>
      <dsp:spPr>
        <a:xfrm rot="5400000">
          <a:off x="-163353" y="2108041"/>
          <a:ext cx="1089025" cy="76231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 </a:t>
          </a:r>
          <a:endParaRPr lang="en-US" sz="2100" kern="1200" dirty="0"/>
        </a:p>
      </dsp:txBody>
      <dsp:txXfrm rot="-5400000">
        <a:off x="2" y="2325846"/>
        <a:ext cx="762317" cy="326708"/>
      </dsp:txXfrm>
    </dsp:sp>
    <dsp:sp modelId="{814B2632-6DB8-4602-BFB5-F6C141046B94}">
      <dsp:nvSpPr>
        <dsp:cNvPr id="0" name=""/>
        <dsp:cNvSpPr/>
      </dsp:nvSpPr>
      <dsp:spPr>
        <a:xfrm rot="5400000">
          <a:off x="3684825" y="-977820"/>
          <a:ext cx="707866" cy="65528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ZERO OZONE DEPLETION POTENTIAL</a:t>
          </a:r>
          <a:endParaRPr lang="en-US" sz="2700" kern="1200" dirty="0"/>
        </a:p>
      </dsp:txBody>
      <dsp:txXfrm rot="-5400000">
        <a:off x="762318" y="1979242"/>
        <a:ext cx="6518327" cy="638756"/>
      </dsp:txXfrm>
    </dsp:sp>
    <dsp:sp modelId="{8F057CAA-1C1B-4724-9A7B-4B8C9BDBF9CA}">
      <dsp:nvSpPr>
        <dsp:cNvPr id="0" name=""/>
        <dsp:cNvSpPr/>
      </dsp:nvSpPr>
      <dsp:spPr>
        <a:xfrm rot="5400000">
          <a:off x="-163353" y="3079886"/>
          <a:ext cx="1089025" cy="76231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-5400000">
        <a:off x="2" y="3297691"/>
        <a:ext cx="762317" cy="326708"/>
      </dsp:txXfrm>
    </dsp:sp>
    <dsp:sp modelId="{13B1F360-E057-455D-A33E-DF025272AA03}">
      <dsp:nvSpPr>
        <dsp:cNvPr id="0" name=""/>
        <dsp:cNvSpPr/>
      </dsp:nvSpPr>
      <dsp:spPr>
        <a:xfrm rot="5400000">
          <a:off x="3684825" y="-5975"/>
          <a:ext cx="707866" cy="65528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smtClean="0"/>
            <a:t>VERY LOW GLOBAL WARMING POTENTIAL</a:t>
          </a:r>
          <a:endParaRPr lang="en-US" sz="2700" kern="1200"/>
        </a:p>
      </dsp:txBody>
      <dsp:txXfrm rot="-5400000">
        <a:off x="762318" y="2951088"/>
        <a:ext cx="6518327" cy="638756"/>
      </dsp:txXfrm>
    </dsp:sp>
    <dsp:sp modelId="{422B29F9-CAA1-4800-864E-894CBA177B0A}">
      <dsp:nvSpPr>
        <dsp:cNvPr id="0" name=""/>
        <dsp:cNvSpPr/>
      </dsp:nvSpPr>
      <dsp:spPr>
        <a:xfrm rot="5400000">
          <a:off x="-163353" y="4051731"/>
          <a:ext cx="1089025" cy="76231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-5400000">
        <a:off x="2" y="4269536"/>
        <a:ext cx="762317" cy="326708"/>
      </dsp:txXfrm>
    </dsp:sp>
    <dsp:sp modelId="{761A924B-EDC7-407F-8664-A6B178C7B22A}">
      <dsp:nvSpPr>
        <dsp:cNvPr id="0" name=""/>
        <dsp:cNvSpPr/>
      </dsp:nvSpPr>
      <dsp:spPr>
        <a:xfrm rot="5400000">
          <a:off x="3684825" y="965869"/>
          <a:ext cx="707866" cy="65528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EXCELLENT THERMODYNAMIC PROPERTIES</a:t>
          </a:r>
          <a:endParaRPr lang="en-US" sz="2700" kern="1200" dirty="0"/>
        </a:p>
      </dsp:txBody>
      <dsp:txXfrm rot="-5400000">
        <a:off x="762318" y="3922932"/>
        <a:ext cx="6518327" cy="63875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D03FF0-F948-493A-9C15-992920B6377E}">
      <dsp:nvSpPr>
        <dsp:cNvPr id="0" name=""/>
        <dsp:cNvSpPr/>
      </dsp:nvSpPr>
      <dsp:spPr>
        <a:xfrm rot="10800000">
          <a:off x="1745159" y="154"/>
          <a:ext cx="5878068" cy="1058373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6713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Lower ship operational costs</a:t>
          </a:r>
        </a:p>
      </dsp:txBody>
      <dsp:txXfrm rot="10800000">
        <a:off x="2009752" y="154"/>
        <a:ext cx="5613475" cy="1058373"/>
      </dsp:txXfrm>
    </dsp:sp>
    <dsp:sp modelId="{DC110904-2AC6-4AEC-BC36-E8E71E97C489}">
      <dsp:nvSpPr>
        <dsp:cNvPr id="0" name=""/>
        <dsp:cNvSpPr/>
      </dsp:nvSpPr>
      <dsp:spPr>
        <a:xfrm>
          <a:off x="1215972" y="154"/>
          <a:ext cx="1058373" cy="105837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CABF4A3-80F0-43E9-9D27-64329F4D8273}">
      <dsp:nvSpPr>
        <dsp:cNvPr id="0" name=""/>
        <dsp:cNvSpPr/>
      </dsp:nvSpPr>
      <dsp:spPr>
        <a:xfrm rot="10800000">
          <a:off x="1745159" y="1374460"/>
          <a:ext cx="5878068" cy="1058373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6713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Lower total fuel consumption of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the ship </a:t>
          </a:r>
          <a:endParaRPr lang="en-US" sz="2100" kern="1200" dirty="0"/>
        </a:p>
      </dsp:txBody>
      <dsp:txXfrm rot="10800000">
        <a:off x="2009752" y="1374460"/>
        <a:ext cx="5613475" cy="1058373"/>
      </dsp:txXfrm>
    </dsp:sp>
    <dsp:sp modelId="{DBAFFC7D-1ADD-4318-86B5-A72FB25F2F68}">
      <dsp:nvSpPr>
        <dsp:cNvPr id="0" name=""/>
        <dsp:cNvSpPr/>
      </dsp:nvSpPr>
      <dsp:spPr>
        <a:xfrm>
          <a:off x="1215972" y="1374460"/>
          <a:ext cx="1058373" cy="105837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494382F-A36B-4273-8E62-EDC5C5486CAA}">
      <dsp:nvSpPr>
        <dsp:cNvPr id="0" name=""/>
        <dsp:cNvSpPr/>
      </dsp:nvSpPr>
      <dsp:spPr>
        <a:xfrm rot="10800000">
          <a:off x="1745159" y="2748766"/>
          <a:ext cx="5878068" cy="1058373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6713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Reduction of CO</a:t>
          </a:r>
          <a:r>
            <a:rPr lang="en-US" sz="1600" kern="1200" dirty="0" smtClean="0"/>
            <a:t>2</a:t>
          </a:r>
          <a:r>
            <a:rPr lang="en-US" sz="2400" kern="1200" dirty="0" smtClean="0"/>
            <a:t> emission</a:t>
          </a:r>
          <a:endParaRPr lang="en-US" sz="2400" kern="1200" dirty="0"/>
        </a:p>
      </dsp:txBody>
      <dsp:txXfrm rot="10800000">
        <a:off x="2009752" y="2748766"/>
        <a:ext cx="5613475" cy="1058373"/>
      </dsp:txXfrm>
    </dsp:sp>
    <dsp:sp modelId="{70A24D7D-FE38-4BB8-843C-70DB8FFBA122}">
      <dsp:nvSpPr>
        <dsp:cNvPr id="0" name=""/>
        <dsp:cNvSpPr/>
      </dsp:nvSpPr>
      <dsp:spPr>
        <a:xfrm>
          <a:off x="1215972" y="2748766"/>
          <a:ext cx="1058373" cy="105837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60E2D84-6D52-41FD-973C-1C05DCBA03F0}">
      <dsp:nvSpPr>
        <dsp:cNvPr id="0" name=""/>
        <dsp:cNvSpPr/>
      </dsp:nvSpPr>
      <dsp:spPr>
        <a:xfrm rot="10800000">
          <a:off x="1745159" y="4123071"/>
          <a:ext cx="5878068" cy="1058373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6713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Thermoelectric Power Generation is promising for applications in the Maritime Industry</a:t>
          </a:r>
          <a:endParaRPr lang="en-US" sz="2100" kern="1200" dirty="0"/>
        </a:p>
      </dsp:txBody>
      <dsp:txXfrm rot="10800000">
        <a:off x="2009752" y="4123071"/>
        <a:ext cx="5613475" cy="1058373"/>
      </dsp:txXfrm>
    </dsp:sp>
    <dsp:sp modelId="{EF8E4AB8-8CB3-4BF5-B6A3-149F2499EDCA}">
      <dsp:nvSpPr>
        <dsp:cNvPr id="0" name=""/>
        <dsp:cNvSpPr/>
      </dsp:nvSpPr>
      <dsp:spPr>
        <a:xfrm>
          <a:off x="1142997" y="4038603"/>
          <a:ext cx="1058373" cy="1058373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FB6D1-A503-4D9F-B857-DD2FD632275B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B9EBB-96A3-4C40-9CAA-EDE7EB71A0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0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B9EBB-96A3-4C40-9CAA-EDE7EB71A05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84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B9EBB-96A3-4C40-9CAA-EDE7EB71A05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733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B9EBB-96A3-4C40-9CAA-EDE7EB71A05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3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B9EBB-96A3-4C40-9CAA-EDE7EB71A05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14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B9EBB-96A3-4C40-9CAA-EDE7EB71A05E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02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B2A7-3670-48F4-ABC6-01EDDA0CF087}" type="datetime1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0CF5-DBAB-4722-ADF4-442E4F823FEF}" type="datetime1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F29A6-1DAF-40AB-A7CE-09CB8EDC359A}" type="datetime1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8B64-B649-471C-82B1-FD573878C0E9}" type="datetime1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0957-7FB4-4DF6-A292-F5A55B41F802}" type="datetime1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6A27-47C2-4772-914F-3BB785D1CD19}" type="datetime1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EFBB3-6628-4B2A-983F-CF56AB425BC2}" type="datetime1">
              <a:rPr lang="en-US" smtClean="0"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5B4B-B366-49E3-9D3B-1B27C54A6054}" type="datetime1">
              <a:rPr lang="en-US" smtClean="0"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7759-F7FC-4D75-BB9B-F3D19AEA1F0F}" type="datetime1">
              <a:rPr lang="en-US" smtClean="0"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6D53-41D6-46F1-877E-8AAF15FD7863}" type="datetime1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C0EB-893D-458A-BBE4-5149CC72C050}" type="datetime1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DF12A-461C-43CE-8937-402874B0E882}" type="datetime1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33.jpe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533400"/>
            <a:ext cx="7058151" cy="39703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TRANSTECH’15</a:t>
            </a:r>
          </a:p>
          <a:p>
            <a:pPr algn="ctr"/>
            <a:endParaRPr lang="en-US" sz="3600" b="1" u="sng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en-US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THEME :</a:t>
            </a:r>
          </a:p>
          <a:p>
            <a:pPr algn="ctr"/>
            <a:endParaRPr lang="en-US" sz="3600" b="1" u="sng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en-US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SUSTAINABLE INNOVATION </a:t>
            </a:r>
          </a:p>
          <a:p>
            <a:pPr algn="ctr"/>
            <a:r>
              <a:rPr lang="en-US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 </a:t>
            </a:r>
          </a:p>
          <a:p>
            <a:pPr algn="ctr"/>
            <a:r>
              <a:rPr lang="en-US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ENHANCING INDUSTRIAL GROWTH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92556" y="143470"/>
            <a:ext cx="48702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INTRODUCTION</a:t>
            </a:r>
            <a:endParaRPr lang="en-US" sz="54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60229073"/>
              </p:ext>
            </p:extLst>
          </p:nvPr>
        </p:nvGraphicFramePr>
        <p:xfrm>
          <a:off x="685800" y="1295400"/>
          <a:ext cx="7772400" cy="505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24200" y="0"/>
            <a:ext cx="1986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WHRS</a:t>
            </a:r>
            <a:endParaRPr lang="en-US" sz="54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36" y="381000"/>
            <a:ext cx="899156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WASTE HEAT RECOVERY SYSTEM</a:t>
            </a:r>
            <a:endParaRPr lang="en-US" sz="4400" b="1" u="sng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228600" y="1397000"/>
          <a:ext cx="8763000" cy="523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98883724"/>
              </p:ext>
            </p:extLst>
          </p:nvPr>
        </p:nvGraphicFramePr>
        <p:xfrm>
          <a:off x="-609600" y="152400"/>
          <a:ext cx="85344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20" r="7920"/>
          <a:stretch/>
        </p:blipFill>
        <p:spPr>
          <a:xfrm>
            <a:off x="5580000" y="4302334"/>
            <a:ext cx="2667000" cy="2327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457200" y="1295400"/>
          <a:ext cx="83058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339228" y="381000"/>
            <a:ext cx="84000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DIFFERENT POSSIBLE SYSTEMS</a:t>
            </a:r>
            <a:endParaRPr lang="en-US" sz="44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10851" y="0"/>
            <a:ext cx="523314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Power Turbine Generator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80311" y="1524000"/>
            <a:ext cx="730168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simplest and cheapest system consists of an exhaust gas turbine 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power turbine is driven by part of the exhaust gas flow</a:t>
            </a:r>
          </a:p>
          <a:p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TCS-PTG WHRS solution offers both standalone and parallel running electric power sourcing 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 will provide a 3-5% recovery ratio, depending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 the main engine size.</a:t>
            </a:r>
          </a:p>
        </p:txBody>
      </p:sp>
      <p:sp>
        <p:nvSpPr>
          <p:cNvPr id="6" name="Rectangle 5"/>
          <p:cNvSpPr/>
          <p:nvPr/>
        </p:nvSpPr>
        <p:spPr>
          <a:xfrm>
            <a:off x="1080311" y="587514"/>
            <a:ext cx="72635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Power Turbine Generator</a:t>
            </a:r>
            <a:endParaRPr lang="en-US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38600" y="152400"/>
            <a:ext cx="47561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Steam</a:t>
            </a:r>
            <a:r>
              <a:rPr lang="en-US" sz="32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en-US" sz="32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urbine </a:t>
            </a:r>
            <a:r>
              <a:rPr lang="en-US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</a:t>
            </a:r>
            <a:r>
              <a:rPr lang="en-US" sz="32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enerator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2895600" y="297180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2667000" y="4114800"/>
            <a:ext cx="2286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0"/>
            <a:ext cx="7772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This system builds on the principle exhaust gas bypass. 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exhaust gas bypass stream is mixed with the exhaust outlet from the turbocharger , increasing the exhaust gas temperature before the boiler inlet. </a:t>
            </a:r>
          </a:p>
          <a:p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This will increase the obtainable steam production power for the exhaust gas fired boiler.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 will provide a 5-7% recovery ratio, depending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 the main engine size.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04245" y="685800"/>
            <a:ext cx="72539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Steam </a:t>
            </a:r>
            <a:r>
              <a:rPr lang="en-US" sz="40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T</a:t>
            </a:r>
            <a:r>
              <a:rPr lang="en-US" sz="40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urbine </a:t>
            </a:r>
            <a:r>
              <a:rPr lang="en-US" sz="40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G</a:t>
            </a:r>
            <a:r>
              <a:rPr lang="en-US" sz="40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enerator</a:t>
            </a:r>
            <a:endParaRPr lang="en-US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3600" y="5000636"/>
            <a:ext cx="6680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lgerian" pitchFamily="82" charset="0"/>
              </a:rPr>
              <a:t>	“FOR  A clean &amp; BRIGHTER FUTURE!!!”</a:t>
            </a:r>
            <a:endParaRPr lang="en-IN" sz="2400" dirty="0">
              <a:solidFill>
                <a:srgbClr val="00206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752600" y="2514600"/>
            <a:ext cx="12573000" cy="17081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5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HYBRID RENEWABLE POWER GENERATION </a:t>
            </a:r>
          </a:p>
          <a:p>
            <a:pPr algn="ctr"/>
            <a:r>
              <a:rPr lang="en-US" sz="35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AND </a:t>
            </a:r>
          </a:p>
          <a:p>
            <a:pPr algn="ctr"/>
            <a:r>
              <a:rPr lang="en-US" sz="35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THEIR APPLICATION IN SHIPPING INDUSTRY</a:t>
            </a:r>
            <a:endParaRPr lang="en-US" sz="35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5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0"/>
            <a:ext cx="89154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Power Turbine And</a:t>
            </a:r>
            <a:r>
              <a:rPr lang="en-US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2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Steam </a:t>
            </a:r>
            <a:r>
              <a:rPr lang="en-US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en-US" sz="32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urbine </a:t>
            </a:r>
            <a:r>
              <a:rPr lang="en-US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</a:t>
            </a:r>
            <a:r>
              <a:rPr lang="en-US" sz="32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enerator </a:t>
            </a:r>
            <a:endParaRPr lang="en-US" sz="32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2667000"/>
            <a:ext cx="7696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If the electric power demand on the ship is very high</a:t>
            </a:r>
          </a:p>
          <a:p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power turbine and the steam turbine is built onto a common bedplate  via reduction gearboxes, connected to a common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generator</a:t>
            </a:r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combining both steam and power turbines  8-11% power can be recovered, depending on the main engine size, engine rating and ambient conditions.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661775" y="86142"/>
            <a:ext cx="825257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Power Turbine </a:t>
            </a:r>
          </a:p>
          <a:p>
            <a:pPr algn="ctr"/>
            <a:r>
              <a:rPr lang="en-US" sz="4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And</a:t>
            </a:r>
          </a:p>
          <a:p>
            <a:pPr algn="ctr"/>
            <a:r>
              <a:rPr lang="en-US" sz="4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 Steam </a:t>
            </a:r>
            <a:r>
              <a:rPr lang="en-US" sz="4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T</a:t>
            </a:r>
            <a:r>
              <a:rPr lang="en-US" sz="4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urbine </a:t>
            </a:r>
            <a:r>
              <a:rPr lang="en-US" sz="4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G</a:t>
            </a:r>
            <a:r>
              <a:rPr lang="en-US" sz="4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enerator </a:t>
            </a:r>
            <a:endParaRPr lang="en-US" sz="44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8645469" cy="4436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10518" y="228600"/>
            <a:ext cx="8704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DIFFERENT WORKING FLUIDS</a:t>
            </a:r>
            <a:endParaRPr lang="en-US" sz="54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7657" y="381000"/>
            <a:ext cx="64802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THERMOELECTRIC GENERATORS</a:t>
            </a:r>
            <a:endParaRPr lang="en-US" sz="36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19200"/>
            <a:ext cx="8001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These are generators which work on the ‘</a:t>
            </a:r>
            <a:r>
              <a:rPr lang="en-US" sz="2400" dirty="0" err="1" smtClean="0">
                <a:solidFill>
                  <a:schemeClr val="bg1"/>
                </a:solidFill>
              </a:rPr>
              <a:t>Seebeck</a:t>
            </a:r>
            <a:r>
              <a:rPr lang="en-US" sz="2400" dirty="0" smtClean="0">
                <a:solidFill>
                  <a:schemeClr val="bg1"/>
                </a:solidFill>
              </a:rPr>
              <a:t> effect’ principle, it states that a thermal gradient formed between two dissimilar conductors produces a voltage.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Thermoelectric materials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convert temperature differences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into electric voltage.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030" name="Picture 6" descr="F:\TOLANI\today\vall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133600"/>
            <a:ext cx="3810000" cy="4637314"/>
          </a:xfrm>
          <a:prstGeom prst="rect">
            <a:avLst/>
          </a:prstGeom>
          <a:noFill/>
        </p:spPr>
      </p:pic>
      <p:pic>
        <p:nvPicPr>
          <p:cNvPr id="1031" name="Picture 7" descr="F:\TOLANI\today\seebeck-effect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886200"/>
            <a:ext cx="3000375" cy="28194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104" y="599182"/>
            <a:ext cx="866134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POTENTIAL FOR</a:t>
            </a:r>
            <a:endParaRPr lang="en-US" sz="3200" b="1" u="sng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  <a:p>
            <a:pPr algn="ctr"/>
            <a:r>
              <a:rPr lang="en-US" sz="32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 THERMOELECTRIC GENERATORS ON BOARD</a:t>
            </a:r>
            <a:endParaRPr lang="en-US" sz="32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304800" y="2133600"/>
          <a:ext cx="86106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533400"/>
            <a:ext cx="862595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POTENTIAL FOR</a:t>
            </a:r>
            <a:endParaRPr lang="en-US" sz="3600" b="1" u="sng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en-US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THERMOELCTRIC GENERATORS ON BOARD</a:t>
            </a:r>
            <a:endParaRPr lang="en-US" sz="36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2286000"/>
            <a:ext cx="8001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Waste-heat recovery with thermoelectric power generators can improve energy efficiency and provide distributed electricity generation. 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New thermoelectric materials motivate development of thermoelectric generators for numerous applications with excess exhaust and process heat systems.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304800"/>
            <a:ext cx="8207696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ADVANTAGE OF MARINE INDUSTRY</a:t>
            </a:r>
            <a:endParaRPr lang="en-US" sz="38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457200" y="1371600"/>
          <a:ext cx="10058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6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667000"/>
            <a:ext cx="84994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INNOVATION FOR </a:t>
            </a:r>
            <a:r>
              <a:rPr lang="en-US" sz="4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FUTURE SHIPS</a:t>
            </a:r>
            <a:endParaRPr lang="en-US" sz="44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152400"/>
            <a:ext cx="63674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PROPOSED SYSTEM</a:t>
            </a:r>
            <a:endParaRPr lang="en-US" sz="54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4648200"/>
            <a:ext cx="25431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I:\TOLANI\final pics\4946_943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1524000"/>
            <a:ext cx="3048000" cy="2286000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5410200" y="1371600"/>
            <a:ext cx="2220515" cy="2220515"/>
            <a:chOff x="3872255" y="921742"/>
            <a:chExt cx="2220515" cy="222051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1" name="Oval 10"/>
            <p:cNvSpPr/>
            <p:nvPr/>
          </p:nvSpPr>
          <p:spPr>
            <a:xfrm>
              <a:off x="3872255" y="921742"/>
              <a:ext cx="2220515" cy="2220515"/>
            </a:xfrm>
            <a:prstGeom prst="ellipse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4197442" y="1246929"/>
              <a:ext cx="1570141" cy="157014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0" tIns="82550" rIns="82550" bIns="825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6500" kern="1200" dirty="0" smtClean="0"/>
                <a:t>CO</a:t>
              </a:r>
              <a:r>
                <a:rPr lang="en-US" sz="2400" kern="1200" dirty="0" smtClean="0"/>
                <a:t>2 STACK GAS RECOVERY PLANT   </a:t>
              </a:r>
              <a:endParaRPr lang="en-US" sz="6500" kern="1200" dirty="0"/>
            </a:p>
          </p:txBody>
        </p:sp>
      </p:grpSp>
      <p:sp>
        <p:nvSpPr>
          <p:cNvPr id="14" name="Up Arrow 13"/>
          <p:cNvSpPr/>
          <p:nvPr/>
        </p:nvSpPr>
        <p:spPr>
          <a:xfrm>
            <a:off x="1752600" y="3810000"/>
            <a:ext cx="6096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3733800" y="2286000"/>
            <a:ext cx="1524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6248400" y="3657600"/>
            <a:ext cx="5334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5105400" y="4495800"/>
            <a:ext cx="32004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5486400" y="5181600"/>
            <a:ext cx="152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6629400" y="5181600"/>
            <a:ext cx="152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7848600" y="5181600"/>
            <a:ext cx="152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019800" y="4343400"/>
            <a:ext cx="1197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</a:t>
            </a:r>
            <a:r>
              <a:rPr lang="en-US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48200" y="54102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</a:t>
            </a:r>
            <a:r>
              <a:rPr lang="en-US" b="1" dirty="0" smtClean="0"/>
              <a:t>REFRIGERANT </a:t>
            </a:r>
          </a:p>
          <a:p>
            <a:r>
              <a:rPr lang="en-US" b="1" dirty="0" smtClean="0"/>
              <a:t>       SYSTEM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172200" y="5715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FIXED FIRE FIGHTING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7150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A/C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76562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PROPERTIES OF THE CO</a:t>
            </a:r>
            <a:r>
              <a:rPr lang="en-US" sz="2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2</a:t>
            </a:r>
            <a:r>
              <a:rPr lang="en-US" sz="40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 USED:</a:t>
            </a:r>
            <a:endParaRPr lang="en-US" sz="40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762000" y="1371600"/>
          <a:ext cx="7315200" cy="497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304800" y="1219200"/>
          <a:ext cx="88392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angle 3"/>
          <p:cNvSpPr/>
          <p:nvPr/>
        </p:nvSpPr>
        <p:spPr>
          <a:xfrm>
            <a:off x="2438400" y="152400"/>
            <a:ext cx="40895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u="sng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CONCLUSION</a:t>
            </a:r>
            <a:endParaRPr lang="en-US" sz="5400" b="1" u="sng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1524000"/>
            <a:ext cx="876464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NOW LET’S WORK TOGETHER, </a:t>
            </a:r>
          </a:p>
          <a:p>
            <a:pPr algn="ctr"/>
            <a:r>
              <a:rPr lang="en-US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TO HAND OVER A CLEAN FUTURE </a:t>
            </a:r>
          </a:p>
          <a:p>
            <a:pPr algn="ctr"/>
            <a:r>
              <a:rPr lang="en-US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TO OUR NEXT GENERATION!!</a:t>
            </a:r>
            <a:endParaRPr lang="en-US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Picture 2" descr="C:\Users\Karnnan\Desktop\New folder\2.5_imo_logo_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267200"/>
            <a:ext cx="2714644" cy="2009105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rnnan\Desktop\New folder\2.5_imo_logo_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928670"/>
            <a:ext cx="2714644" cy="200910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357422" y="2928934"/>
            <a:ext cx="49092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Wingdings" pitchFamily="2" charset="2"/>
              </a:rPr>
              <a:t>!!!!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71736" y="4357694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1285860"/>
            <a:ext cx="18501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JINTU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48790" y="5286388"/>
            <a:ext cx="3447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KURUVILLA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00430" y="5286388"/>
            <a:ext cx="16001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RAM</a:t>
            </a:r>
            <a:endParaRPr lang="en-US" sz="5400" b="1" cap="none" spc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62600" y="1357298"/>
            <a:ext cx="24523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KESHAV</a:t>
            </a:r>
            <a:endParaRPr lang="en-US" sz="5400" b="1" cap="none" spc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31043" y="2967335"/>
            <a:ext cx="5037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PRESENTED BY: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0.38941 0.4657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00" y="233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22222E-6 L -0.03038 -0.1178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-59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16 -4.44444E-6 L 0.04792 -0.2752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-138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22222E-6 L -0.00191 0.2976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1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152400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2209800"/>
            <a:ext cx="4472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ANY QUERIES?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743200" y="1905000"/>
          <a:ext cx="6629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4800" y="2057400"/>
            <a:ext cx="3505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“</a:t>
            </a:r>
            <a:r>
              <a:rPr lang="en-GB" sz="2000" i="1" dirty="0" smtClean="0"/>
              <a:t>To ensure that the natural environment is conserved, enhanced and managed for the benefit of current and future generations, thereby contributing to sustainable development</a:t>
            </a:r>
            <a:r>
              <a:rPr lang="en-GB" sz="2000" dirty="0" smtClean="0"/>
              <a:t>”.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304800" y="304800"/>
            <a:ext cx="57257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Why Marine Environmental </a:t>
            </a:r>
          </a:p>
          <a:p>
            <a:pPr algn="ctr"/>
            <a:r>
              <a:rPr lang="en-US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Protection?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762000"/>
            <a:ext cx="44502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EFFICIENCY : 18 %</a:t>
            </a:r>
            <a:endParaRPr lang="en-US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43156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EFFICIENCY : 50%</a:t>
            </a:r>
            <a:endParaRPr lang="en-US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2221</TotalTime>
  <Words>757</Words>
  <Application>Microsoft Office PowerPoint</Application>
  <PresentationFormat>On-screen Show (4:3)</PresentationFormat>
  <Paragraphs>172</Paragraphs>
  <Slides>35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Algerian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Gokul</dc:creator>
  <cp:lastModifiedBy>Abhiram R</cp:lastModifiedBy>
  <cp:revision>307</cp:revision>
  <dcterms:created xsi:type="dcterms:W3CDTF">2006-08-16T00:00:00Z</dcterms:created>
  <dcterms:modified xsi:type="dcterms:W3CDTF">2015-02-26T17:32:02Z</dcterms:modified>
</cp:coreProperties>
</file>