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8" r:id="rId3"/>
    <p:sldId id="261" r:id="rId4"/>
    <p:sldId id="262" r:id="rId5"/>
    <p:sldId id="263" r:id="rId6"/>
    <p:sldId id="264" r:id="rId7"/>
    <p:sldId id="280" r:id="rId8"/>
    <p:sldId id="282" r:id="rId9"/>
    <p:sldId id="281" r:id="rId10"/>
    <p:sldId id="272" r:id="rId11"/>
    <p:sldId id="274" r:id="rId12"/>
    <p:sldId id="279" r:id="rId13"/>
    <p:sldId id="277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2D1D8-F1A7-4AEB-8635-963FFA621052}" type="datetimeFigureOut">
              <a:rPr lang="en-US" smtClean="0"/>
              <a:t>1/1/2001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FDB35-7645-457E-A04F-A53A49B5F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44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FDB35-7645-457E-A04F-A53A49B5FF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32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6841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655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8935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0701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6831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4919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8531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944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4573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213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03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545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9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8885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393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98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E082E-6520-4426-A25B-B47894CD700F}" type="datetimeFigureOut">
              <a:rPr lang="en-IN" smtClean="0"/>
              <a:t>01-01-2001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9F1683F-8C3C-44D2-B432-FEE6B9F95B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036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36912"/>
            <a:ext cx="7812360" cy="998230"/>
          </a:xfrm>
        </p:spPr>
        <p:txBody>
          <a:bodyPr/>
          <a:lstStyle/>
          <a:p>
            <a:r>
              <a:rPr lang="en-IN" sz="6000" dirty="0" smtClean="0">
                <a:solidFill>
                  <a:schemeClr val="accent2">
                    <a:lumMod val="50000"/>
                  </a:schemeClr>
                </a:solidFill>
              </a:rPr>
              <a:t>Communication at sea</a:t>
            </a:r>
            <a:endParaRPr lang="en-IN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3933056"/>
            <a:ext cx="5826719" cy="1096899"/>
          </a:xfrm>
        </p:spPr>
        <p:txBody>
          <a:bodyPr/>
          <a:lstStyle/>
          <a:p>
            <a:r>
              <a:rPr lang="en-IN" dirty="0" smtClean="0"/>
              <a:t>By Abhishek Kumar</a:t>
            </a:r>
          </a:p>
          <a:p>
            <a:r>
              <a:rPr lang="en-IN" dirty="0" smtClean="0"/>
              <a:t>Vikrant Sharma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3733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778825" cy="1320800"/>
          </a:xfrm>
        </p:spPr>
        <p:txBody>
          <a:bodyPr>
            <a:normAutofit/>
          </a:bodyPr>
          <a:lstStyle/>
          <a:p>
            <a:r>
              <a:rPr lang="en-IN" dirty="0" smtClean="0">
                <a:effectLst/>
              </a:rPr>
              <a:t>Global Maritime </a:t>
            </a:r>
            <a:r>
              <a:rPr lang="en-IN" dirty="0">
                <a:effectLst/>
              </a:rPr>
              <a:t>Distress Safety System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2160590"/>
            <a:ext cx="8282881" cy="3880773"/>
          </a:xfrm>
        </p:spPr>
        <p:txBody>
          <a:bodyPr>
            <a:noAutofit/>
          </a:bodyPr>
          <a:lstStyle/>
          <a:p>
            <a:r>
              <a:rPr lang="en-IN" sz="2400" dirty="0" smtClean="0"/>
              <a:t>Basic concept of GMDSS is that search and rescue authorities ashore, as well as shipping in immediate vicinity of the ship in distress, will be rapidly altered to a distress incident so that they can assist in a co-ordinated  SAR operation with the minimum delay. The system also provides urgency and safety communication. 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33201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051" y="-243408"/>
            <a:ext cx="9672135" cy="743565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673401"/>
              </p:ext>
            </p:extLst>
          </p:nvPr>
        </p:nvGraphicFramePr>
        <p:xfrm>
          <a:off x="4188458" y="6492240"/>
          <a:ext cx="103311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116"/>
              </a:tblGrid>
              <a:tr h="0">
                <a:tc>
                  <a:txBody>
                    <a:bodyPr/>
                    <a:lstStyle/>
                    <a:p>
                      <a:r>
                        <a:rPr lang="en-IN" dirty="0" smtClean="0"/>
                        <a:t>GMDSS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12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2852" y="764704"/>
            <a:ext cx="8257260" cy="5832648"/>
          </a:xfrm>
        </p:spPr>
        <p:txBody>
          <a:bodyPr>
            <a:noAutofit/>
          </a:bodyPr>
          <a:lstStyle/>
          <a:p>
            <a:pPr lvl="0"/>
            <a:r>
              <a:rPr lang="en-IN" sz="2000" dirty="0" smtClean="0"/>
              <a:t>Smartphone apps for communication on ships</a:t>
            </a:r>
          </a:p>
          <a:p>
            <a:pPr marL="0" indent="0">
              <a:buNone/>
            </a:pPr>
            <a:endParaRPr lang="en-IN" sz="2000" dirty="0" smtClean="0"/>
          </a:p>
          <a:p>
            <a:pPr marL="0" indent="0">
              <a:buNone/>
            </a:pPr>
            <a:endParaRPr lang="en-IN" sz="2000" dirty="0"/>
          </a:p>
          <a:p>
            <a:endParaRPr lang="en-IN" sz="2000" dirty="0" smtClean="0"/>
          </a:p>
          <a:p>
            <a:r>
              <a:rPr lang="en-IN" sz="2000" dirty="0"/>
              <a:t>Innovative Data Compression Algorithms to Increase System Throughput Efficiency on Navy Ship-to-Shore Communication Networks </a:t>
            </a:r>
            <a:endParaRPr lang="en-IN" sz="2000" dirty="0" smtClean="0"/>
          </a:p>
          <a:p>
            <a:r>
              <a:rPr lang="en-IN" sz="2000" dirty="0" smtClean="0"/>
              <a:t>Ships </a:t>
            </a:r>
            <a:r>
              <a:rPr lang="en-IN" sz="2000" dirty="0"/>
              <a:t>do have a few tricks they can use to improve Wi-Fi connection sometimes by installing two </a:t>
            </a:r>
            <a:r>
              <a:rPr lang="en-IN" sz="2000" dirty="0" smtClean="0"/>
              <a:t>devices : a proxy and a package shaper.</a:t>
            </a:r>
          </a:p>
          <a:p>
            <a:pPr lvl="0"/>
            <a:r>
              <a:rPr lang="en-IN" sz="2000" dirty="0" smtClean="0"/>
              <a:t>Maersk Line and Ericsson bring mobile connectivity to the oceans</a:t>
            </a:r>
          </a:p>
          <a:p>
            <a:pPr lvl="0"/>
            <a:r>
              <a:rPr lang="en-IN" sz="2000" dirty="0" smtClean="0"/>
              <a:t>ONAIR to launch full mobile phone connectivity for </a:t>
            </a:r>
            <a:r>
              <a:rPr lang="en-IN" sz="2000" dirty="0" err="1" smtClean="0"/>
              <a:t>Hapag</a:t>
            </a:r>
            <a:r>
              <a:rPr lang="en-IN" sz="2000" dirty="0" smtClean="0"/>
              <a:t> Lloyd, ONAIR provides GSM and Wi-Fi across the globe</a:t>
            </a:r>
          </a:p>
          <a:p>
            <a:pPr lvl="0"/>
            <a:r>
              <a:rPr lang="en-US" sz="2000" dirty="0" smtClean="0"/>
              <a:t>People can </a:t>
            </a:r>
            <a:r>
              <a:rPr lang="en-US" sz="2000" dirty="0"/>
              <a:t>now remain in touch in the most remote corners of the world</a:t>
            </a:r>
            <a:endParaRPr lang="en-IN" sz="2000" dirty="0" smtClean="0"/>
          </a:p>
          <a:p>
            <a:endParaRPr lang="en-IN" sz="2000" dirty="0"/>
          </a:p>
        </p:txBody>
      </p:sp>
      <p:pic>
        <p:nvPicPr>
          <p:cNvPr id="4" name="Picture 9" descr="Line_app_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842" y="1507223"/>
            <a:ext cx="714521" cy="71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jWKeAZUzPtUqgZdcLDSa7vd3iwdan8QX4nlYlHBMkJHcxw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15947"/>
            <a:ext cx="832933" cy="83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dOmulaXa50bsmvAkeRCI6t2s6TnwMqWAS9C8sfw0GcQDro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486" y="1412776"/>
            <a:ext cx="895723" cy="89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images_q=tbn_ANd9GcTQf8KDRq2KuGKdm5Jc1q7JBDBqy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71" y="1532863"/>
            <a:ext cx="714520" cy="71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 descr="HHcU3-sFa1tredLgMAf_gq1qXruHd9hH6fOfKTSM2GVE(1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957" y="1432097"/>
            <a:ext cx="832933" cy="83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bbm-logo-squar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195" y="1532863"/>
            <a:ext cx="757852" cy="75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ah9VcsINczR6OcyTSSFlo0_xbuLBut9fqzoIvRnaIPhyphq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584" y="1548041"/>
            <a:ext cx="723514" cy="72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1CxNUEdzrREikWZoaHIU5J63x2gOxTb7R-ZIbJd51uPBFt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101" y="1556792"/>
            <a:ext cx="677171" cy="67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174797" y="-49672"/>
            <a:ext cx="64787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INNOVATIVE MEANS</a:t>
            </a:r>
          </a:p>
        </p:txBody>
      </p:sp>
    </p:spTree>
    <p:extLst>
      <p:ext uri="{BB962C8B-B14F-4D97-AF65-F5344CB8AC3E}">
        <p14:creationId xmlns:p14="http://schemas.microsoft.com/office/powerpoint/2010/main" val="418426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r>
              <a:rPr lang="en-IN" sz="2400" dirty="0"/>
              <a:t>NYK’s IBIS (Innovative Bunker and Idle-time Saving) project which helps improve the operation of their ships and reduce CO2 emissions, requires delivering real-time weather and sea current forecasts to the ship and automatically sending ship operation data back to shore for </a:t>
            </a:r>
            <a:r>
              <a:rPr lang="en-IN" sz="2400" dirty="0" smtClean="0"/>
              <a:t>on-going </a:t>
            </a:r>
            <a:r>
              <a:rPr lang="en-IN" sz="2400" dirty="0" smtClean="0"/>
              <a:t>analysis.</a:t>
            </a:r>
            <a:endParaRPr lang="en-IN" sz="2400" dirty="0" smtClean="0"/>
          </a:p>
          <a:p>
            <a:r>
              <a:rPr lang="en-IN" sz="2400" dirty="0" smtClean="0"/>
              <a:t>Cloud computing era</a:t>
            </a:r>
          </a:p>
          <a:p>
            <a:pPr lvl="0"/>
            <a:r>
              <a:rPr lang="en-IN" sz="2400" dirty="0"/>
              <a:t>Idea of a new app </a:t>
            </a:r>
            <a:r>
              <a:rPr lang="en-IN" sz="2400" dirty="0" smtClean="0"/>
              <a:t>store</a:t>
            </a:r>
          </a:p>
          <a:p>
            <a:r>
              <a:rPr lang="en-IN" sz="2400" dirty="0" smtClean="0"/>
              <a:t>Wi-Fi Routers near coastal regions</a:t>
            </a:r>
          </a:p>
          <a:p>
            <a:pPr marL="0" indent="0">
              <a:buNone/>
            </a:pPr>
            <a:endParaRPr lang="en-IN" sz="2400" dirty="0" smtClean="0"/>
          </a:p>
        </p:txBody>
      </p:sp>
    </p:spTree>
    <p:extLst>
      <p:ext uri="{BB962C8B-B14F-4D97-AF65-F5344CB8AC3E}">
        <p14:creationId xmlns:p14="http://schemas.microsoft.com/office/powerpoint/2010/main" val="94679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87624" y="1052736"/>
            <a:ext cx="662473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 YOU </a:t>
            </a:r>
          </a:p>
          <a:p>
            <a:pPr algn="ctr"/>
            <a:r>
              <a:rPr lang="en-US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Questions?</a:t>
            </a:r>
            <a:endParaRPr lang="en-US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307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09600"/>
            <a:ext cx="6415608" cy="522288"/>
          </a:xfrm>
        </p:spPr>
        <p:txBody>
          <a:bodyPr>
            <a:noAutofit/>
          </a:bodyPr>
          <a:lstStyle/>
          <a:p>
            <a:r>
              <a:rPr lang="en-US" b="1" dirty="0" smtClean="0"/>
              <a:t>CONCEPT OF MARITIME </a:t>
            </a:r>
            <a:r>
              <a:rPr lang="en-US" b="1" dirty="0"/>
              <a:t>COMMUNICATION </a:t>
            </a:r>
            <a:endParaRPr lang="en-IN" b="1" dirty="0">
              <a:solidFill>
                <a:srgbClr val="C00000"/>
              </a:solidFill>
            </a:endParaRPr>
          </a:p>
        </p:txBody>
      </p:sp>
      <p:pic>
        <p:nvPicPr>
          <p:cNvPr id="5" name="Picture Placeholder 4" descr="Table1: Conception Diagram of the Maritime Communication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" r="166"/>
          <a:stretch>
            <a:fillRect/>
          </a:stretch>
        </p:blipFill>
        <p:spPr bwMode="auto">
          <a:xfrm>
            <a:off x="395536" y="1484784"/>
            <a:ext cx="7169342" cy="45657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468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7142"/>
            <a:ext cx="8856984" cy="67142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MARINE VHF </a:t>
            </a:r>
          </a:p>
          <a:p>
            <a:pPr>
              <a:buFont typeface="Arial" pitchFamily="34" charset="0"/>
              <a:buChar char="•"/>
            </a:pPr>
            <a:r>
              <a:rPr lang="en-IN" sz="2000" dirty="0" smtClean="0">
                <a:solidFill>
                  <a:schemeClr val="tx1"/>
                </a:solidFill>
              </a:rPr>
              <a:t>enables </a:t>
            </a:r>
            <a:r>
              <a:rPr lang="en-IN" sz="2000" dirty="0">
                <a:solidFill>
                  <a:schemeClr val="tx1"/>
                </a:solidFill>
              </a:rPr>
              <a:t>ship-to-ship communication, communication with leisure-purpose coastal stations, the receipt of navigation alerts and weather information, communication with the Maritime Safety Agency in emergency, and communication with large </a:t>
            </a:r>
            <a:r>
              <a:rPr lang="en-IN" sz="2000" dirty="0" smtClean="0">
                <a:solidFill>
                  <a:schemeClr val="tx1"/>
                </a:solidFill>
              </a:rPr>
              <a:t>vessels</a:t>
            </a:r>
          </a:p>
          <a:p>
            <a:pPr>
              <a:buFont typeface="Arial" pitchFamily="34" charset="0"/>
              <a:buChar char="•"/>
            </a:pPr>
            <a:r>
              <a:rPr lang="en-IN" sz="2000" dirty="0" smtClean="0">
                <a:solidFill>
                  <a:schemeClr val="tx1"/>
                </a:solidFill>
              </a:rPr>
              <a:t>Uses a </a:t>
            </a:r>
            <a:r>
              <a:rPr lang="en-IN" sz="2000" dirty="0">
                <a:solidFill>
                  <a:schemeClr val="tx1"/>
                </a:solidFill>
              </a:rPr>
              <a:t>part of the frequency of the International </a:t>
            </a:r>
            <a:r>
              <a:rPr lang="en-IN" sz="2000" dirty="0" smtClean="0">
                <a:solidFill>
                  <a:schemeClr val="tx1"/>
                </a:solidFill>
              </a:rPr>
              <a:t>VHF</a:t>
            </a:r>
            <a:r>
              <a:rPr lang="en-IN" sz="2000" dirty="0">
                <a:solidFill>
                  <a:schemeClr val="tx1"/>
                </a:solidFill>
              </a:rPr>
              <a:t>.</a:t>
            </a:r>
            <a:endParaRPr lang="en-IN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13716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5" y="3310880"/>
            <a:ext cx="4477973" cy="33584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31640" y="0"/>
            <a:ext cx="565212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MARITIME COMMUNICATION</a:t>
            </a:r>
            <a:endParaRPr lang="en-US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260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8407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MARINE COMMUNITY HORN AKA FISHERY AREA INFORMATION SYSTEM</a:t>
            </a:r>
          </a:p>
          <a:p>
            <a:pPr>
              <a:buFont typeface="Arial" pitchFamily="34" charset="0"/>
              <a:buChar char="•"/>
            </a:pPr>
            <a:endParaRPr lang="en-IN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IN" sz="20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IN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IN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IN" sz="20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IN" sz="2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INMARSAT MOBILE SATELLITE COMMUNICATION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 </a:t>
            </a:r>
            <a:r>
              <a:rPr lang="en-IN" sz="2000" dirty="0" smtClean="0">
                <a:solidFill>
                  <a:schemeClr val="tx1"/>
                </a:solidFill>
              </a:rPr>
              <a:t>operation </a:t>
            </a:r>
            <a:r>
              <a:rPr lang="en-IN" sz="2000" dirty="0">
                <a:solidFill>
                  <a:schemeClr val="tx1"/>
                </a:solidFill>
              </a:rPr>
              <a:t>as a worldwide maritime satellite communication </a:t>
            </a:r>
            <a:r>
              <a:rPr lang="en-IN" sz="2000" dirty="0" smtClean="0">
                <a:solidFill>
                  <a:schemeClr val="tx1"/>
                </a:solidFill>
              </a:rPr>
              <a:t>system</a:t>
            </a:r>
          </a:p>
          <a:p>
            <a:pPr>
              <a:buFont typeface="Arial" pitchFamily="34" charset="0"/>
              <a:buChar char="•"/>
            </a:pPr>
            <a:endParaRPr lang="en-IN" sz="2000" dirty="0">
              <a:solidFill>
                <a:schemeClr val="tx1"/>
              </a:solidFill>
            </a:endParaRPr>
          </a:p>
          <a:p>
            <a:pPr marL="137160" indent="0" algn="ctr">
              <a:buNone/>
            </a:pPr>
            <a:endParaRPr lang="en-IN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809" y="548680"/>
            <a:ext cx="2242832" cy="19736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074724"/>
            <a:ext cx="2963280" cy="2304256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589970"/>
              </p:ext>
            </p:extLst>
          </p:nvPr>
        </p:nvGraphicFramePr>
        <p:xfrm>
          <a:off x="3159465" y="6412369"/>
          <a:ext cx="15841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INMARSAT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571725"/>
              </p:ext>
            </p:extLst>
          </p:nvPr>
        </p:nvGraphicFramePr>
        <p:xfrm>
          <a:off x="2267744" y="2544224"/>
          <a:ext cx="26879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960"/>
              </a:tblGrid>
              <a:tr h="13852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MARINE COMMUNITY HORN</a:t>
                      </a:r>
                      <a:endParaRPr lang="en-IN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6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71014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BUOY</a:t>
            </a:r>
          </a:p>
          <a:p>
            <a:pPr>
              <a:buFont typeface="Arial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</a:rPr>
              <a:t>This is a system that targets a buoy with in-built wireless equipment to receive radio waves emitted from there and measure their direction between the ship and other </a:t>
            </a:r>
            <a:r>
              <a:rPr lang="en-IN" sz="2000" dirty="0" smtClean="0">
                <a:solidFill>
                  <a:schemeClr val="tx1"/>
                </a:solidFill>
              </a:rPr>
              <a:t>points</a:t>
            </a:r>
          </a:p>
          <a:p>
            <a:pPr marL="594360" indent="-457200">
              <a:buFont typeface="+mj-lt"/>
              <a:buAutoNum type="arabicParenR"/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6070547" cy="4320480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995029"/>
              </p:ext>
            </p:extLst>
          </p:nvPr>
        </p:nvGraphicFramePr>
        <p:xfrm>
          <a:off x="3178781" y="5949280"/>
          <a:ext cx="18002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4249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RADIO/BUOY</a:t>
                      </a:r>
                    </a:p>
                    <a:p>
                      <a:pPr algn="ctr"/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14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686800" cy="1008112"/>
          </a:xfrm>
        </p:spPr>
        <p:txBody>
          <a:bodyPr>
            <a:normAutofit/>
          </a:bodyPr>
          <a:lstStyle/>
          <a:p>
            <a:r>
              <a:rPr lang="en-US" dirty="0" smtClean="0"/>
              <a:t>NAVIGATION ASSIST RADIO SYSTEM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5472608"/>
          </a:xfrm>
        </p:spPr>
        <p:txBody>
          <a:bodyPr>
            <a:normAutofit/>
          </a:bodyPr>
          <a:lstStyle/>
          <a:p>
            <a:pPr marL="137160" lvl="0" indent="0">
              <a:buNone/>
            </a:pPr>
            <a:r>
              <a:rPr lang="en-IN" sz="2400" dirty="0" smtClean="0"/>
              <a:t>1. Loran 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204864"/>
            <a:ext cx="4896544" cy="362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3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916832"/>
            <a:ext cx="4797660" cy="384197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9851" y="6262864"/>
          <a:ext cx="648072" cy="385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385592">
                <a:tc>
                  <a:txBody>
                    <a:bodyPr/>
                    <a:lstStyle/>
                    <a:p>
                      <a:r>
                        <a:rPr lang="en-IN" dirty="0" smtClean="0"/>
                        <a:t>GPS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68406" y="764704"/>
            <a:ext cx="57241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lvl="0"/>
            <a:r>
              <a:rPr lang="en-IN" sz="2200" dirty="0" smtClean="0"/>
              <a:t>2. Satellite </a:t>
            </a:r>
            <a:r>
              <a:rPr lang="en-IN" sz="2200" dirty="0"/>
              <a:t>Navigation Equipment (GPS)</a:t>
            </a:r>
          </a:p>
        </p:txBody>
      </p:sp>
    </p:spTree>
    <p:extLst>
      <p:ext uri="{BB962C8B-B14F-4D97-AF65-F5344CB8AC3E}">
        <p14:creationId xmlns:p14="http://schemas.microsoft.com/office/powerpoint/2010/main" val="242521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476672"/>
            <a:ext cx="42484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lvl="0"/>
            <a:r>
              <a:rPr lang="en-IN" sz="2200" dirty="0"/>
              <a:t>3</a:t>
            </a:r>
            <a:r>
              <a:rPr lang="en-IN" sz="2200" dirty="0" smtClean="0"/>
              <a:t>. RAMARK </a:t>
            </a:r>
            <a:r>
              <a:rPr lang="en-IN" sz="2200" dirty="0"/>
              <a:t>Beacon</a:t>
            </a:r>
          </a:p>
        </p:txBody>
      </p:sp>
      <p:pic>
        <p:nvPicPr>
          <p:cNvPr id="1026" name="Picture 2" descr="C:\Users\user\Desktop\eP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11" y="1052736"/>
            <a:ext cx="541384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65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326" y="3933056"/>
            <a:ext cx="3440585" cy="23281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871" y="750552"/>
            <a:ext cx="3462824" cy="2386131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228147"/>
              </p:ext>
            </p:extLst>
          </p:nvPr>
        </p:nvGraphicFramePr>
        <p:xfrm>
          <a:off x="5148064" y="4911700"/>
          <a:ext cx="56709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097"/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PPI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027863"/>
              </p:ext>
            </p:extLst>
          </p:nvPr>
        </p:nvGraphicFramePr>
        <p:xfrm>
          <a:off x="5076056" y="1943617"/>
          <a:ext cx="93610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</a:tblGrid>
              <a:tr h="216024">
                <a:tc>
                  <a:txBody>
                    <a:bodyPr/>
                    <a:lstStyle/>
                    <a:p>
                      <a:r>
                        <a:rPr lang="en-IN" dirty="0" smtClean="0"/>
                        <a:t>RADAR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115616" y="364796"/>
            <a:ext cx="22349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7160" lvl="0"/>
            <a:r>
              <a:rPr lang="en-IN" sz="2200" dirty="0" smtClean="0"/>
              <a:t>4. Vessel </a:t>
            </a:r>
            <a:r>
              <a:rPr lang="en-IN" sz="2200" dirty="0"/>
              <a:t>Radar</a:t>
            </a:r>
          </a:p>
        </p:txBody>
      </p:sp>
    </p:spTree>
    <p:extLst>
      <p:ext uri="{BB962C8B-B14F-4D97-AF65-F5344CB8AC3E}">
        <p14:creationId xmlns:p14="http://schemas.microsoft.com/office/powerpoint/2010/main" val="26538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1244</TotalTime>
  <Words>363</Words>
  <Application>Microsoft Office PowerPoint</Application>
  <PresentationFormat>On-screen Show (4:3)</PresentationFormat>
  <Paragraphs>53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Facet</vt:lpstr>
      <vt:lpstr>Communication at sea</vt:lpstr>
      <vt:lpstr>CONCEPT OF MARITIME COMMUNICATION </vt:lpstr>
      <vt:lpstr>PowerPoint Presentation</vt:lpstr>
      <vt:lpstr>PowerPoint Presentation</vt:lpstr>
      <vt:lpstr>PowerPoint Presentation</vt:lpstr>
      <vt:lpstr>NAVIGATION ASSIST RADIO SYSTEM</vt:lpstr>
      <vt:lpstr>PowerPoint Presentation</vt:lpstr>
      <vt:lpstr>PowerPoint Presentation</vt:lpstr>
      <vt:lpstr>PowerPoint Presentation</vt:lpstr>
      <vt:lpstr>Global Maritime Distress Safety System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WELCOME</dc:creator>
  <cp:lastModifiedBy>user</cp:lastModifiedBy>
  <cp:revision>69</cp:revision>
  <dcterms:created xsi:type="dcterms:W3CDTF">2015-02-19T16:58:35Z</dcterms:created>
  <dcterms:modified xsi:type="dcterms:W3CDTF">2000-12-31T21:31:49Z</dcterms:modified>
</cp:coreProperties>
</file>