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sldIdLst>
    <p:sldId id="256" r:id="rId2"/>
    <p:sldId id="268" r:id="rId3"/>
    <p:sldId id="261" r:id="rId4"/>
    <p:sldId id="259" r:id="rId5"/>
    <p:sldId id="263" r:id="rId6"/>
    <p:sldId id="258" r:id="rId7"/>
    <p:sldId id="269" r:id="rId8"/>
    <p:sldId id="264" r:id="rId9"/>
    <p:sldId id="265" r:id="rId10"/>
    <p:sldId id="266" r:id="rId11"/>
    <p:sldId id="260" r:id="rId12"/>
    <p:sldId id="274" r:id="rId13"/>
    <p:sldId id="270" r:id="rId14"/>
    <p:sldId id="271" r:id="rId15"/>
    <p:sldId id="272"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362"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image" Target="../media/image7.jpeg"/></Relationships>
</file>

<file path=ppt/diagrams/_rels/drawing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image" Target="../media/image7.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297C4F-0369-42C6-8459-D93FC1B4D04C}" type="doc">
      <dgm:prSet loTypeId="urn:microsoft.com/office/officeart/2008/layout/VerticalCurvedList" loCatId="list" qsTypeId="urn:microsoft.com/office/officeart/2005/8/quickstyle/3d1" qsCatId="3D" csTypeId="urn:microsoft.com/office/officeart/2005/8/colors/accent1_2" csCatId="accent1" phldr="1"/>
      <dgm:spPr/>
      <dgm:t>
        <a:bodyPr/>
        <a:lstStyle/>
        <a:p>
          <a:endParaRPr lang="en-IN"/>
        </a:p>
      </dgm:t>
    </dgm:pt>
    <dgm:pt modelId="{689E8E17-0CC2-4BA2-AE5E-1B76E47A7D75}">
      <dgm:prSet phldrT="[Text]"/>
      <dgm:spPr/>
      <dgm:t>
        <a:bodyPr/>
        <a:lstStyle/>
        <a:p>
          <a:r>
            <a:rPr lang="en-IN" dirty="0"/>
            <a:t>Anti Colony Optimization Model</a:t>
          </a:r>
        </a:p>
      </dgm:t>
    </dgm:pt>
    <dgm:pt modelId="{4F7FB121-7E2C-4066-8790-46ACA1FD1857}" type="parTrans" cxnId="{3CD728FD-3ED2-47C9-9A44-05E4489215FC}">
      <dgm:prSet/>
      <dgm:spPr/>
      <dgm:t>
        <a:bodyPr/>
        <a:lstStyle/>
        <a:p>
          <a:endParaRPr lang="en-IN"/>
        </a:p>
      </dgm:t>
    </dgm:pt>
    <dgm:pt modelId="{86402F2C-43FF-419C-B070-8688CEF1AB95}" type="sibTrans" cxnId="{3CD728FD-3ED2-47C9-9A44-05E4489215FC}">
      <dgm:prSet/>
      <dgm:spPr/>
      <dgm:t>
        <a:bodyPr/>
        <a:lstStyle/>
        <a:p>
          <a:endParaRPr lang="en-IN"/>
        </a:p>
      </dgm:t>
    </dgm:pt>
    <dgm:pt modelId="{9242DA4D-0474-4C4A-981A-27CAA8014B8A}">
      <dgm:prSet phldrT="[Text]"/>
      <dgm:spPr/>
      <dgm:t>
        <a:bodyPr/>
        <a:lstStyle/>
        <a:p>
          <a:r>
            <a:rPr lang="en-IN" dirty="0"/>
            <a:t>Particle Swarm Optimization Model</a:t>
          </a:r>
        </a:p>
      </dgm:t>
    </dgm:pt>
    <dgm:pt modelId="{71D4D3D8-9354-439E-8F59-4A75D73F7622}" type="parTrans" cxnId="{DF419DAD-33EB-46C6-AFCD-96C76DAEDF5D}">
      <dgm:prSet/>
      <dgm:spPr/>
      <dgm:t>
        <a:bodyPr/>
        <a:lstStyle/>
        <a:p>
          <a:endParaRPr lang="en-IN"/>
        </a:p>
      </dgm:t>
    </dgm:pt>
    <dgm:pt modelId="{7A3857A5-2BF9-4137-8B1F-DB1CF284AAA5}" type="sibTrans" cxnId="{DF419DAD-33EB-46C6-AFCD-96C76DAEDF5D}">
      <dgm:prSet/>
      <dgm:spPr/>
      <dgm:t>
        <a:bodyPr/>
        <a:lstStyle/>
        <a:p>
          <a:endParaRPr lang="en-IN"/>
        </a:p>
      </dgm:t>
    </dgm:pt>
    <dgm:pt modelId="{4106CA62-6FD4-4C28-B351-0A9A6364FAEA}" type="pres">
      <dgm:prSet presAssocID="{AE297C4F-0369-42C6-8459-D93FC1B4D04C}" presName="Name0" presStyleCnt="0">
        <dgm:presLayoutVars>
          <dgm:chMax val="7"/>
          <dgm:chPref val="7"/>
          <dgm:dir/>
        </dgm:presLayoutVars>
      </dgm:prSet>
      <dgm:spPr/>
      <dgm:t>
        <a:bodyPr/>
        <a:lstStyle/>
        <a:p>
          <a:endParaRPr lang="en-IN"/>
        </a:p>
      </dgm:t>
    </dgm:pt>
    <dgm:pt modelId="{FDDA2D47-717F-422A-BD61-B8F644E0FD01}" type="pres">
      <dgm:prSet presAssocID="{AE297C4F-0369-42C6-8459-D93FC1B4D04C}" presName="Name1" presStyleCnt="0"/>
      <dgm:spPr/>
    </dgm:pt>
    <dgm:pt modelId="{436E1829-04F4-4276-BCEF-E4338EAB27D1}" type="pres">
      <dgm:prSet presAssocID="{AE297C4F-0369-42C6-8459-D93FC1B4D04C}" presName="cycle" presStyleCnt="0"/>
      <dgm:spPr/>
    </dgm:pt>
    <dgm:pt modelId="{C54926DC-0117-4638-AECD-1852CCC0C888}" type="pres">
      <dgm:prSet presAssocID="{AE297C4F-0369-42C6-8459-D93FC1B4D04C}" presName="srcNode" presStyleLbl="node1" presStyleIdx="0" presStyleCnt="2"/>
      <dgm:spPr/>
    </dgm:pt>
    <dgm:pt modelId="{F364851F-BFD8-408A-B9A4-E218EA0105A4}" type="pres">
      <dgm:prSet presAssocID="{AE297C4F-0369-42C6-8459-D93FC1B4D04C}" presName="conn" presStyleLbl="parChTrans1D2" presStyleIdx="0" presStyleCnt="1"/>
      <dgm:spPr/>
      <dgm:t>
        <a:bodyPr/>
        <a:lstStyle/>
        <a:p>
          <a:endParaRPr lang="en-IN"/>
        </a:p>
      </dgm:t>
    </dgm:pt>
    <dgm:pt modelId="{365FD1BD-60BD-4443-86CC-91BC9D4C3318}" type="pres">
      <dgm:prSet presAssocID="{AE297C4F-0369-42C6-8459-D93FC1B4D04C}" presName="extraNode" presStyleLbl="node1" presStyleIdx="0" presStyleCnt="2"/>
      <dgm:spPr/>
    </dgm:pt>
    <dgm:pt modelId="{AC7B46DA-7D94-45EF-9EC9-0FCF7641A292}" type="pres">
      <dgm:prSet presAssocID="{AE297C4F-0369-42C6-8459-D93FC1B4D04C}" presName="dstNode" presStyleLbl="node1" presStyleIdx="0" presStyleCnt="2"/>
      <dgm:spPr/>
    </dgm:pt>
    <dgm:pt modelId="{8F8ADE0C-BDE6-43FE-9D87-EFAB870CFE6E}" type="pres">
      <dgm:prSet presAssocID="{689E8E17-0CC2-4BA2-AE5E-1B76E47A7D75}" presName="text_1" presStyleLbl="node1" presStyleIdx="0" presStyleCnt="2" custLinFactY="83354" custLinFactNeighborX="-1210" custLinFactNeighborY="100000">
        <dgm:presLayoutVars>
          <dgm:bulletEnabled val="1"/>
        </dgm:presLayoutVars>
      </dgm:prSet>
      <dgm:spPr/>
      <dgm:t>
        <a:bodyPr/>
        <a:lstStyle/>
        <a:p>
          <a:endParaRPr lang="en-IN"/>
        </a:p>
      </dgm:t>
    </dgm:pt>
    <dgm:pt modelId="{115583FC-9653-4332-AD44-39779D5158C5}" type="pres">
      <dgm:prSet presAssocID="{689E8E17-0CC2-4BA2-AE5E-1B76E47A7D75}" presName="accent_1" presStyleCnt="0"/>
      <dgm:spPr/>
    </dgm:pt>
    <dgm:pt modelId="{1423595E-2928-476A-A16E-541CFDC7876E}" type="pres">
      <dgm:prSet presAssocID="{689E8E17-0CC2-4BA2-AE5E-1B76E47A7D75}" presName="accentRepeatNode" presStyleLbl="solidFgAcc1" presStyleIdx="0" presStyleCnt="2" custLinFactY="6421" custLinFactNeighborX="-8658" custLinFactNeighborY="100000"/>
      <dgm:spPr>
        <a:blipFill dpi="0" rotWithShape="1">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a:solidFill>
            <a:schemeClr val="accent5">
              <a:lumMod val="75000"/>
            </a:schemeClr>
          </a:solidFill>
        </a:ln>
        <a:scene3d>
          <a:camera prst="orthographicFront"/>
          <a:lightRig rig="flat" dir="t"/>
        </a:scene3d>
        <a:sp3d z="190500" extrusionH="12700" prstMaterial="plastic">
          <a:bevelT w="50800" h="50800" prst="hardEdge"/>
        </a:sp3d>
      </dgm:spPr>
      <dgm:t>
        <a:bodyPr/>
        <a:lstStyle/>
        <a:p>
          <a:endParaRPr lang="en-IN"/>
        </a:p>
      </dgm:t>
    </dgm:pt>
    <dgm:pt modelId="{0BCCD2BD-AA4E-4BF8-8454-0696900157F7}" type="pres">
      <dgm:prSet presAssocID="{9242DA4D-0474-4C4A-981A-27CAA8014B8A}" presName="text_2" presStyleLbl="node1" presStyleIdx="1" presStyleCnt="2" custLinFactY="-37207" custLinFactNeighborX="-1210" custLinFactNeighborY="-100000">
        <dgm:presLayoutVars>
          <dgm:bulletEnabled val="1"/>
        </dgm:presLayoutVars>
      </dgm:prSet>
      <dgm:spPr/>
      <dgm:t>
        <a:bodyPr/>
        <a:lstStyle/>
        <a:p>
          <a:endParaRPr lang="en-IN"/>
        </a:p>
      </dgm:t>
    </dgm:pt>
    <dgm:pt modelId="{65A1DD18-6E14-4D76-B848-AC49D923EBAE}" type="pres">
      <dgm:prSet presAssocID="{9242DA4D-0474-4C4A-981A-27CAA8014B8A}" presName="accent_2" presStyleCnt="0"/>
      <dgm:spPr/>
    </dgm:pt>
    <dgm:pt modelId="{B9173E58-3444-4E66-A500-D7F7A81C1F3B}" type="pres">
      <dgm:prSet presAssocID="{9242DA4D-0474-4C4A-981A-27CAA8014B8A}" presName="accentRepeatNode" presStyleLbl="solidFgAcc1" presStyleIdx="1" presStyleCnt="2" custLinFactY="-42848" custLinFactNeighborX="-1477" custLinFactNeighborY="-100000"/>
      <dgm:spPr>
        <a:blipFill dpi="0" rotWithShape="0">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a:ln>
          <a:solidFill>
            <a:schemeClr val="accent1">
              <a:lumMod val="75000"/>
            </a:schemeClr>
          </a:solidFill>
        </a:ln>
        <a:scene3d>
          <a:camera prst="orthographicFront"/>
          <a:lightRig rig="flat" dir="t"/>
        </a:scene3d>
        <a:sp3d z="190500" extrusionH="12700" prstMaterial="plastic">
          <a:bevelT w="50800" h="50800" prst="hardEdge"/>
        </a:sp3d>
      </dgm:spPr>
      <dgm:t>
        <a:bodyPr/>
        <a:lstStyle/>
        <a:p>
          <a:endParaRPr lang="en-IN"/>
        </a:p>
      </dgm:t>
    </dgm:pt>
  </dgm:ptLst>
  <dgm:cxnLst>
    <dgm:cxn modelId="{54B50EF6-1316-48E6-A47F-F8BC6545DAAB}" type="presOf" srcId="{86402F2C-43FF-419C-B070-8688CEF1AB95}" destId="{F364851F-BFD8-408A-B9A4-E218EA0105A4}" srcOrd="0" destOrd="0" presId="urn:microsoft.com/office/officeart/2008/layout/VerticalCurvedList"/>
    <dgm:cxn modelId="{67AF61E7-AAEE-4268-BE9E-7FA95E43375F}" type="presOf" srcId="{9242DA4D-0474-4C4A-981A-27CAA8014B8A}" destId="{0BCCD2BD-AA4E-4BF8-8454-0696900157F7}" srcOrd="0" destOrd="0" presId="urn:microsoft.com/office/officeart/2008/layout/VerticalCurvedList"/>
    <dgm:cxn modelId="{E31854DC-A21D-48F8-BAFB-5FB4099E8293}" type="presOf" srcId="{689E8E17-0CC2-4BA2-AE5E-1B76E47A7D75}" destId="{8F8ADE0C-BDE6-43FE-9D87-EFAB870CFE6E}" srcOrd="0" destOrd="0" presId="urn:microsoft.com/office/officeart/2008/layout/VerticalCurvedList"/>
    <dgm:cxn modelId="{AFF28F8C-E044-49D6-B74F-7C95A83083FD}" type="presOf" srcId="{AE297C4F-0369-42C6-8459-D93FC1B4D04C}" destId="{4106CA62-6FD4-4C28-B351-0A9A6364FAEA}" srcOrd="0" destOrd="0" presId="urn:microsoft.com/office/officeart/2008/layout/VerticalCurvedList"/>
    <dgm:cxn modelId="{3CD728FD-3ED2-47C9-9A44-05E4489215FC}" srcId="{AE297C4F-0369-42C6-8459-D93FC1B4D04C}" destId="{689E8E17-0CC2-4BA2-AE5E-1B76E47A7D75}" srcOrd="0" destOrd="0" parTransId="{4F7FB121-7E2C-4066-8790-46ACA1FD1857}" sibTransId="{86402F2C-43FF-419C-B070-8688CEF1AB95}"/>
    <dgm:cxn modelId="{DF419DAD-33EB-46C6-AFCD-96C76DAEDF5D}" srcId="{AE297C4F-0369-42C6-8459-D93FC1B4D04C}" destId="{9242DA4D-0474-4C4A-981A-27CAA8014B8A}" srcOrd="1" destOrd="0" parTransId="{71D4D3D8-9354-439E-8F59-4A75D73F7622}" sibTransId="{7A3857A5-2BF9-4137-8B1F-DB1CF284AAA5}"/>
    <dgm:cxn modelId="{638AE04D-CA5C-4B0C-85D3-B032FD8B2F60}" type="presParOf" srcId="{4106CA62-6FD4-4C28-B351-0A9A6364FAEA}" destId="{FDDA2D47-717F-422A-BD61-B8F644E0FD01}" srcOrd="0" destOrd="0" presId="urn:microsoft.com/office/officeart/2008/layout/VerticalCurvedList"/>
    <dgm:cxn modelId="{17B31A85-E24B-43AC-95FD-1F67C296C27B}" type="presParOf" srcId="{FDDA2D47-717F-422A-BD61-B8F644E0FD01}" destId="{436E1829-04F4-4276-BCEF-E4338EAB27D1}" srcOrd="0" destOrd="0" presId="urn:microsoft.com/office/officeart/2008/layout/VerticalCurvedList"/>
    <dgm:cxn modelId="{D780399D-E94F-4C3D-B918-6A119B876583}" type="presParOf" srcId="{436E1829-04F4-4276-BCEF-E4338EAB27D1}" destId="{C54926DC-0117-4638-AECD-1852CCC0C888}" srcOrd="0" destOrd="0" presId="urn:microsoft.com/office/officeart/2008/layout/VerticalCurvedList"/>
    <dgm:cxn modelId="{30AD141B-E269-4B02-B9A6-A0088A3D285D}" type="presParOf" srcId="{436E1829-04F4-4276-BCEF-E4338EAB27D1}" destId="{F364851F-BFD8-408A-B9A4-E218EA0105A4}" srcOrd="1" destOrd="0" presId="urn:microsoft.com/office/officeart/2008/layout/VerticalCurvedList"/>
    <dgm:cxn modelId="{0036E638-FAFC-49D0-A285-712721D78063}" type="presParOf" srcId="{436E1829-04F4-4276-BCEF-E4338EAB27D1}" destId="{365FD1BD-60BD-4443-86CC-91BC9D4C3318}" srcOrd="2" destOrd="0" presId="urn:microsoft.com/office/officeart/2008/layout/VerticalCurvedList"/>
    <dgm:cxn modelId="{B095493F-B88E-43F7-83BA-CC57CAF0D618}" type="presParOf" srcId="{436E1829-04F4-4276-BCEF-E4338EAB27D1}" destId="{AC7B46DA-7D94-45EF-9EC9-0FCF7641A292}" srcOrd="3" destOrd="0" presId="urn:microsoft.com/office/officeart/2008/layout/VerticalCurvedList"/>
    <dgm:cxn modelId="{1E29A8FF-74A4-4065-9753-0B86062F028F}" type="presParOf" srcId="{FDDA2D47-717F-422A-BD61-B8F644E0FD01}" destId="{8F8ADE0C-BDE6-43FE-9D87-EFAB870CFE6E}" srcOrd="1" destOrd="0" presId="urn:microsoft.com/office/officeart/2008/layout/VerticalCurvedList"/>
    <dgm:cxn modelId="{3B1B2841-83FA-4FA1-BF84-D3CA9DA6B284}" type="presParOf" srcId="{FDDA2D47-717F-422A-BD61-B8F644E0FD01}" destId="{115583FC-9653-4332-AD44-39779D5158C5}" srcOrd="2" destOrd="0" presId="urn:microsoft.com/office/officeart/2008/layout/VerticalCurvedList"/>
    <dgm:cxn modelId="{7F296D30-45AA-4324-94D0-B2A68B4B5CBB}" type="presParOf" srcId="{115583FC-9653-4332-AD44-39779D5158C5}" destId="{1423595E-2928-476A-A16E-541CFDC7876E}" srcOrd="0" destOrd="0" presId="urn:microsoft.com/office/officeart/2008/layout/VerticalCurvedList"/>
    <dgm:cxn modelId="{6C53BE54-60F9-4ADC-BFE1-309DB85D9CF5}" type="presParOf" srcId="{FDDA2D47-717F-422A-BD61-B8F644E0FD01}" destId="{0BCCD2BD-AA4E-4BF8-8454-0696900157F7}" srcOrd="3" destOrd="0" presId="urn:microsoft.com/office/officeart/2008/layout/VerticalCurvedList"/>
    <dgm:cxn modelId="{11D81017-495C-4426-95E5-F55915F5C424}" type="presParOf" srcId="{FDDA2D47-717F-422A-BD61-B8F644E0FD01}" destId="{65A1DD18-6E14-4D76-B848-AC49D923EBAE}" srcOrd="4" destOrd="0" presId="urn:microsoft.com/office/officeart/2008/layout/VerticalCurvedList"/>
    <dgm:cxn modelId="{5BB0A5F4-EC86-4A62-9404-D774B4B4B832}" type="presParOf" srcId="{65A1DD18-6E14-4D76-B848-AC49D923EBAE}" destId="{B9173E58-3444-4E66-A500-D7F7A81C1F3B}"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B1C807A-F129-4125-8A19-0C3F46719C1A}"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n-IN"/>
        </a:p>
      </dgm:t>
    </dgm:pt>
    <dgm:pt modelId="{E34D8D2F-6AB2-478E-93B3-D49A342652BB}">
      <dgm:prSet phldrT="[Text]"/>
      <dgm:spPr/>
      <dgm:t>
        <a:bodyPr/>
        <a:lstStyle/>
        <a:p>
          <a:r>
            <a:rPr lang="en-US" b="1" dirty="0" smtClean="0"/>
            <a:t>ATMOIC WEAPONS </a:t>
          </a:r>
          <a:endParaRPr lang="en-IN" b="1" dirty="0"/>
        </a:p>
      </dgm:t>
    </dgm:pt>
    <dgm:pt modelId="{C7CFD43D-8DF2-4DD5-A375-39AA33DF828B}" type="parTrans" cxnId="{A82AEA9C-BE57-43AB-B754-BD8013D4C020}">
      <dgm:prSet/>
      <dgm:spPr/>
      <dgm:t>
        <a:bodyPr/>
        <a:lstStyle/>
        <a:p>
          <a:endParaRPr lang="en-IN"/>
        </a:p>
      </dgm:t>
    </dgm:pt>
    <dgm:pt modelId="{9C5E9BAB-2DCD-4161-A4C4-BF480F7D73B3}" type="sibTrans" cxnId="{A82AEA9C-BE57-43AB-B754-BD8013D4C020}">
      <dgm:prSet/>
      <dgm:spPr/>
      <dgm:t>
        <a:bodyPr/>
        <a:lstStyle/>
        <a:p>
          <a:endParaRPr lang="en-IN"/>
        </a:p>
      </dgm:t>
    </dgm:pt>
    <dgm:pt modelId="{C4B20F56-240B-4599-B326-1B999B2D13F6}">
      <dgm:prSet phldrT="[Text]" custT="1"/>
      <dgm:spPr/>
      <dgm:t>
        <a:bodyPr/>
        <a:lstStyle/>
        <a:p>
          <a:r>
            <a:rPr lang="en-IN" sz="1600" dirty="0" smtClean="0"/>
            <a:t>This combination can increase the vulnerability of the nuclear weapons. These can also become more accessible with nanotechnology and If they are getting developed on a faster pace. Thus it can lead to a huge manmade disaster.</a:t>
          </a:r>
          <a:endParaRPr lang="en-IN" sz="2000" dirty="0"/>
        </a:p>
      </dgm:t>
    </dgm:pt>
    <dgm:pt modelId="{05D07245-0337-4D44-91C9-EDAE6F82F45A}" type="parTrans" cxnId="{F5BCA5D3-B47E-4DB8-8D25-E8DE2A23B665}">
      <dgm:prSet/>
      <dgm:spPr/>
      <dgm:t>
        <a:bodyPr/>
        <a:lstStyle/>
        <a:p>
          <a:endParaRPr lang="en-IN"/>
        </a:p>
      </dgm:t>
    </dgm:pt>
    <dgm:pt modelId="{601ADE0F-F0EF-420D-B381-F765E675914E}" type="sibTrans" cxnId="{F5BCA5D3-B47E-4DB8-8D25-E8DE2A23B665}">
      <dgm:prSet/>
      <dgm:spPr/>
      <dgm:t>
        <a:bodyPr/>
        <a:lstStyle/>
        <a:p>
          <a:endParaRPr lang="en-IN"/>
        </a:p>
      </dgm:t>
    </dgm:pt>
    <dgm:pt modelId="{E433838A-3025-4B49-8A58-195AA6DAA5BE}">
      <dgm:prSet phldrT="[Text]"/>
      <dgm:spPr/>
      <dgm:t>
        <a:bodyPr/>
        <a:lstStyle/>
        <a:p>
          <a:r>
            <a:rPr lang="en-US" b="1" dirty="0" smtClean="0"/>
            <a:t> MEDICAL SCIENCE</a:t>
          </a:r>
          <a:endParaRPr lang="en-IN" b="1" dirty="0"/>
        </a:p>
      </dgm:t>
    </dgm:pt>
    <dgm:pt modelId="{86E577FB-3682-4C82-813F-ADF84849A2FC}" type="parTrans" cxnId="{F2F98F50-A220-41D8-A4CA-4E8F23B92A34}">
      <dgm:prSet/>
      <dgm:spPr/>
      <dgm:t>
        <a:bodyPr/>
        <a:lstStyle/>
        <a:p>
          <a:endParaRPr lang="en-IN"/>
        </a:p>
      </dgm:t>
    </dgm:pt>
    <dgm:pt modelId="{14C91790-CB36-4F11-B244-4E579C97505D}" type="sibTrans" cxnId="{F2F98F50-A220-41D8-A4CA-4E8F23B92A34}">
      <dgm:prSet/>
      <dgm:spPr/>
      <dgm:t>
        <a:bodyPr/>
        <a:lstStyle/>
        <a:p>
          <a:endParaRPr lang="en-IN"/>
        </a:p>
      </dgm:t>
    </dgm:pt>
    <dgm:pt modelId="{C425D293-E89D-4C0B-86BE-92891C7B391F}">
      <dgm:prSet phldrT="[Text]" custT="1"/>
      <dgm:spPr/>
      <dgm:t>
        <a:bodyPr/>
        <a:lstStyle/>
        <a:p>
          <a:r>
            <a:rPr lang="en-IN" sz="1400" dirty="0" smtClean="0"/>
            <a:t>Even though it might be able to make some highly advanced cures but it could also be responsible for creating some lethal virus for the purpose </a:t>
          </a:r>
          <a:r>
            <a:rPr lang="en-IN" sz="1400" dirty="0" smtClean="0"/>
            <a:t>of control on human  beings to a huge extent.</a:t>
          </a:r>
          <a:endParaRPr lang="en-IN" sz="900" dirty="0"/>
        </a:p>
      </dgm:t>
    </dgm:pt>
    <dgm:pt modelId="{BDBD70A4-6521-4BDF-91DD-E6EC8B77FEF7}" type="parTrans" cxnId="{2CF86F78-B4D7-4851-96A7-EA241DBF8026}">
      <dgm:prSet/>
      <dgm:spPr/>
      <dgm:t>
        <a:bodyPr/>
        <a:lstStyle/>
        <a:p>
          <a:endParaRPr lang="en-IN"/>
        </a:p>
      </dgm:t>
    </dgm:pt>
    <dgm:pt modelId="{3C8F5BAE-7BE7-46B6-9F39-2220F6EC982F}" type="sibTrans" cxnId="{2CF86F78-B4D7-4851-96A7-EA241DBF8026}">
      <dgm:prSet/>
      <dgm:spPr/>
      <dgm:t>
        <a:bodyPr/>
        <a:lstStyle/>
        <a:p>
          <a:endParaRPr lang="en-IN"/>
        </a:p>
      </dgm:t>
    </dgm:pt>
    <dgm:pt modelId="{F147293D-94E4-406A-82C4-E7DFE92D211B}">
      <dgm:prSet phldrT="[Text]" custT="1"/>
      <dgm:spPr/>
      <dgm:t>
        <a:bodyPr/>
        <a:lstStyle/>
        <a:p>
          <a:r>
            <a:rPr lang="en-US" sz="2000" b="1" dirty="0" smtClean="0"/>
            <a:t>A COMMON DEMERIT</a:t>
          </a:r>
          <a:endParaRPr lang="en-IN" sz="2000" b="1" dirty="0"/>
        </a:p>
      </dgm:t>
    </dgm:pt>
    <dgm:pt modelId="{012A6032-FC2C-423B-8F0A-1CCD737EEE80}" type="parTrans" cxnId="{0DF78A2E-4544-4BF9-94D1-4CD06CE62DC6}">
      <dgm:prSet/>
      <dgm:spPr/>
      <dgm:t>
        <a:bodyPr/>
        <a:lstStyle/>
        <a:p>
          <a:endParaRPr lang="en-IN"/>
        </a:p>
      </dgm:t>
    </dgm:pt>
    <dgm:pt modelId="{81B0A95B-CC93-4185-BA5D-EF544BD24F40}" type="sibTrans" cxnId="{0DF78A2E-4544-4BF9-94D1-4CD06CE62DC6}">
      <dgm:prSet/>
      <dgm:spPr/>
      <dgm:t>
        <a:bodyPr/>
        <a:lstStyle/>
        <a:p>
          <a:endParaRPr lang="en-IN"/>
        </a:p>
      </dgm:t>
    </dgm:pt>
    <dgm:pt modelId="{28EAAFEA-CEBD-4834-AAD5-B66932D437E3}">
      <dgm:prSet phldrT="[Text]"/>
      <dgm:spPr/>
      <dgm:t>
        <a:bodyPr/>
        <a:lstStyle/>
        <a:p>
          <a:r>
            <a:rPr lang="en-US" dirty="0" smtClean="0"/>
            <a:t>There is the possibility of stagnation: without global knowledge, a group of robots can find themselves in a deadlock situation. Too many robots trying to reach the same location, or perform the same task could obstruct each other.</a:t>
          </a:r>
          <a:endParaRPr lang="en-IN" dirty="0"/>
        </a:p>
      </dgm:t>
    </dgm:pt>
    <dgm:pt modelId="{3CD6A841-25B3-4764-B41A-94E1C926AB2D}" type="parTrans" cxnId="{37EB51A9-33A6-40E1-8BD9-5FA363F8C5C6}">
      <dgm:prSet/>
      <dgm:spPr/>
      <dgm:t>
        <a:bodyPr/>
        <a:lstStyle/>
        <a:p>
          <a:endParaRPr lang="en-IN"/>
        </a:p>
      </dgm:t>
    </dgm:pt>
    <dgm:pt modelId="{64C7221B-F39E-4AF3-9A0B-6A45992E0BA7}" type="sibTrans" cxnId="{37EB51A9-33A6-40E1-8BD9-5FA363F8C5C6}">
      <dgm:prSet/>
      <dgm:spPr/>
      <dgm:t>
        <a:bodyPr/>
        <a:lstStyle/>
        <a:p>
          <a:endParaRPr lang="en-IN"/>
        </a:p>
      </dgm:t>
    </dgm:pt>
    <dgm:pt modelId="{5BF449E0-4159-4132-AFA2-076F2BF712EC}" type="pres">
      <dgm:prSet presAssocID="{CB1C807A-F129-4125-8A19-0C3F46719C1A}" presName="Name0" presStyleCnt="0">
        <dgm:presLayoutVars>
          <dgm:chMax/>
          <dgm:chPref/>
          <dgm:dir/>
        </dgm:presLayoutVars>
      </dgm:prSet>
      <dgm:spPr/>
      <dgm:t>
        <a:bodyPr/>
        <a:lstStyle/>
        <a:p>
          <a:endParaRPr lang="en-IN"/>
        </a:p>
      </dgm:t>
    </dgm:pt>
    <dgm:pt modelId="{20884D06-ED45-4E60-AB4A-4F9BC603FA8C}" type="pres">
      <dgm:prSet presAssocID="{E34D8D2F-6AB2-478E-93B3-D49A342652BB}" presName="parenttextcomposite" presStyleCnt="0"/>
      <dgm:spPr/>
    </dgm:pt>
    <dgm:pt modelId="{6026BE62-59A4-48DE-BB37-6C7698F3EA9D}" type="pres">
      <dgm:prSet presAssocID="{E34D8D2F-6AB2-478E-93B3-D49A342652BB}" presName="parenttext" presStyleLbl="revTx" presStyleIdx="0" presStyleCnt="3">
        <dgm:presLayoutVars>
          <dgm:chMax/>
          <dgm:chPref val="2"/>
          <dgm:bulletEnabled val="1"/>
        </dgm:presLayoutVars>
      </dgm:prSet>
      <dgm:spPr/>
      <dgm:t>
        <a:bodyPr/>
        <a:lstStyle/>
        <a:p>
          <a:endParaRPr lang="en-IN"/>
        </a:p>
      </dgm:t>
    </dgm:pt>
    <dgm:pt modelId="{8E33C879-FBD2-4E7C-8F8E-ECE4E2084E24}" type="pres">
      <dgm:prSet presAssocID="{E34D8D2F-6AB2-478E-93B3-D49A342652BB}" presName="composite" presStyleCnt="0"/>
      <dgm:spPr/>
    </dgm:pt>
    <dgm:pt modelId="{4F07091D-9157-4F4D-8F21-9882F0CA0A8C}" type="pres">
      <dgm:prSet presAssocID="{E34D8D2F-6AB2-478E-93B3-D49A342652BB}" presName="chevron1" presStyleLbl="alignNode1" presStyleIdx="0" presStyleCnt="21"/>
      <dgm:spPr/>
    </dgm:pt>
    <dgm:pt modelId="{D10A4E89-052B-4CBF-821C-70CDBD7A9547}" type="pres">
      <dgm:prSet presAssocID="{E34D8D2F-6AB2-478E-93B3-D49A342652BB}" presName="chevron2" presStyleLbl="alignNode1" presStyleIdx="1" presStyleCnt="21"/>
      <dgm:spPr/>
    </dgm:pt>
    <dgm:pt modelId="{D70C8676-25F5-44D4-8079-5820C9C83649}" type="pres">
      <dgm:prSet presAssocID="{E34D8D2F-6AB2-478E-93B3-D49A342652BB}" presName="chevron3" presStyleLbl="alignNode1" presStyleIdx="2" presStyleCnt="21"/>
      <dgm:spPr/>
    </dgm:pt>
    <dgm:pt modelId="{C6A5ACB4-429A-42A0-AE67-038434F52F41}" type="pres">
      <dgm:prSet presAssocID="{E34D8D2F-6AB2-478E-93B3-D49A342652BB}" presName="chevron4" presStyleLbl="alignNode1" presStyleIdx="3" presStyleCnt="21"/>
      <dgm:spPr/>
    </dgm:pt>
    <dgm:pt modelId="{F7007EA6-57DD-4DC5-BD7A-28FF57418234}" type="pres">
      <dgm:prSet presAssocID="{E34D8D2F-6AB2-478E-93B3-D49A342652BB}" presName="chevron5" presStyleLbl="alignNode1" presStyleIdx="4" presStyleCnt="21"/>
      <dgm:spPr/>
    </dgm:pt>
    <dgm:pt modelId="{2C926BDE-0496-43E1-9A15-E1D76A451675}" type="pres">
      <dgm:prSet presAssocID="{E34D8D2F-6AB2-478E-93B3-D49A342652BB}" presName="chevron6" presStyleLbl="alignNode1" presStyleIdx="5" presStyleCnt="21"/>
      <dgm:spPr/>
    </dgm:pt>
    <dgm:pt modelId="{393699A9-72A8-444A-A398-38AF3239DA0C}" type="pres">
      <dgm:prSet presAssocID="{E34D8D2F-6AB2-478E-93B3-D49A342652BB}" presName="chevron7" presStyleLbl="alignNode1" presStyleIdx="6" presStyleCnt="21"/>
      <dgm:spPr/>
    </dgm:pt>
    <dgm:pt modelId="{6144C166-9141-4134-9A3B-16C1DB7C9B37}" type="pres">
      <dgm:prSet presAssocID="{E34D8D2F-6AB2-478E-93B3-D49A342652BB}" presName="childtext" presStyleLbl="solidFgAcc1" presStyleIdx="0" presStyleCnt="3" custScaleY="155447">
        <dgm:presLayoutVars>
          <dgm:chMax/>
          <dgm:chPref val="0"/>
          <dgm:bulletEnabled val="1"/>
        </dgm:presLayoutVars>
      </dgm:prSet>
      <dgm:spPr/>
      <dgm:t>
        <a:bodyPr/>
        <a:lstStyle/>
        <a:p>
          <a:endParaRPr lang="en-IN"/>
        </a:p>
      </dgm:t>
    </dgm:pt>
    <dgm:pt modelId="{B69980A9-8C85-4755-8088-9D5FD8B40744}" type="pres">
      <dgm:prSet presAssocID="{9C5E9BAB-2DCD-4161-A4C4-BF480F7D73B3}" presName="sibTrans" presStyleCnt="0"/>
      <dgm:spPr/>
    </dgm:pt>
    <dgm:pt modelId="{3E7B4641-49C7-43B2-9BC6-264B23645E8D}" type="pres">
      <dgm:prSet presAssocID="{E433838A-3025-4B49-8A58-195AA6DAA5BE}" presName="parenttextcomposite" presStyleCnt="0"/>
      <dgm:spPr/>
    </dgm:pt>
    <dgm:pt modelId="{8885B864-C2F8-47A2-8DCB-1DD8C51D7D27}" type="pres">
      <dgm:prSet presAssocID="{E433838A-3025-4B49-8A58-195AA6DAA5BE}" presName="parenttext" presStyleLbl="revTx" presStyleIdx="1" presStyleCnt="3">
        <dgm:presLayoutVars>
          <dgm:chMax/>
          <dgm:chPref val="2"/>
          <dgm:bulletEnabled val="1"/>
        </dgm:presLayoutVars>
      </dgm:prSet>
      <dgm:spPr/>
      <dgm:t>
        <a:bodyPr/>
        <a:lstStyle/>
        <a:p>
          <a:endParaRPr lang="en-IN"/>
        </a:p>
      </dgm:t>
    </dgm:pt>
    <dgm:pt modelId="{11139C5E-2394-4F79-9F19-BA593F7A1120}" type="pres">
      <dgm:prSet presAssocID="{E433838A-3025-4B49-8A58-195AA6DAA5BE}" presName="composite" presStyleCnt="0"/>
      <dgm:spPr/>
    </dgm:pt>
    <dgm:pt modelId="{96D272F1-3CD3-4EA9-BA60-6B26034204CC}" type="pres">
      <dgm:prSet presAssocID="{E433838A-3025-4B49-8A58-195AA6DAA5BE}" presName="chevron1" presStyleLbl="alignNode1" presStyleIdx="7" presStyleCnt="21"/>
      <dgm:spPr/>
    </dgm:pt>
    <dgm:pt modelId="{5E62459C-073C-48F9-8B5E-45FB8E36CC46}" type="pres">
      <dgm:prSet presAssocID="{E433838A-3025-4B49-8A58-195AA6DAA5BE}" presName="chevron2" presStyleLbl="alignNode1" presStyleIdx="8" presStyleCnt="21"/>
      <dgm:spPr/>
    </dgm:pt>
    <dgm:pt modelId="{6EC65C7D-DD89-42C3-A92F-07CDFCDA1F76}" type="pres">
      <dgm:prSet presAssocID="{E433838A-3025-4B49-8A58-195AA6DAA5BE}" presName="chevron3" presStyleLbl="alignNode1" presStyleIdx="9" presStyleCnt="21"/>
      <dgm:spPr/>
    </dgm:pt>
    <dgm:pt modelId="{85F3256F-982E-49BF-8C53-46ECC387AE0A}" type="pres">
      <dgm:prSet presAssocID="{E433838A-3025-4B49-8A58-195AA6DAA5BE}" presName="chevron4" presStyleLbl="alignNode1" presStyleIdx="10" presStyleCnt="21"/>
      <dgm:spPr/>
    </dgm:pt>
    <dgm:pt modelId="{65DB91FA-F5C1-4CCC-802F-EE039F0D737B}" type="pres">
      <dgm:prSet presAssocID="{E433838A-3025-4B49-8A58-195AA6DAA5BE}" presName="chevron5" presStyleLbl="alignNode1" presStyleIdx="11" presStyleCnt="21"/>
      <dgm:spPr/>
    </dgm:pt>
    <dgm:pt modelId="{AF4C7E83-A8CA-418D-A5C7-36C5DE681765}" type="pres">
      <dgm:prSet presAssocID="{E433838A-3025-4B49-8A58-195AA6DAA5BE}" presName="chevron6" presStyleLbl="alignNode1" presStyleIdx="12" presStyleCnt="21"/>
      <dgm:spPr/>
    </dgm:pt>
    <dgm:pt modelId="{E854389F-AC6D-4374-BE8E-EB09D8F8C7CF}" type="pres">
      <dgm:prSet presAssocID="{E433838A-3025-4B49-8A58-195AA6DAA5BE}" presName="chevron7" presStyleLbl="alignNode1" presStyleIdx="13" presStyleCnt="21"/>
      <dgm:spPr/>
    </dgm:pt>
    <dgm:pt modelId="{7BF7DE11-12E3-4E52-8872-2336F377AF21}" type="pres">
      <dgm:prSet presAssocID="{E433838A-3025-4B49-8A58-195AA6DAA5BE}" presName="childtext" presStyleLbl="solidFgAcc1" presStyleIdx="1" presStyleCnt="3" custScaleY="121000">
        <dgm:presLayoutVars>
          <dgm:chMax/>
          <dgm:chPref val="0"/>
          <dgm:bulletEnabled val="1"/>
        </dgm:presLayoutVars>
      </dgm:prSet>
      <dgm:spPr/>
      <dgm:t>
        <a:bodyPr/>
        <a:lstStyle/>
        <a:p>
          <a:endParaRPr lang="en-IN"/>
        </a:p>
      </dgm:t>
    </dgm:pt>
    <dgm:pt modelId="{B5225326-14EF-4A22-B367-D9C1B334F88F}" type="pres">
      <dgm:prSet presAssocID="{14C91790-CB36-4F11-B244-4E579C97505D}" presName="sibTrans" presStyleCnt="0"/>
      <dgm:spPr/>
    </dgm:pt>
    <dgm:pt modelId="{A31901BE-0C73-4A90-B40B-2FDD3314DC49}" type="pres">
      <dgm:prSet presAssocID="{F147293D-94E4-406A-82C4-E7DFE92D211B}" presName="parenttextcomposite" presStyleCnt="0"/>
      <dgm:spPr/>
    </dgm:pt>
    <dgm:pt modelId="{5666C027-CDD9-4168-B3F2-4CBB908C4288}" type="pres">
      <dgm:prSet presAssocID="{F147293D-94E4-406A-82C4-E7DFE92D211B}" presName="parenttext" presStyleLbl="revTx" presStyleIdx="2" presStyleCnt="3">
        <dgm:presLayoutVars>
          <dgm:chMax/>
          <dgm:chPref val="2"/>
          <dgm:bulletEnabled val="1"/>
        </dgm:presLayoutVars>
      </dgm:prSet>
      <dgm:spPr/>
      <dgm:t>
        <a:bodyPr/>
        <a:lstStyle/>
        <a:p>
          <a:endParaRPr lang="en-IN"/>
        </a:p>
      </dgm:t>
    </dgm:pt>
    <dgm:pt modelId="{57207461-644F-48F5-A409-89169419DF19}" type="pres">
      <dgm:prSet presAssocID="{F147293D-94E4-406A-82C4-E7DFE92D211B}" presName="composite" presStyleCnt="0"/>
      <dgm:spPr/>
    </dgm:pt>
    <dgm:pt modelId="{DD0E7E7D-D430-4025-B75D-3C84584F5302}" type="pres">
      <dgm:prSet presAssocID="{F147293D-94E4-406A-82C4-E7DFE92D211B}" presName="chevron1" presStyleLbl="alignNode1" presStyleIdx="14" presStyleCnt="21"/>
      <dgm:spPr/>
    </dgm:pt>
    <dgm:pt modelId="{BAD8A9E1-CDEE-478A-A3C5-CBB981D26C62}" type="pres">
      <dgm:prSet presAssocID="{F147293D-94E4-406A-82C4-E7DFE92D211B}" presName="chevron2" presStyleLbl="alignNode1" presStyleIdx="15" presStyleCnt="21"/>
      <dgm:spPr/>
    </dgm:pt>
    <dgm:pt modelId="{CC2C27D4-F3B3-4B95-86DA-CB601F7C6327}" type="pres">
      <dgm:prSet presAssocID="{F147293D-94E4-406A-82C4-E7DFE92D211B}" presName="chevron3" presStyleLbl="alignNode1" presStyleIdx="16" presStyleCnt="21"/>
      <dgm:spPr/>
    </dgm:pt>
    <dgm:pt modelId="{BF1F5B9F-ADF1-46BB-93E6-BA876D53F68B}" type="pres">
      <dgm:prSet presAssocID="{F147293D-94E4-406A-82C4-E7DFE92D211B}" presName="chevron4" presStyleLbl="alignNode1" presStyleIdx="17" presStyleCnt="21"/>
      <dgm:spPr/>
    </dgm:pt>
    <dgm:pt modelId="{7464D634-374A-4099-B7D7-B8D36BBBD53A}" type="pres">
      <dgm:prSet presAssocID="{F147293D-94E4-406A-82C4-E7DFE92D211B}" presName="chevron5" presStyleLbl="alignNode1" presStyleIdx="18" presStyleCnt="21"/>
      <dgm:spPr/>
    </dgm:pt>
    <dgm:pt modelId="{BB27B551-CDE6-4A3D-891B-CBAC9A5AFC7B}" type="pres">
      <dgm:prSet presAssocID="{F147293D-94E4-406A-82C4-E7DFE92D211B}" presName="chevron6" presStyleLbl="alignNode1" presStyleIdx="19" presStyleCnt="21"/>
      <dgm:spPr/>
    </dgm:pt>
    <dgm:pt modelId="{01E0A66E-F386-4F76-9584-C323E43CACED}" type="pres">
      <dgm:prSet presAssocID="{F147293D-94E4-406A-82C4-E7DFE92D211B}" presName="chevron7" presStyleLbl="alignNode1" presStyleIdx="20" presStyleCnt="21"/>
      <dgm:spPr/>
    </dgm:pt>
    <dgm:pt modelId="{FADB80AE-45D9-42E6-819C-6000FE0DF5E1}" type="pres">
      <dgm:prSet presAssocID="{F147293D-94E4-406A-82C4-E7DFE92D211B}" presName="childtext" presStyleLbl="solidFgAcc1" presStyleIdx="2" presStyleCnt="3">
        <dgm:presLayoutVars>
          <dgm:chMax/>
          <dgm:chPref val="0"/>
          <dgm:bulletEnabled val="1"/>
        </dgm:presLayoutVars>
      </dgm:prSet>
      <dgm:spPr/>
      <dgm:t>
        <a:bodyPr/>
        <a:lstStyle/>
        <a:p>
          <a:endParaRPr lang="en-IN"/>
        </a:p>
      </dgm:t>
    </dgm:pt>
  </dgm:ptLst>
  <dgm:cxnLst>
    <dgm:cxn modelId="{F5BCA5D3-B47E-4DB8-8D25-E8DE2A23B665}" srcId="{E34D8D2F-6AB2-478E-93B3-D49A342652BB}" destId="{C4B20F56-240B-4599-B326-1B999B2D13F6}" srcOrd="0" destOrd="0" parTransId="{05D07245-0337-4D44-91C9-EDAE6F82F45A}" sibTransId="{601ADE0F-F0EF-420D-B381-F765E675914E}"/>
    <dgm:cxn modelId="{0DF78A2E-4544-4BF9-94D1-4CD06CE62DC6}" srcId="{CB1C807A-F129-4125-8A19-0C3F46719C1A}" destId="{F147293D-94E4-406A-82C4-E7DFE92D211B}" srcOrd="2" destOrd="0" parTransId="{012A6032-FC2C-423B-8F0A-1CCD737EEE80}" sibTransId="{81B0A95B-CC93-4185-BA5D-EF544BD24F40}"/>
    <dgm:cxn modelId="{F2F98F50-A220-41D8-A4CA-4E8F23B92A34}" srcId="{CB1C807A-F129-4125-8A19-0C3F46719C1A}" destId="{E433838A-3025-4B49-8A58-195AA6DAA5BE}" srcOrd="1" destOrd="0" parTransId="{86E577FB-3682-4C82-813F-ADF84849A2FC}" sibTransId="{14C91790-CB36-4F11-B244-4E579C97505D}"/>
    <dgm:cxn modelId="{A82AEA9C-BE57-43AB-B754-BD8013D4C020}" srcId="{CB1C807A-F129-4125-8A19-0C3F46719C1A}" destId="{E34D8D2F-6AB2-478E-93B3-D49A342652BB}" srcOrd="0" destOrd="0" parTransId="{C7CFD43D-8DF2-4DD5-A375-39AA33DF828B}" sibTransId="{9C5E9BAB-2DCD-4161-A4C4-BF480F7D73B3}"/>
    <dgm:cxn modelId="{1A83FB56-D67F-4863-A5C3-DA6BA3997C0F}" type="presOf" srcId="{28EAAFEA-CEBD-4834-AAD5-B66932D437E3}" destId="{FADB80AE-45D9-42E6-819C-6000FE0DF5E1}" srcOrd="0" destOrd="0" presId="urn:microsoft.com/office/officeart/2008/layout/VerticalAccentList"/>
    <dgm:cxn modelId="{D5F60198-2325-47A8-A99C-8A24852CCBD7}" type="presOf" srcId="{CB1C807A-F129-4125-8A19-0C3F46719C1A}" destId="{5BF449E0-4159-4132-AFA2-076F2BF712EC}" srcOrd="0" destOrd="0" presId="urn:microsoft.com/office/officeart/2008/layout/VerticalAccentList"/>
    <dgm:cxn modelId="{2CF86F78-B4D7-4851-96A7-EA241DBF8026}" srcId="{E433838A-3025-4B49-8A58-195AA6DAA5BE}" destId="{C425D293-E89D-4C0B-86BE-92891C7B391F}" srcOrd="0" destOrd="0" parTransId="{BDBD70A4-6521-4BDF-91DD-E6EC8B77FEF7}" sibTransId="{3C8F5BAE-7BE7-46B6-9F39-2220F6EC982F}"/>
    <dgm:cxn modelId="{37EB51A9-33A6-40E1-8BD9-5FA363F8C5C6}" srcId="{F147293D-94E4-406A-82C4-E7DFE92D211B}" destId="{28EAAFEA-CEBD-4834-AAD5-B66932D437E3}" srcOrd="0" destOrd="0" parTransId="{3CD6A841-25B3-4764-B41A-94E1C926AB2D}" sibTransId="{64C7221B-F39E-4AF3-9A0B-6A45992E0BA7}"/>
    <dgm:cxn modelId="{8751DD76-C388-4E39-9707-B27F42203AA1}" type="presOf" srcId="{C4B20F56-240B-4599-B326-1B999B2D13F6}" destId="{6144C166-9141-4134-9A3B-16C1DB7C9B37}" srcOrd="0" destOrd="0" presId="urn:microsoft.com/office/officeart/2008/layout/VerticalAccentList"/>
    <dgm:cxn modelId="{0732BBD5-A4A6-43F0-87E6-AB89D621D615}" type="presOf" srcId="{E433838A-3025-4B49-8A58-195AA6DAA5BE}" destId="{8885B864-C2F8-47A2-8DCB-1DD8C51D7D27}" srcOrd="0" destOrd="0" presId="urn:microsoft.com/office/officeart/2008/layout/VerticalAccentList"/>
    <dgm:cxn modelId="{46E820C3-AB00-42DB-A578-B1A9FD99B11B}" type="presOf" srcId="{C425D293-E89D-4C0B-86BE-92891C7B391F}" destId="{7BF7DE11-12E3-4E52-8872-2336F377AF21}" srcOrd="0" destOrd="0" presId="urn:microsoft.com/office/officeart/2008/layout/VerticalAccentList"/>
    <dgm:cxn modelId="{D226E259-5F2F-4217-80CA-A6498A0307D7}" type="presOf" srcId="{F147293D-94E4-406A-82C4-E7DFE92D211B}" destId="{5666C027-CDD9-4168-B3F2-4CBB908C4288}" srcOrd="0" destOrd="0" presId="urn:microsoft.com/office/officeart/2008/layout/VerticalAccentList"/>
    <dgm:cxn modelId="{F1A5B01E-9B42-4841-9799-B192EC3548E8}" type="presOf" srcId="{E34D8D2F-6AB2-478E-93B3-D49A342652BB}" destId="{6026BE62-59A4-48DE-BB37-6C7698F3EA9D}" srcOrd="0" destOrd="0" presId="urn:microsoft.com/office/officeart/2008/layout/VerticalAccentList"/>
    <dgm:cxn modelId="{456B901E-73FB-4EE4-BCCE-1B7D06FAA5AE}" type="presParOf" srcId="{5BF449E0-4159-4132-AFA2-076F2BF712EC}" destId="{20884D06-ED45-4E60-AB4A-4F9BC603FA8C}" srcOrd="0" destOrd="0" presId="urn:microsoft.com/office/officeart/2008/layout/VerticalAccentList"/>
    <dgm:cxn modelId="{27C54C15-9F96-4F3D-AD27-230D2A93F038}" type="presParOf" srcId="{20884D06-ED45-4E60-AB4A-4F9BC603FA8C}" destId="{6026BE62-59A4-48DE-BB37-6C7698F3EA9D}" srcOrd="0" destOrd="0" presId="urn:microsoft.com/office/officeart/2008/layout/VerticalAccentList"/>
    <dgm:cxn modelId="{5579459B-48A4-486C-9048-DD7603D9F7D5}" type="presParOf" srcId="{5BF449E0-4159-4132-AFA2-076F2BF712EC}" destId="{8E33C879-FBD2-4E7C-8F8E-ECE4E2084E24}" srcOrd="1" destOrd="0" presId="urn:microsoft.com/office/officeart/2008/layout/VerticalAccentList"/>
    <dgm:cxn modelId="{FB7D413F-C22C-493E-A4F7-50F8679700FA}" type="presParOf" srcId="{8E33C879-FBD2-4E7C-8F8E-ECE4E2084E24}" destId="{4F07091D-9157-4F4D-8F21-9882F0CA0A8C}" srcOrd="0" destOrd="0" presId="urn:microsoft.com/office/officeart/2008/layout/VerticalAccentList"/>
    <dgm:cxn modelId="{C1389356-BD0A-4469-849B-35178E5D70F7}" type="presParOf" srcId="{8E33C879-FBD2-4E7C-8F8E-ECE4E2084E24}" destId="{D10A4E89-052B-4CBF-821C-70CDBD7A9547}" srcOrd="1" destOrd="0" presId="urn:microsoft.com/office/officeart/2008/layout/VerticalAccentList"/>
    <dgm:cxn modelId="{7F73701F-698A-4A4D-8547-5B378F8B4E8C}" type="presParOf" srcId="{8E33C879-FBD2-4E7C-8F8E-ECE4E2084E24}" destId="{D70C8676-25F5-44D4-8079-5820C9C83649}" srcOrd="2" destOrd="0" presId="urn:microsoft.com/office/officeart/2008/layout/VerticalAccentList"/>
    <dgm:cxn modelId="{F38B1A38-FB82-4E83-9A14-E697C637E685}" type="presParOf" srcId="{8E33C879-FBD2-4E7C-8F8E-ECE4E2084E24}" destId="{C6A5ACB4-429A-42A0-AE67-038434F52F41}" srcOrd="3" destOrd="0" presId="urn:microsoft.com/office/officeart/2008/layout/VerticalAccentList"/>
    <dgm:cxn modelId="{266F9980-BC56-4399-B9FB-5850A7F926B4}" type="presParOf" srcId="{8E33C879-FBD2-4E7C-8F8E-ECE4E2084E24}" destId="{F7007EA6-57DD-4DC5-BD7A-28FF57418234}" srcOrd="4" destOrd="0" presId="urn:microsoft.com/office/officeart/2008/layout/VerticalAccentList"/>
    <dgm:cxn modelId="{B85E9517-0FC2-4986-9898-DB8CE3DDA8EF}" type="presParOf" srcId="{8E33C879-FBD2-4E7C-8F8E-ECE4E2084E24}" destId="{2C926BDE-0496-43E1-9A15-E1D76A451675}" srcOrd="5" destOrd="0" presId="urn:microsoft.com/office/officeart/2008/layout/VerticalAccentList"/>
    <dgm:cxn modelId="{16DDA6F1-2468-4E04-B317-1C963A8E4BDE}" type="presParOf" srcId="{8E33C879-FBD2-4E7C-8F8E-ECE4E2084E24}" destId="{393699A9-72A8-444A-A398-38AF3239DA0C}" srcOrd="6" destOrd="0" presId="urn:microsoft.com/office/officeart/2008/layout/VerticalAccentList"/>
    <dgm:cxn modelId="{147969FD-3750-47D4-B437-C5572CBE9823}" type="presParOf" srcId="{8E33C879-FBD2-4E7C-8F8E-ECE4E2084E24}" destId="{6144C166-9141-4134-9A3B-16C1DB7C9B37}" srcOrd="7" destOrd="0" presId="urn:microsoft.com/office/officeart/2008/layout/VerticalAccentList"/>
    <dgm:cxn modelId="{639F5C4B-7518-43E3-A84D-9E6110047CEE}" type="presParOf" srcId="{5BF449E0-4159-4132-AFA2-076F2BF712EC}" destId="{B69980A9-8C85-4755-8088-9D5FD8B40744}" srcOrd="2" destOrd="0" presId="urn:microsoft.com/office/officeart/2008/layout/VerticalAccentList"/>
    <dgm:cxn modelId="{70A23526-1AFE-448E-9813-410399FD3668}" type="presParOf" srcId="{5BF449E0-4159-4132-AFA2-076F2BF712EC}" destId="{3E7B4641-49C7-43B2-9BC6-264B23645E8D}" srcOrd="3" destOrd="0" presId="urn:microsoft.com/office/officeart/2008/layout/VerticalAccentList"/>
    <dgm:cxn modelId="{DA3D1E8A-4D6C-4BD7-9450-5C1915FD49A2}" type="presParOf" srcId="{3E7B4641-49C7-43B2-9BC6-264B23645E8D}" destId="{8885B864-C2F8-47A2-8DCB-1DD8C51D7D27}" srcOrd="0" destOrd="0" presId="urn:microsoft.com/office/officeart/2008/layout/VerticalAccentList"/>
    <dgm:cxn modelId="{31CFEC91-4911-44CD-BC8A-E447F93DDCC4}" type="presParOf" srcId="{5BF449E0-4159-4132-AFA2-076F2BF712EC}" destId="{11139C5E-2394-4F79-9F19-BA593F7A1120}" srcOrd="4" destOrd="0" presId="urn:microsoft.com/office/officeart/2008/layout/VerticalAccentList"/>
    <dgm:cxn modelId="{8389EE2B-B2D1-4722-892C-4FB53B87C4F1}" type="presParOf" srcId="{11139C5E-2394-4F79-9F19-BA593F7A1120}" destId="{96D272F1-3CD3-4EA9-BA60-6B26034204CC}" srcOrd="0" destOrd="0" presId="urn:microsoft.com/office/officeart/2008/layout/VerticalAccentList"/>
    <dgm:cxn modelId="{E2EA4335-A08D-41F6-9D9F-5AE1AAFC549D}" type="presParOf" srcId="{11139C5E-2394-4F79-9F19-BA593F7A1120}" destId="{5E62459C-073C-48F9-8B5E-45FB8E36CC46}" srcOrd="1" destOrd="0" presId="urn:microsoft.com/office/officeart/2008/layout/VerticalAccentList"/>
    <dgm:cxn modelId="{56CEF577-57BA-4955-9F85-A7964F0BE866}" type="presParOf" srcId="{11139C5E-2394-4F79-9F19-BA593F7A1120}" destId="{6EC65C7D-DD89-42C3-A92F-07CDFCDA1F76}" srcOrd="2" destOrd="0" presId="urn:microsoft.com/office/officeart/2008/layout/VerticalAccentList"/>
    <dgm:cxn modelId="{BBAC7F60-467E-4C30-83C8-3CC98F755D0F}" type="presParOf" srcId="{11139C5E-2394-4F79-9F19-BA593F7A1120}" destId="{85F3256F-982E-49BF-8C53-46ECC387AE0A}" srcOrd="3" destOrd="0" presId="urn:microsoft.com/office/officeart/2008/layout/VerticalAccentList"/>
    <dgm:cxn modelId="{1C733725-7ABB-4ADF-8B92-11C6F2B94F94}" type="presParOf" srcId="{11139C5E-2394-4F79-9F19-BA593F7A1120}" destId="{65DB91FA-F5C1-4CCC-802F-EE039F0D737B}" srcOrd="4" destOrd="0" presId="urn:microsoft.com/office/officeart/2008/layout/VerticalAccentList"/>
    <dgm:cxn modelId="{5FB89911-BE57-4CBE-992F-55419E60F365}" type="presParOf" srcId="{11139C5E-2394-4F79-9F19-BA593F7A1120}" destId="{AF4C7E83-A8CA-418D-A5C7-36C5DE681765}" srcOrd="5" destOrd="0" presId="urn:microsoft.com/office/officeart/2008/layout/VerticalAccentList"/>
    <dgm:cxn modelId="{680D8E04-9440-476A-9C79-283F0EE6FD2D}" type="presParOf" srcId="{11139C5E-2394-4F79-9F19-BA593F7A1120}" destId="{E854389F-AC6D-4374-BE8E-EB09D8F8C7CF}" srcOrd="6" destOrd="0" presId="urn:microsoft.com/office/officeart/2008/layout/VerticalAccentList"/>
    <dgm:cxn modelId="{571125C5-C386-419C-89D7-1AC82F56B3F3}" type="presParOf" srcId="{11139C5E-2394-4F79-9F19-BA593F7A1120}" destId="{7BF7DE11-12E3-4E52-8872-2336F377AF21}" srcOrd="7" destOrd="0" presId="urn:microsoft.com/office/officeart/2008/layout/VerticalAccentList"/>
    <dgm:cxn modelId="{00BC9175-C050-455D-8EC6-D164A7F9AA90}" type="presParOf" srcId="{5BF449E0-4159-4132-AFA2-076F2BF712EC}" destId="{B5225326-14EF-4A22-B367-D9C1B334F88F}" srcOrd="5" destOrd="0" presId="urn:microsoft.com/office/officeart/2008/layout/VerticalAccentList"/>
    <dgm:cxn modelId="{0AC3D138-D2E6-4966-B1F9-E9C0613BFDBF}" type="presParOf" srcId="{5BF449E0-4159-4132-AFA2-076F2BF712EC}" destId="{A31901BE-0C73-4A90-B40B-2FDD3314DC49}" srcOrd="6" destOrd="0" presId="urn:microsoft.com/office/officeart/2008/layout/VerticalAccentList"/>
    <dgm:cxn modelId="{5E2832DA-057F-4729-8F04-1938F6F14655}" type="presParOf" srcId="{A31901BE-0C73-4A90-B40B-2FDD3314DC49}" destId="{5666C027-CDD9-4168-B3F2-4CBB908C4288}" srcOrd="0" destOrd="0" presId="urn:microsoft.com/office/officeart/2008/layout/VerticalAccentList"/>
    <dgm:cxn modelId="{64438AA3-D98E-415F-A31A-4D7BF210FEC8}" type="presParOf" srcId="{5BF449E0-4159-4132-AFA2-076F2BF712EC}" destId="{57207461-644F-48F5-A409-89169419DF19}" srcOrd="7" destOrd="0" presId="urn:microsoft.com/office/officeart/2008/layout/VerticalAccentList"/>
    <dgm:cxn modelId="{F895EBBA-91FB-4376-BF77-71AC2661A2D3}" type="presParOf" srcId="{57207461-644F-48F5-A409-89169419DF19}" destId="{DD0E7E7D-D430-4025-B75D-3C84584F5302}" srcOrd="0" destOrd="0" presId="urn:microsoft.com/office/officeart/2008/layout/VerticalAccentList"/>
    <dgm:cxn modelId="{CB592C13-4352-4A43-81B1-C0035B357AAB}" type="presParOf" srcId="{57207461-644F-48F5-A409-89169419DF19}" destId="{BAD8A9E1-CDEE-478A-A3C5-CBB981D26C62}" srcOrd="1" destOrd="0" presId="urn:microsoft.com/office/officeart/2008/layout/VerticalAccentList"/>
    <dgm:cxn modelId="{90CA8CDA-59FB-4A1B-A041-20D55964583A}" type="presParOf" srcId="{57207461-644F-48F5-A409-89169419DF19}" destId="{CC2C27D4-F3B3-4B95-86DA-CB601F7C6327}" srcOrd="2" destOrd="0" presId="urn:microsoft.com/office/officeart/2008/layout/VerticalAccentList"/>
    <dgm:cxn modelId="{8FAF5DBB-38F0-4ED7-8092-1BFBE9F9C7D2}" type="presParOf" srcId="{57207461-644F-48F5-A409-89169419DF19}" destId="{BF1F5B9F-ADF1-46BB-93E6-BA876D53F68B}" srcOrd="3" destOrd="0" presId="urn:microsoft.com/office/officeart/2008/layout/VerticalAccentList"/>
    <dgm:cxn modelId="{629A1DA0-13DA-4725-BC89-162E14FD4190}" type="presParOf" srcId="{57207461-644F-48F5-A409-89169419DF19}" destId="{7464D634-374A-4099-B7D7-B8D36BBBD53A}" srcOrd="4" destOrd="0" presId="urn:microsoft.com/office/officeart/2008/layout/VerticalAccentList"/>
    <dgm:cxn modelId="{748350A4-A153-447D-8274-BA761AA49F1B}" type="presParOf" srcId="{57207461-644F-48F5-A409-89169419DF19}" destId="{BB27B551-CDE6-4A3D-891B-CBAC9A5AFC7B}" srcOrd="5" destOrd="0" presId="urn:microsoft.com/office/officeart/2008/layout/VerticalAccentList"/>
    <dgm:cxn modelId="{3C5B5B6F-DB34-48BF-9D7C-A1B1C090D4FB}" type="presParOf" srcId="{57207461-644F-48F5-A409-89169419DF19}" destId="{01E0A66E-F386-4F76-9584-C323E43CACED}" srcOrd="6" destOrd="0" presId="urn:microsoft.com/office/officeart/2008/layout/VerticalAccentList"/>
    <dgm:cxn modelId="{989F6BD9-3526-4E59-9EF4-ED955A40ED8F}" type="presParOf" srcId="{57207461-644F-48F5-A409-89169419DF19}" destId="{FADB80AE-45D9-42E6-819C-6000FE0DF5E1}"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96B3145-8AEB-4E6A-94D3-26BA91990D4A}" type="doc">
      <dgm:prSet loTypeId="urn:microsoft.com/office/officeart/2005/8/layout/process4" loCatId="process" qsTypeId="urn:microsoft.com/office/officeart/2005/8/quickstyle/3d2" qsCatId="3D" csTypeId="urn:microsoft.com/office/officeart/2005/8/colors/accent0_1" csCatId="mainScheme" phldr="1"/>
      <dgm:spPr/>
      <dgm:t>
        <a:bodyPr/>
        <a:lstStyle/>
        <a:p>
          <a:endParaRPr lang="en-IN"/>
        </a:p>
      </dgm:t>
    </dgm:pt>
    <dgm:pt modelId="{178D2C06-081B-4EA9-81B3-881BDAC143EA}">
      <dgm:prSet phldrT="[Text]"/>
      <dgm:spPr>
        <a:xfrm rot="10800000">
          <a:off x="0" y="1113"/>
          <a:ext cx="5181600" cy="419908"/>
        </a:xfrm>
        <a:gradFill rotWithShape="0">
          <a:gsLst>
            <a:gs pos="0">
              <a:sysClr val="window" lastClr="FFFFFF">
                <a:hueOff val="0"/>
                <a:satOff val="0"/>
                <a:lumOff val="0"/>
                <a:alphaOff val="0"/>
                <a:shade val="51000"/>
                <a:satMod val="130000"/>
              </a:sysClr>
            </a:gs>
            <a:gs pos="80000">
              <a:sysClr val="window" lastClr="FFFFFF">
                <a:hueOff val="0"/>
                <a:satOff val="0"/>
                <a:lumOff val="0"/>
                <a:alphaOff val="0"/>
                <a:shade val="93000"/>
                <a:satMod val="130000"/>
              </a:sysClr>
            </a:gs>
            <a:gs pos="100000">
              <a:sysClr val="window" lastClr="FFFFFF">
                <a:hueOff val="0"/>
                <a:satOff val="0"/>
                <a:lumOff val="0"/>
                <a:alphaOff val="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r>
            <a:rPr lang="en-IN" dirty="0">
              <a:solidFill>
                <a:sysClr val="windowText" lastClr="000000">
                  <a:hueOff val="0"/>
                  <a:satOff val="0"/>
                  <a:lumOff val="0"/>
                  <a:alphaOff val="0"/>
                </a:sysClr>
              </a:solidFill>
              <a:latin typeface="Calibri"/>
              <a:ea typeface="+mn-ea"/>
              <a:cs typeface="+mn-cs"/>
            </a:rPr>
            <a:t>We will make the nuclear weapons well equipped with body scan.</a:t>
          </a:r>
        </a:p>
      </dgm:t>
    </dgm:pt>
    <dgm:pt modelId="{F09F4C9F-0FB2-46A0-A091-12B2A91034D0}" type="parTrans" cxnId="{B8243EB7-7CAE-4617-BDC5-553525FAE707}">
      <dgm:prSet/>
      <dgm:spPr/>
      <dgm:t>
        <a:bodyPr/>
        <a:lstStyle/>
        <a:p>
          <a:endParaRPr lang="en-IN"/>
        </a:p>
      </dgm:t>
    </dgm:pt>
    <dgm:pt modelId="{2B073B48-9EB2-4FE1-9D5E-BD7ED9ABEBDB}" type="sibTrans" cxnId="{B8243EB7-7CAE-4617-BDC5-553525FAE707}">
      <dgm:prSet/>
      <dgm:spPr/>
      <dgm:t>
        <a:bodyPr/>
        <a:lstStyle/>
        <a:p>
          <a:endParaRPr lang="en-IN"/>
        </a:p>
      </dgm:t>
    </dgm:pt>
    <dgm:pt modelId="{556E8805-0D37-42C5-8CE1-AB9638244A25}">
      <dgm:prSet phldrT="[Text]"/>
      <dgm:spPr>
        <a:xfrm rot="10800000">
          <a:off x="0" y="832740"/>
          <a:ext cx="5181600" cy="419908"/>
        </a:xfrm>
        <a:gradFill rotWithShape="0">
          <a:gsLst>
            <a:gs pos="0">
              <a:sysClr val="window" lastClr="FFFFFF">
                <a:hueOff val="0"/>
                <a:satOff val="0"/>
                <a:lumOff val="0"/>
                <a:alphaOff val="0"/>
                <a:shade val="51000"/>
                <a:satMod val="130000"/>
              </a:sysClr>
            </a:gs>
            <a:gs pos="80000">
              <a:sysClr val="window" lastClr="FFFFFF">
                <a:hueOff val="0"/>
                <a:satOff val="0"/>
                <a:lumOff val="0"/>
                <a:alphaOff val="0"/>
                <a:shade val="93000"/>
                <a:satMod val="130000"/>
              </a:sysClr>
            </a:gs>
            <a:gs pos="100000">
              <a:sysClr val="window" lastClr="FFFFFF">
                <a:hueOff val="0"/>
                <a:satOff val="0"/>
                <a:lumOff val="0"/>
                <a:alphaOff val="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r>
            <a:rPr lang="en-IN" dirty="0">
              <a:solidFill>
                <a:sysClr val="windowText" lastClr="000000">
                  <a:hueOff val="0"/>
                  <a:satOff val="0"/>
                  <a:lumOff val="0"/>
                  <a:alphaOff val="0"/>
                </a:sysClr>
              </a:solidFill>
              <a:latin typeface="Calibri"/>
              <a:ea typeface="+mn-ea"/>
              <a:cs typeface="+mn-cs"/>
            </a:rPr>
            <a:t>The robotic interface arrives nearby the nuclear warfare.</a:t>
          </a:r>
        </a:p>
      </dgm:t>
    </dgm:pt>
    <dgm:pt modelId="{60A5397B-E402-4C02-8222-CD7DDA705A5C}" type="parTrans" cxnId="{AEF5622A-3B5B-43A0-BADE-EC612E7F4FED}">
      <dgm:prSet/>
      <dgm:spPr/>
      <dgm:t>
        <a:bodyPr/>
        <a:lstStyle/>
        <a:p>
          <a:endParaRPr lang="en-IN"/>
        </a:p>
      </dgm:t>
    </dgm:pt>
    <dgm:pt modelId="{4BBAB47D-985E-4D6E-B36A-DEBE22C1EC43}" type="sibTrans" cxnId="{AEF5622A-3B5B-43A0-BADE-EC612E7F4FED}">
      <dgm:prSet/>
      <dgm:spPr/>
      <dgm:t>
        <a:bodyPr/>
        <a:lstStyle/>
        <a:p>
          <a:endParaRPr lang="en-IN"/>
        </a:p>
      </dgm:t>
    </dgm:pt>
    <dgm:pt modelId="{25168E20-C25C-4762-BAE1-F26D977C243A}">
      <dgm:prSet phldrT="[Text]"/>
      <dgm:spPr>
        <a:xfrm rot="10800000">
          <a:off x="0" y="1248554"/>
          <a:ext cx="5181600" cy="419908"/>
        </a:xfrm>
        <a:gradFill rotWithShape="0">
          <a:gsLst>
            <a:gs pos="0">
              <a:sysClr val="window" lastClr="FFFFFF">
                <a:hueOff val="0"/>
                <a:satOff val="0"/>
                <a:lumOff val="0"/>
                <a:alphaOff val="0"/>
                <a:shade val="51000"/>
                <a:satMod val="130000"/>
              </a:sysClr>
            </a:gs>
            <a:gs pos="80000">
              <a:sysClr val="window" lastClr="FFFFFF">
                <a:hueOff val="0"/>
                <a:satOff val="0"/>
                <a:lumOff val="0"/>
                <a:alphaOff val="0"/>
                <a:shade val="93000"/>
                <a:satMod val="130000"/>
              </a:sysClr>
            </a:gs>
            <a:gs pos="100000">
              <a:sysClr val="window" lastClr="FFFFFF">
                <a:hueOff val="0"/>
                <a:satOff val="0"/>
                <a:lumOff val="0"/>
                <a:alphaOff val="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r>
            <a:rPr lang="en-IN">
              <a:solidFill>
                <a:sysClr val="windowText" lastClr="000000">
                  <a:hueOff val="0"/>
                  <a:satOff val="0"/>
                  <a:lumOff val="0"/>
                  <a:alphaOff val="0"/>
                </a:sysClr>
              </a:solidFill>
              <a:latin typeface="Calibri"/>
              <a:ea typeface="+mn-ea"/>
              <a:cs typeface="+mn-cs"/>
            </a:rPr>
            <a:t>There will be  generation of  sequential  programmes in weapons</a:t>
          </a:r>
        </a:p>
      </dgm:t>
    </dgm:pt>
    <dgm:pt modelId="{A58DEBCE-2220-4CF7-8CE4-B3F035F5606E}" type="parTrans" cxnId="{791C9126-BF56-4434-84C8-C0DAAF46E126}">
      <dgm:prSet/>
      <dgm:spPr/>
      <dgm:t>
        <a:bodyPr/>
        <a:lstStyle/>
        <a:p>
          <a:endParaRPr lang="en-IN"/>
        </a:p>
      </dgm:t>
    </dgm:pt>
    <dgm:pt modelId="{FB7B430C-6B3C-44F2-95B7-A7B939AAA756}" type="sibTrans" cxnId="{791C9126-BF56-4434-84C8-C0DAAF46E126}">
      <dgm:prSet/>
      <dgm:spPr/>
      <dgm:t>
        <a:bodyPr/>
        <a:lstStyle/>
        <a:p>
          <a:endParaRPr lang="en-IN"/>
        </a:p>
      </dgm:t>
    </dgm:pt>
    <dgm:pt modelId="{EC862256-116A-425A-8612-D66E288FB288}">
      <dgm:prSet phldrT="[Text]"/>
      <dgm:spPr>
        <a:xfrm rot="10800000">
          <a:off x="0" y="1664368"/>
          <a:ext cx="5181600" cy="419908"/>
        </a:xfrm>
        <a:gradFill rotWithShape="0">
          <a:gsLst>
            <a:gs pos="0">
              <a:sysClr val="window" lastClr="FFFFFF">
                <a:hueOff val="0"/>
                <a:satOff val="0"/>
                <a:lumOff val="0"/>
                <a:alphaOff val="0"/>
                <a:shade val="51000"/>
                <a:satMod val="130000"/>
              </a:sysClr>
            </a:gs>
            <a:gs pos="80000">
              <a:sysClr val="window" lastClr="FFFFFF">
                <a:hueOff val="0"/>
                <a:satOff val="0"/>
                <a:lumOff val="0"/>
                <a:alphaOff val="0"/>
                <a:shade val="93000"/>
                <a:satMod val="130000"/>
              </a:sysClr>
            </a:gs>
            <a:gs pos="100000">
              <a:sysClr val="window" lastClr="FFFFFF">
                <a:hueOff val="0"/>
                <a:satOff val="0"/>
                <a:lumOff val="0"/>
                <a:alphaOff val="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r>
            <a:rPr lang="en-IN">
              <a:solidFill>
                <a:sysClr val="windowText" lastClr="000000">
                  <a:hueOff val="0"/>
                  <a:satOff val="0"/>
                  <a:lumOff val="0"/>
                  <a:alphaOff val="0"/>
                </a:sysClr>
              </a:solidFill>
              <a:latin typeface="Calibri"/>
              <a:ea typeface="+mn-ea"/>
              <a:cs typeface="+mn-cs"/>
            </a:rPr>
            <a:t>Now, the weapon activator will perform certain scans related to the body of nanobots.</a:t>
          </a:r>
        </a:p>
      </dgm:t>
    </dgm:pt>
    <dgm:pt modelId="{79185F1F-0AEF-456C-928B-22E3423A236F}" type="parTrans" cxnId="{54FBA3AC-3618-4121-8F75-84B1F4E73FC9}">
      <dgm:prSet/>
      <dgm:spPr/>
      <dgm:t>
        <a:bodyPr/>
        <a:lstStyle/>
        <a:p>
          <a:endParaRPr lang="en-IN"/>
        </a:p>
      </dgm:t>
    </dgm:pt>
    <dgm:pt modelId="{F50EDBE4-21CE-4297-9616-6EEA2B67DFBB}" type="sibTrans" cxnId="{54FBA3AC-3618-4121-8F75-84B1F4E73FC9}">
      <dgm:prSet/>
      <dgm:spPr/>
      <dgm:t>
        <a:bodyPr/>
        <a:lstStyle/>
        <a:p>
          <a:endParaRPr lang="en-IN"/>
        </a:p>
      </dgm:t>
    </dgm:pt>
    <dgm:pt modelId="{D2F19EC2-B88D-421C-B498-5B7D91630B13}">
      <dgm:prSet phldrT="[Text]"/>
      <dgm:spPr>
        <a:xfrm>
          <a:off x="0" y="2080181"/>
          <a:ext cx="5181600" cy="273022"/>
        </a:xfrm>
        <a:gradFill rotWithShape="0">
          <a:gsLst>
            <a:gs pos="0">
              <a:sysClr val="window" lastClr="FFFFFF">
                <a:hueOff val="0"/>
                <a:satOff val="0"/>
                <a:lumOff val="0"/>
                <a:alphaOff val="0"/>
                <a:shade val="51000"/>
                <a:satMod val="130000"/>
              </a:sysClr>
            </a:gs>
            <a:gs pos="80000">
              <a:sysClr val="window" lastClr="FFFFFF">
                <a:hueOff val="0"/>
                <a:satOff val="0"/>
                <a:lumOff val="0"/>
                <a:alphaOff val="0"/>
                <a:shade val="93000"/>
                <a:satMod val="130000"/>
              </a:sysClr>
            </a:gs>
            <a:gs pos="100000">
              <a:sysClr val="window" lastClr="FFFFFF">
                <a:hueOff val="0"/>
                <a:satOff val="0"/>
                <a:lumOff val="0"/>
                <a:alphaOff val="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r>
            <a:rPr lang="en-IN">
              <a:solidFill>
                <a:sysClr val="windowText" lastClr="000000">
                  <a:hueOff val="0"/>
                  <a:satOff val="0"/>
                  <a:lumOff val="0"/>
                  <a:alphaOff val="0"/>
                </a:sysClr>
              </a:solidFill>
              <a:latin typeface="Calibri"/>
              <a:ea typeface="+mn-ea"/>
              <a:cs typeface="+mn-cs"/>
            </a:rPr>
            <a:t>When these nanobots  fail in these tests then the weapons will be safe.</a:t>
          </a:r>
        </a:p>
      </dgm:t>
    </dgm:pt>
    <dgm:pt modelId="{D15D0943-B5EE-4A3E-B7FA-84FC66F58AF2}" type="parTrans" cxnId="{D49D82CC-8986-456C-AA40-B3DE5DE91D08}">
      <dgm:prSet/>
      <dgm:spPr/>
      <dgm:t>
        <a:bodyPr/>
        <a:lstStyle/>
        <a:p>
          <a:endParaRPr lang="en-IN"/>
        </a:p>
      </dgm:t>
    </dgm:pt>
    <dgm:pt modelId="{9EDD1FF4-71D2-4275-969F-7C476B9030DC}" type="sibTrans" cxnId="{D49D82CC-8986-456C-AA40-B3DE5DE91D08}">
      <dgm:prSet/>
      <dgm:spPr/>
      <dgm:t>
        <a:bodyPr/>
        <a:lstStyle/>
        <a:p>
          <a:endParaRPr lang="en-IN"/>
        </a:p>
      </dgm:t>
    </dgm:pt>
    <dgm:pt modelId="{AFF1F206-3C4F-45F1-B66D-591C43E3213E}">
      <dgm:prSet phldrT="[Text]"/>
      <dgm:spPr>
        <a:xfrm rot="10800000">
          <a:off x="0" y="416927"/>
          <a:ext cx="5181600" cy="419908"/>
        </a:xfrm>
        <a:gradFill rotWithShape="0">
          <a:gsLst>
            <a:gs pos="0">
              <a:sysClr val="window" lastClr="FFFFFF">
                <a:hueOff val="0"/>
                <a:satOff val="0"/>
                <a:lumOff val="0"/>
                <a:alphaOff val="0"/>
                <a:shade val="51000"/>
                <a:satMod val="130000"/>
              </a:sysClr>
            </a:gs>
            <a:gs pos="80000">
              <a:sysClr val="window" lastClr="FFFFFF">
                <a:hueOff val="0"/>
                <a:satOff val="0"/>
                <a:lumOff val="0"/>
                <a:alphaOff val="0"/>
                <a:shade val="93000"/>
                <a:satMod val="130000"/>
              </a:sysClr>
            </a:gs>
            <a:gs pos="100000">
              <a:sysClr val="window" lastClr="FFFFFF">
                <a:hueOff val="0"/>
                <a:satOff val="0"/>
                <a:lumOff val="0"/>
                <a:alphaOff val="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r>
            <a:rPr lang="en-IN" dirty="0">
              <a:solidFill>
                <a:sysClr val="windowText" lastClr="000000">
                  <a:hueOff val="0"/>
                  <a:satOff val="0"/>
                  <a:lumOff val="0"/>
                  <a:alphaOff val="0"/>
                </a:sysClr>
              </a:solidFill>
              <a:latin typeface="Calibri"/>
              <a:ea typeface="+mn-ea"/>
              <a:cs typeface="+mn-cs"/>
            </a:rPr>
            <a:t>These nuclear weapons will get initialised with such tests.</a:t>
          </a:r>
        </a:p>
      </dgm:t>
    </dgm:pt>
    <dgm:pt modelId="{69758120-A52C-4F1B-8BF8-3048B217C83E}" type="sibTrans" cxnId="{F8F73377-A41A-46BC-BF15-2C0FE8325797}">
      <dgm:prSet/>
      <dgm:spPr/>
      <dgm:t>
        <a:bodyPr/>
        <a:lstStyle/>
        <a:p>
          <a:endParaRPr lang="en-IN"/>
        </a:p>
      </dgm:t>
    </dgm:pt>
    <dgm:pt modelId="{144AE785-B4C3-43DB-9326-C3CB52FF9AD9}" type="parTrans" cxnId="{F8F73377-A41A-46BC-BF15-2C0FE8325797}">
      <dgm:prSet/>
      <dgm:spPr/>
      <dgm:t>
        <a:bodyPr/>
        <a:lstStyle/>
        <a:p>
          <a:endParaRPr lang="en-IN"/>
        </a:p>
      </dgm:t>
    </dgm:pt>
    <dgm:pt modelId="{153D31A2-E95A-46B1-BC2B-381E7D2417F1}" type="pres">
      <dgm:prSet presAssocID="{D96B3145-8AEB-4E6A-94D3-26BA91990D4A}" presName="Name0" presStyleCnt="0">
        <dgm:presLayoutVars>
          <dgm:dir/>
          <dgm:animLvl val="lvl"/>
          <dgm:resizeHandles val="exact"/>
        </dgm:presLayoutVars>
      </dgm:prSet>
      <dgm:spPr/>
      <dgm:t>
        <a:bodyPr/>
        <a:lstStyle/>
        <a:p>
          <a:endParaRPr lang="en-IN"/>
        </a:p>
      </dgm:t>
    </dgm:pt>
    <dgm:pt modelId="{751836A3-70CF-484D-AE30-32554E16F5F2}" type="pres">
      <dgm:prSet presAssocID="{D2F19EC2-B88D-421C-B498-5B7D91630B13}" presName="boxAndChildren" presStyleCnt="0"/>
      <dgm:spPr/>
    </dgm:pt>
    <dgm:pt modelId="{E5F553E6-2B41-47DC-A3BC-C65FDE45402E}" type="pres">
      <dgm:prSet presAssocID="{D2F19EC2-B88D-421C-B498-5B7D91630B13}" presName="parentTextBox" presStyleLbl="node1" presStyleIdx="0" presStyleCnt="6"/>
      <dgm:spPr>
        <a:prstGeom prst="rect">
          <a:avLst/>
        </a:prstGeom>
      </dgm:spPr>
      <dgm:t>
        <a:bodyPr/>
        <a:lstStyle/>
        <a:p>
          <a:endParaRPr lang="en-IN"/>
        </a:p>
      </dgm:t>
    </dgm:pt>
    <dgm:pt modelId="{FEC594BB-95E0-44F7-9955-B6DFA821C686}" type="pres">
      <dgm:prSet presAssocID="{F50EDBE4-21CE-4297-9616-6EEA2B67DFBB}" presName="sp" presStyleCnt="0"/>
      <dgm:spPr/>
    </dgm:pt>
    <dgm:pt modelId="{2C1FCC28-5376-4970-B31C-6A7A01FA7550}" type="pres">
      <dgm:prSet presAssocID="{EC862256-116A-425A-8612-D66E288FB288}" presName="arrowAndChildren" presStyleCnt="0"/>
      <dgm:spPr/>
    </dgm:pt>
    <dgm:pt modelId="{060E1CA4-EE0C-4EA7-82AB-138CCF69B7EF}" type="pres">
      <dgm:prSet presAssocID="{EC862256-116A-425A-8612-D66E288FB288}" presName="parentTextArrow" presStyleLbl="node1" presStyleIdx="1" presStyleCnt="6"/>
      <dgm:spPr>
        <a:prstGeom prst="upArrowCallout">
          <a:avLst/>
        </a:prstGeom>
      </dgm:spPr>
      <dgm:t>
        <a:bodyPr/>
        <a:lstStyle/>
        <a:p>
          <a:endParaRPr lang="en-IN"/>
        </a:p>
      </dgm:t>
    </dgm:pt>
    <dgm:pt modelId="{5617BBF1-EBA3-4443-84C6-D0C7573A71F8}" type="pres">
      <dgm:prSet presAssocID="{FB7B430C-6B3C-44F2-95B7-A7B939AAA756}" presName="sp" presStyleCnt="0"/>
      <dgm:spPr/>
    </dgm:pt>
    <dgm:pt modelId="{8B573665-DDB7-4108-A9D8-354EF132B275}" type="pres">
      <dgm:prSet presAssocID="{25168E20-C25C-4762-BAE1-F26D977C243A}" presName="arrowAndChildren" presStyleCnt="0"/>
      <dgm:spPr/>
    </dgm:pt>
    <dgm:pt modelId="{60F05B67-5CFC-417B-B522-7BD141F59E29}" type="pres">
      <dgm:prSet presAssocID="{25168E20-C25C-4762-BAE1-F26D977C243A}" presName="parentTextArrow" presStyleLbl="node1" presStyleIdx="2" presStyleCnt="6"/>
      <dgm:spPr>
        <a:prstGeom prst="upArrowCallout">
          <a:avLst/>
        </a:prstGeom>
      </dgm:spPr>
      <dgm:t>
        <a:bodyPr/>
        <a:lstStyle/>
        <a:p>
          <a:endParaRPr lang="en-IN"/>
        </a:p>
      </dgm:t>
    </dgm:pt>
    <dgm:pt modelId="{ACEA6579-74AE-4002-BFC7-75B195F06DF5}" type="pres">
      <dgm:prSet presAssocID="{4BBAB47D-985E-4D6E-B36A-DEBE22C1EC43}" presName="sp" presStyleCnt="0"/>
      <dgm:spPr/>
    </dgm:pt>
    <dgm:pt modelId="{7A49C41F-D207-4038-AD17-F1846001D60B}" type="pres">
      <dgm:prSet presAssocID="{556E8805-0D37-42C5-8CE1-AB9638244A25}" presName="arrowAndChildren" presStyleCnt="0"/>
      <dgm:spPr/>
    </dgm:pt>
    <dgm:pt modelId="{3C884DFE-8FA0-47D6-A204-DBBBEA860984}" type="pres">
      <dgm:prSet presAssocID="{556E8805-0D37-42C5-8CE1-AB9638244A25}" presName="parentTextArrow" presStyleLbl="node1" presStyleIdx="3" presStyleCnt="6"/>
      <dgm:spPr>
        <a:prstGeom prst="upArrowCallout">
          <a:avLst/>
        </a:prstGeom>
      </dgm:spPr>
      <dgm:t>
        <a:bodyPr/>
        <a:lstStyle/>
        <a:p>
          <a:endParaRPr lang="en-IN"/>
        </a:p>
      </dgm:t>
    </dgm:pt>
    <dgm:pt modelId="{5442C855-7A40-4BEA-A43A-4C2E6D51D2D3}" type="pres">
      <dgm:prSet presAssocID="{69758120-A52C-4F1B-8BF8-3048B217C83E}" presName="sp" presStyleCnt="0"/>
      <dgm:spPr/>
    </dgm:pt>
    <dgm:pt modelId="{32A7E150-1E1B-4492-9EFB-8580C8F121C9}" type="pres">
      <dgm:prSet presAssocID="{AFF1F206-3C4F-45F1-B66D-591C43E3213E}" presName="arrowAndChildren" presStyleCnt="0"/>
      <dgm:spPr/>
    </dgm:pt>
    <dgm:pt modelId="{D4C0E6F7-CC0E-4771-8F23-979742F2EED9}" type="pres">
      <dgm:prSet presAssocID="{AFF1F206-3C4F-45F1-B66D-591C43E3213E}" presName="parentTextArrow" presStyleLbl="node1" presStyleIdx="4" presStyleCnt="6"/>
      <dgm:spPr>
        <a:prstGeom prst="upArrowCallout">
          <a:avLst/>
        </a:prstGeom>
      </dgm:spPr>
      <dgm:t>
        <a:bodyPr/>
        <a:lstStyle/>
        <a:p>
          <a:endParaRPr lang="en-IN"/>
        </a:p>
      </dgm:t>
    </dgm:pt>
    <dgm:pt modelId="{CB9882F1-B6F3-4C5F-B89E-533A073A16F2}" type="pres">
      <dgm:prSet presAssocID="{2B073B48-9EB2-4FE1-9D5E-BD7ED9ABEBDB}" presName="sp" presStyleCnt="0"/>
      <dgm:spPr/>
    </dgm:pt>
    <dgm:pt modelId="{21CA71D9-FE99-46EE-90CD-81911063693E}" type="pres">
      <dgm:prSet presAssocID="{178D2C06-081B-4EA9-81B3-881BDAC143EA}" presName="arrowAndChildren" presStyleCnt="0"/>
      <dgm:spPr/>
    </dgm:pt>
    <dgm:pt modelId="{720A8626-2AAA-4506-80B9-1F8FE19BD6BF}" type="pres">
      <dgm:prSet presAssocID="{178D2C06-081B-4EA9-81B3-881BDAC143EA}" presName="parentTextArrow" presStyleLbl="node1" presStyleIdx="5" presStyleCnt="6"/>
      <dgm:spPr>
        <a:prstGeom prst="upArrowCallout">
          <a:avLst/>
        </a:prstGeom>
      </dgm:spPr>
      <dgm:t>
        <a:bodyPr/>
        <a:lstStyle/>
        <a:p>
          <a:endParaRPr lang="en-IN"/>
        </a:p>
      </dgm:t>
    </dgm:pt>
  </dgm:ptLst>
  <dgm:cxnLst>
    <dgm:cxn modelId="{54FBA3AC-3618-4121-8F75-84B1F4E73FC9}" srcId="{D96B3145-8AEB-4E6A-94D3-26BA91990D4A}" destId="{EC862256-116A-425A-8612-D66E288FB288}" srcOrd="4" destOrd="0" parTransId="{79185F1F-0AEF-456C-928B-22E3423A236F}" sibTransId="{F50EDBE4-21CE-4297-9616-6EEA2B67DFBB}"/>
    <dgm:cxn modelId="{1679F66A-ABA7-4F4A-A917-E71BC5A893DF}" type="presOf" srcId="{EC862256-116A-425A-8612-D66E288FB288}" destId="{060E1CA4-EE0C-4EA7-82AB-138CCF69B7EF}" srcOrd="0" destOrd="0" presId="urn:microsoft.com/office/officeart/2005/8/layout/process4"/>
    <dgm:cxn modelId="{F8F73377-A41A-46BC-BF15-2C0FE8325797}" srcId="{D96B3145-8AEB-4E6A-94D3-26BA91990D4A}" destId="{AFF1F206-3C4F-45F1-B66D-591C43E3213E}" srcOrd="1" destOrd="0" parTransId="{144AE785-B4C3-43DB-9326-C3CB52FF9AD9}" sibTransId="{69758120-A52C-4F1B-8BF8-3048B217C83E}"/>
    <dgm:cxn modelId="{791C9126-BF56-4434-84C8-C0DAAF46E126}" srcId="{D96B3145-8AEB-4E6A-94D3-26BA91990D4A}" destId="{25168E20-C25C-4762-BAE1-F26D977C243A}" srcOrd="3" destOrd="0" parTransId="{A58DEBCE-2220-4CF7-8CE4-B3F035F5606E}" sibTransId="{FB7B430C-6B3C-44F2-95B7-A7B939AAA756}"/>
    <dgm:cxn modelId="{A0DF8310-1210-486F-A21F-0BDC4DE2DFEC}" type="presOf" srcId="{AFF1F206-3C4F-45F1-B66D-591C43E3213E}" destId="{D4C0E6F7-CC0E-4771-8F23-979742F2EED9}" srcOrd="0" destOrd="0" presId="urn:microsoft.com/office/officeart/2005/8/layout/process4"/>
    <dgm:cxn modelId="{9EA2BF6C-0DEF-4399-914C-ECDD8F2BBEBC}" type="presOf" srcId="{25168E20-C25C-4762-BAE1-F26D977C243A}" destId="{60F05B67-5CFC-417B-B522-7BD141F59E29}" srcOrd="0" destOrd="0" presId="urn:microsoft.com/office/officeart/2005/8/layout/process4"/>
    <dgm:cxn modelId="{B24D9000-B114-487F-90F6-08236BF3074A}" type="presOf" srcId="{D2F19EC2-B88D-421C-B498-5B7D91630B13}" destId="{E5F553E6-2B41-47DC-A3BC-C65FDE45402E}" srcOrd="0" destOrd="0" presId="urn:microsoft.com/office/officeart/2005/8/layout/process4"/>
    <dgm:cxn modelId="{B8243EB7-7CAE-4617-BDC5-553525FAE707}" srcId="{D96B3145-8AEB-4E6A-94D3-26BA91990D4A}" destId="{178D2C06-081B-4EA9-81B3-881BDAC143EA}" srcOrd="0" destOrd="0" parTransId="{F09F4C9F-0FB2-46A0-A091-12B2A91034D0}" sibTransId="{2B073B48-9EB2-4FE1-9D5E-BD7ED9ABEBDB}"/>
    <dgm:cxn modelId="{8AAF1DE9-DD79-4608-9017-349C115EAF7B}" type="presOf" srcId="{178D2C06-081B-4EA9-81B3-881BDAC143EA}" destId="{720A8626-2AAA-4506-80B9-1F8FE19BD6BF}" srcOrd="0" destOrd="0" presId="urn:microsoft.com/office/officeart/2005/8/layout/process4"/>
    <dgm:cxn modelId="{5ECDE2F7-DDAF-4AE2-A655-4D1C475BC638}" type="presOf" srcId="{556E8805-0D37-42C5-8CE1-AB9638244A25}" destId="{3C884DFE-8FA0-47D6-A204-DBBBEA860984}" srcOrd="0" destOrd="0" presId="urn:microsoft.com/office/officeart/2005/8/layout/process4"/>
    <dgm:cxn modelId="{AEF5622A-3B5B-43A0-BADE-EC612E7F4FED}" srcId="{D96B3145-8AEB-4E6A-94D3-26BA91990D4A}" destId="{556E8805-0D37-42C5-8CE1-AB9638244A25}" srcOrd="2" destOrd="0" parTransId="{60A5397B-E402-4C02-8222-CD7DDA705A5C}" sibTransId="{4BBAB47D-985E-4D6E-B36A-DEBE22C1EC43}"/>
    <dgm:cxn modelId="{D49D82CC-8986-456C-AA40-B3DE5DE91D08}" srcId="{D96B3145-8AEB-4E6A-94D3-26BA91990D4A}" destId="{D2F19EC2-B88D-421C-B498-5B7D91630B13}" srcOrd="5" destOrd="0" parTransId="{D15D0943-B5EE-4A3E-B7FA-84FC66F58AF2}" sibTransId="{9EDD1FF4-71D2-4275-969F-7C476B9030DC}"/>
    <dgm:cxn modelId="{52F59307-7483-4BE9-865E-9B22C4F61583}" type="presOf" srcId="{D96B3145-8AEB-4E6A-94D3-26BA91990D4A}" destId="{153D31A2-E95A-46B1-BC2B-381E7D2417F1}" srcOrd="0" destOrd="0" presId="urn:microsoft.com/office/officeart/2005/8/layout/process4"/>
    <dgm:cxn modelId="{FEC98B54-ECA5-4B5B-B972-72505A64FCC1}" type="presParOf" srcId="{153D31A2-E95A-46B1-BC2B-381E7D2417F1}" destId="{751836A3-70CF-484D-AE30-32554E16F5F2}" srcOrd="0" destOrd="0" presId="urn:microsoft.com/office/officeart/2005/8/layout/process4"/>
    <dgm:cxn modelId="{C6FC44BE-5FFF-4E94-9D53-654C3561CEAF}" type="presParOf" srcId="{751836A3-70CF-484D-AE30-32554E16F5F2}" destId="{E5F553E6-2B41-47DC-A3BC-C65FDE45402E}" srcOrd="0" destOrd="0" presId="urn:microsoft.com/office/officeart/2005/8/layout/process4"/>
    <dgm:cxn modelId="{02AD090D-92D6-431D-ACE4-C1A030F81112}" type="presParOf" srcId="{153D31A2-E95A-46B1-BC2B-381E7D2417F1}" destId="{FEC594BB-95E0-44F7-9955-B6DFA821C686}" srcOrd="1" destOrd="0" presId="urn:microsoft.com/office/officeart/2005/8/layout/process4"/>
    <dgm:cxn modelId="{D67F2DD3-282F-4A55-AA50-C68F2DDC12BB}" type="presParOf" srcId="{153D31A2-E95A-46B1-BC2B-381E7D2417F1}" destId="{2C1FCC28-5376-4970-B31C-6A7A01FA7550}" srcOrd="2" destOrd="0" presId="urn:microsoft.com/office/officeart/2005/8/layout/process4"/>
    <dgm:cxn modelId="{21FE6ED4-D827-46E1-84D5-263D124CA63E}" type="presParOf" srcId="{2C1FCC28-5376-4970-B31C-6A7A01FA7550}" destId="{060E1CA4-EE0C-4EA7-82AB-138CCF69B7EF}" srcOrd="0" destOrd="0" presId="urn:microsoft.com/office/officeart/2005/8/layout/process4"/>
    <dgm:cxn modelId="{AEA22226-13D0-4EA7-8052-AE97CFCF78CE}" type="presParOf" srcId="{153D31A2-E95A-46B1-BC2B-381E7D2417F1}" destId="{5617BBF1-EBA3-4443-84C6-D0C7573A71F8}" srcOrd="3" destOrd="0" presId="urn:microsoft.com/office/officeart/2005/8/layout/process4"/>
    <dgm:cxn modelId="{5EA877B3-DD16-40F9-B362-2A6AFA97967D}" type="presParOf" srcId="{153D31A2-E95A-46B1-BC2B-381E7D2417F1}" destId="{8B573665-DDB7-4108-A9D8-354EF132B275}" srcOrd="4" destOrd="0" presId="urn:microsoft.com/office/officeart/2005/8/layout/process4"/>
    <dgm:cxn modelId="{F061CE87-15FB-46D8-AB9F-6F20AF509DAA}" type="presParOf" srcId="{8B573665-DDB7-4108-A9D8-354EF132B275}" destId="{60F05B67-5CFC-417B-B522-7BD141F59E29}" srcOrd="0" destOrd="0" presId="urn:microsoft.com/office/officeart/2005/8/layout/process4"/>
    <dgm:cxn modelId="{51A06110-19AB-48A9-88A1-9447F184BC52}" type="presParOf" srcId="{153D31A2-E95A-46B1-BC2B-381E7D2417F1}" destId="{ACEA6579-74AE-4002-BFC7-75B195F06DF5}" srcOrd="5" destOrd="0" presId="urn:microsoft.com/office/officeart/2005/8/layout/process4"/>
    <dgm:cxn modelId="{DA7F7169-D774-4A15-A578-F4884FD049FC}" type="presParOf" srcId="{153D31A2-E95A-46B1-BC2B-381E7D2417F1}" destId="{7A49C41F-D207-4038-AD17-F1846001D60B}" srcOrd="6" destOrd="0" presId="urn:microsoft.com/office/officeart/2005/8/layout/process4"/>
    <dgm:cxn modelId="{0C85967B-9822-47C7-8A3B-9CD1E440FA6D}" type="presParOf" srcId="{7A49C41F-D207-4038-AD17-F1846001D60B}" destId="{3C884DFE-8FA0-47D6-A204-DBBBEA860984}" srcOrd="0" destOrd="0" presId="urn:microsoft.com/office/officeart/2005/8/layout/process4"/>
    <dgm:cxn modelId="{C7E1D79B-394C-44FF-997D-E208474ABB35}" type="presParOf" srcId="{153D31A2-E95A-46B1-BC2B-381E7D2417F1}" destId="{5442C855-7A40-4BEA-A43A-4C2E6D51D2D3}" srcOrd="7" destOrd="0" presId="urn:microsoft.com/office/officeart/2005/8/layout/process4"/>
    <dgm:cxn modelId="{19552EC1-F5B7-4928-913E-FA1A084F0DAC}" type="presParOf" srcId="{153D31A2-E95A-46B1-BC2B-381E7D2417F1}" destId="{32A7E150-1E1B-4492-9EFB-8580C8F121C9}" srcOrd="8" destOrd="0" presId="urn:microsoft.com/office/officeart/2005/8/layout/process4"/>
    <dgm:cxn modelId="{F83EFE07-EB98-40A4-92CB-07053C411A03}" type="presParOf" srcId="{32A7E150-1E1B-4492-9EFB-8580C8F121C9}" destId="{D4C0E6F7-CC0E-4771-8F23-979742F2EED9}" srcOrd="0" destOrd="0" presId="urn:microsoft.com/office/officeart/2005/8/layout/process4"/>
    <dgm:cxn modelId="{AA5A16E6-988B-4BA4-B8C6-1246644AD4E4}" type="presParOf" srcId="{153D31A2-E95A-46B1-BC2B-381E7D2417F1}" destId="{CB9882F1-B6F3-4C5F-B89E-533A073A16F2}" srcOrd="9" destOrd="0" presId="urn:microsoft.com/office/officeart/2005/8/layout/process4"/>
    <dgm:cxn modelId="{E4368A1A-7EBE-447D-A26E-8C36FFA86785}" type="presParOf" srcId="{153D31A2-E95A-46B1-BC2B-381E7D2417F1}" destId="{21CA71D9-FE99-46EE-90CD-81911063693E}" srcOrd="10" destOrd="0" presId="urn:microsoft.com/office/officeart/2005/8/layout/process4"/>
    <dgm:cxn modelId="{42F7CD98-F74D-4980-93E3-820A8B72D387}" type="presParOf" srcId="{21CA71D9-FE99-46EE-90CD-81911063693E}" destId="{720A8626-2AAA-4506-80B9-1F8FE19BD6BF}"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0FDCDB5-3DFA-4C0F-8F17-90D29028E532}" type="doc">
      <dgm:prSet loTypeId="urn:microsoft.com/office/officeart/2009/3/layout/CircleRelationship" loCatId="relationship" qsTypeId="urn:microsoft.com/office/officeart/2005/8/quickstyle/simple5" qsCatId="simple" csTypeId="urn:microsoft.com/office/officeart/2005/8/colors/accent1_2" csCatId="accent1" phldr="1"/>
      <dgm:spPr/>
      <dgm:t>
        <a:bodyPr/>
        <a:lstStyle/>
        <a:p>
          <a:endParaRPr lang="en-IN"/>
        </a:p>
      </dgm:t>
    </dgm:pt>
    <dgm:pt modelId="{934AE895-92C8-472B-83DD-1A606FA64C03}">
      <dgm:prSet phldrT="[Text]" custT="1"/>
      <dgm:spPr>
        <a:xfrm>
          <a:off x="667749" y="788108"/>
          <a:ext cx="3438354" cy="2859398"/>
        </a:xfr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en-IN" sz="1400">
              <a:solidFill>
                <a:sysClr val="window" lastClr="FFFFFF"/>
              </a:solidFill>
              <a:latin typeface="Calibri"/>
              <a:ea typeface="+mn-ea"/>
              <a:cs typeface="+mn-cs"/>
            </a:rPr>
            <a:t>NanoTechnlogy with Swarm Intelligence</a:t>
          </a:r>
        </a:p>
      </dgm:t>
    </dgm:pt>
    <dgm:pt modelId="{D1C9E9E1-0327-4AB2-80E0-D6DC5D0C49C9}" type="parTrans" cxnId="{0C7600B5-38B5-4C25-B1B2-449B657931D1}">
      <dgm:prSet/>
      <dgm:spPr/>
      <dgm:t>
        <a:bodyPr/>
        <a:lstStyle/>
        <a:p>
          <a:endParaRPr lang="en-IN"/>
        </a:p>
      </dgm:t>
    </dgm:pt>
    <dgm:pt modelId="{0DB478AE-CA25-4102-B430-4E3AF84F7AA2}" type="sibTrans" cxnId="{0C7600B5-38B5-4C25-B1B2-449B657931D1}">
      <dgm:prSet/>
      <dgm:spPr/>
      <dgm:t>
        <a:bodyPr/>
        <a:lstStyle/>
        <a:p>
          <a:endParaRPr lang="en-IN"/>
        </a:p>
      </dgm:t>
    </dgm:pt>
    <dgm:pt modelId="{98B998C5-69BA-4DE1-9BE4-76C0B5DECDF7}">
      <dgm:prSet phldrT="[Text]" custT="1"/>
      <dgm:spPr>
        <a:xfrm>
          <a:off x="602891" y="618615"/>
          <a:ext cx="1162398" cy="1162131"/>
        </a:xfr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en-IN" sz="1100">
              <a:solidFill>
                <a:sysClr val="window" lastClr="FFFFFF"/>
              </a:solidFill>
              <a:latin typeface="Calibri"/>
              <a:ea typeface="+mn-ea"/>
              <a:cs typeface="+mn-cs"/>
            </a:rPr>
            <a:t>Things will be made ultra-easy</a:t>
          </a:r>
        </a:p>
      </dgm:t>
    </dgm:pt>
    <dgm:pt modelId="{8884BA26-2C38-4E92-8528-509E6172E130}" type="parTrans" cxnId="{2AB40AC9-E57D-4A88-BB2E-DAFFF643DE3C}">
      <dgm:prSet/>
      <dgm:spPr/>
      <dgm:t>
        <a:bodyPr/>
        <a:lstStyle/>
        <a:p>
          <a:endParaRPr lang="en-IN"/>
        </a:p>
      </dgm:t>
    </dgm:pt>
    <dgm:pt modelId="{C6C5B207-EC6B-4528-9AAE-80023EC62CF1}" type="sibTrans" cxnId="{2AB40AC9-E57D-4A88-BB2E-DAFFF643DE3C}">
      <dgm:prSet/>
      <dgm:spPr/>
      <dgm:t>
        <a:bodyPr/>
        <a:lstStyle/>
        <a:p>
          <a:endParaRPr lang="en-IN"/>
        </a:p>
      </dgm:t>
    </dgm:pt>
    <dgm:pt modelId="{CC9987EE-F246-422F-9172-119A0F28075F}">
      <dgm:prSet phldrT="[Text]" custT="1"/>
      <dgm:spPr>
        <a:xfrm>
          <a:off x="2964294" y="617479"/>
          <a:ext cx="1162398" cy="1162131"/>
        </a:xfr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en-IN" sz="1100">
              <a:solidFill>
                <a:sysClr val="window" lastClr="FFFFFF"/>
              </a:solidFill>
              <a:latin typeface="Calibri"/>
              <a:ea typeface="+mn-ea"/>
              <a:cs typeface="+mn-cs"/>
            </a:rPr>
            <a:t>Everything will be in our command</a:t>
          </a:r>
        </a:p>
      </dgm:t>
    </dgm:pt>
    <dgm:pt modelId="{643C765A-1A3F-4560-982A-8BEAC9056567}" type="parTrans" cxnId="{59897249-5517-4E12-A1BB-CB39D04C8332}">
      <dgm:prSet/>
      <dgm:spPr/>
      <dgm:t>
        <a:bodyPr/>
        <a:lstStyle/>
        <a:p>
          <a:endParaRPr lang="en-IN"/>
        </a:p>
      </dgm:t>
    </dgm:pt>
    <dgm:pt modelId="{D9DCDA59-3E8A-4E0B-BE28-37D900F017C7}" type="sibTrans" cxnId="{59897249-5517-4E12-A1BB-CB39D04C8332}">
      <dgm:prSet/>
      <dgm:spPr/>
      <dgm:t>
        <a:bodyPr/>
        <a:lstStyle/>
        <a:p>
          <a:endParaRPr lang="en-IN"/>
        </a:p>
      </dgm:t>
    </dgm:pt>
    <dgm:pt modelId="{68B563B5-CD08-4D9B-B20A-91C53051D1A8}">
      <dgm:prSet phldrT="[Text]" custT="1"/>
      <dgm:spPr>
        <a:xfrm>
          <a:off x="2992978" y="2755066"/>
          <a:ext cx="1344348" cy="1162131"/>
        </a:xfr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en-IN" sz="1050" dirty="0">
              <a:solidFill>
                <a:sysClr val="window" lastClr="FFFFFF"/>
              </a:solidFill>
              <a:latin typeface="Calibri"/>
              <a:ea typeface="+mn-ea"/>
              <a:cs typeface="+mn-cs"/>
            </a:rPr>
            <a:t>Can increase the precision among the machines</a:t>
          </a:r>
        </a:p>
      </dgm:t>
    </dgm:pt>
    <dgm:pt modelId="{E55C4F33-DE9A-483B-AD25-7EFEA1B8FAF3}" type="parTrans" cxnId="{261F41C8-B27C-46D6-AED9-209E4080E9B4}">
      <dgm:prSet/>
      <dgm:spPr/>
      <dgm:t>
        <a:bodyPr/>
        <a:lstStyle/>
        <a:p>
          <a:endParaRPr lang="en-IN"/>
        </a:p>
      </dgm:t>
    </dgm:pt>
    <dgm:pt modelId="{8A0CFCA5-218B-4DFC-8FEA-CE17AE58D70B}" type="sibTrans" cxnId="{261F41C8-B27C-46D6-AED9-209E4080E9B4}">
      <dgm:prSet/>
      <dgm:spPr/>
      <dgm:t>
        <a:bodyPr/>
        <a:lstStyle/>
        <a:p>
          <a:endParaRPr lang="en-IN"/>
        </a:p>
      </dgm:t>
    </dgm:pt>
    <dgm:pt modelId="{6B6B0170-D74D-4891-81F8-9F8CF0E5CBF6}" type="pres">
      <dgm:prSet presAssocID="{10FDCDB5-3DFA-4C0F-8F17-90D29028E532}" presName="Name0" presStyleCnt="0">
        <dgm:presLayoutVars>
          <dgm:chMax val="1"/>
          <dgm:chPref val="1"/>
        </dgm:presLayoutVars>
      </dgm:prSet>
      <dgm:spPr/>
      <dgm:t>
        <a:bodyPr/>
        <a:lstStyle/>
        <a:p>
          <a:endParaRPr lang="en-IN"/>
        </a:p>
      </dgm:t>
    </dgm:pt>
    <dgm:pt modelId="{176BC2EC-D67D-45BB-9A37-A78F71D52D46}" type="pres">
      <dgm:prSet presAssocID="{934AE895-92C8-472B-83DD-1A606FA64C03}" presName="Parent" presStyleLbl="node0" presStyleIdx="0" presStyleCnt="1" custScaleX="120261">
        <dgm:presLayoutVars>
          <dgm:chMax val="5"/>
          <dgm:chPref val="5"/>
        </dgm:presLayoutVars>
      </dgm:prSet>
      <dgm:spPr>
        <a:prstGeom prst="ellipse">
          <a:avLst/>
        </a:prstGeom>
      </dgm:spPr>
      <dgm:t>
        <a:bodyPr/>
        <a:lstStyle/>
        <a:p>
          <a:endParaRPr lang="en-IN"/>
        </a:p>
      </dgm:t>
    </dgm:pt>
    <dgm:pt modelId="{0E6BC435-13BB-4DCA-94B4-035DC8FCE673}" type="pres">
      <dgm:prSet presAssocID="{934AE895-92C8-472B-83DD-1A606FA64C03}" presName="Accent1" presStyleLbl="node1" presStyleIdx="0" presStyleCnt="15"/>
      <dgm:spPr>
        <a:xfrm>
          <a:off x="2588968" y="657832"/>
          <a:ext cx="317870" cy="318007"/>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endParaRPr lang="en-IN"/>
        </a:p>
      </dgm:t>
    </dgm:pt>
    <dgm:pt modelId="{A95C750D-0CD5-48E1-8085-37FA7408867C}" type="pres">
      <dgm:prSet presAssocID="{934AE895-92C8-472B-83DD-1A606FA64C03}" presName="Accent2" presStyleLbl="node1" presStyleIdx="1" presStyleCnt="15"/>
      <dgm:spPr>
        <a:xfrm>
          <a:off x="1836518" y="3435056"/>
          <a:ext cx="230485" cy="230488"/>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endParaRPr lang="en-IN"/>
        </a:p>
      </dgm:t>
    </dgm:pt>
    <dgm:pt modelId="{4C51362A-8216-435C-B66C-C4AABD768789}" type="pres">
      <dgm:prSet presAssocID="{934AE895-92C8-472B-83DD-1A606FA64C03}" presName="Accent3" presStyleLbl="node1" presStyleIdx="2" presStyleCnt="15"/>
      <dgm:spPr>
        <a:xfrm>
          <a:off x="4000619" y="1948569"/>
          <a:ext cx="230485" cy="230488"/>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endParaRPr lang="en-IN"/>
        </a:p>
      </dgm:t>
    </dgm:pt>
    <dgm:pt modelId="{1DD30814-5CB3-41D0-9C40-557EABD79D93}" type="pres">
      <dgm:prSet presAssocID="{934AE895-92C8-472B-83DD-1A606FA64C03}" presName="Accent4" presStyleLbl="node1" presStyleIdx="3" presStyleCnt="15"/>
      <dgm:spPr>
        <a:xfrm>
          <a:off x="2899214" y="3680242"/>
          <a:ext cx="317870" cy="318007"/>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endParaRPr lang="en-IN"/>
        </a:p>
      </dgm:t>
    </dgm:pt>
    <dgm:pt modelId="{C2583BA0-C17B-4929-8F9E-8C5182C59DC5}" type="pres">
      <dgm:prSet presAssocID="{934AE895-92C8-472B-83DD-1A606FA64C03}" presName="Accent5" presStyleLbl="node1" presStyleIdx="4" presStyleCnt="15"/>
      <dgm:spPr>
        <a:xfrm>
          <a:off x="1901030" y="1109790"/>
          <a:ext cx="230485" cy="230488"/>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endParaRPr lang="en-IN"/>
        </a:p>
      </dgm:t>
    </dgm:pt>
    <dgm:pt modelId="{75F957D1-9C7E-43A8-A262-3E6E5F2A4402}" type="pres">
      <dgm:prSet presAssocID="{934AE895-92C8-472B-83DD-1A606FA64C03}" presName="Accent6" presStyleLbl="node1" presStyleIdx="5" presStyleCnt="15"/>
      <dgm:spPr>
        <a:xfrm>
          <a:off x="1175558" y="2428254"/>
          <a:ext cx="230485" cy="230488"/>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endParaRPr lang="en-IN"/>
        </a:p>
      </dgm:t>
    </dgm:pt>
    <dgm:pt modelId="{96A0959C-8D70-4EFB-9416-B13C657CE7A4}" type="pres">
      <dgm:prSet presAssocID="{98B998C5-69BA-4DE1-9BE4-76C0B5DECDF7}" presName="Child1" presStyleLbl="node1" presStyleIdx="6" presStyleCnt="15" custLinFactNeighborX="46395" custLinFactNeighborY="-58994">
        <dgm:presLayoutVars>
          <dgm:chMax val="0"/>
          <dgm:chPref val="0"/>
        </dgm:presLayoutVars>
      </dgm:prSet>
      <dgm:spPr>
        <a:prstGeom prst="ellipse">
          <a:avLst/>
        </a:prstGeom>
      </dgm:spPr>
      <dgm:t>
        <a:bodyPr/>
        <a:lstStyle/>
        <a:p>
          <a:endParaRPr lang="en-IN"/>
        </a:p>
      </dgm:t>
    </dgm:pt>
    <dgm:pt modelId="{D5DFC096-8AA5-4876-B72C-E85098CB1480}" type="pres">
      <dgm:prSet presAssocID="{98B998C5-69BA-4DE1-9BE4-76C0B5DECDF7}" presName="Accent7" presStyleCnt="0"/>
      <dgm:spPr/>
    </dgm:pt>
    <dgm:pt modelId="{4DA3523A-8F2C-4DAE-944A-AC6CF9E95B14}" type="pres">
      <dgm:prSet presAssocID="{98B998C5-69BA-4DE1-9BE4-76C0B5DECDF7}" presName="AccentHold1" presStyleLbl="node1" presStyleIdx="7" presStyleCnt="15"/>
      <dgm:spPr>
        <a:xfrm>
          <a:off x="2267578" y="1119812"/>
          <a:ext cx="317870" cy="318007"/>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endParaRPr lang="en-IN"/>
        </a:p>
      </dgm:t>
    </dgm:pt>
    <dgm:pt modelId="{68DD2C49-26CD-433E-8D13-8D3639029FDD}" type="pres">
      <dgm:prSet presAssocID="{98B998C5-69BA-4DE1-9BE4-76C0B5DECDF7}" presName="Accent8" presStyleCnt="0"/>
      <dgm:spPr/>
    </dgm:pt>
    <dgm:pt modelId="{C922154A-7ACC-43FE-BA67-D9ADD0ED31C1}" type="pres">
      <dgm:prSet presAssocID="{98B998C5-69BA-4DE1-9BE4-76C0B5DECDF7}" presName="AccentHold2" presStyleLbl="node1" presStyleIdx="8" presStyleCnt="15"/>
      <dgm:spPr>
        <a:xfrm>
          <a:off x="173268" y="2807057"/>
          <a:ext cx="574747" cy="574886"/>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endParaRPr lang="en-IN"/>
        </a:p>
      </dgm:t>
    </dgm:pt>
    <dgm:pt modelId="{F7C7F827-3AB7-4977-924C-D0417F5F83C6}" type="pres">
      <dgm:prSet presAssocID="{CC9987EE-F246-422F-9172-119A0F28075F}" presName="Child2" presStyleLbl="node1" presStyleIdx="9" presStyleCnt="15" custLinFactNeighborX="-98589" custLinFactNeighborY="-12038">
        <dgm:presLayoutVars>
          <dgm:chMax val="0"/>
          <dgm:chPref val="0"/>
        </dgm:presLayoutVars>
      </dgm:prSet>
      <dgm:spPr>
        <a:prstGeom prst="ellipse">
          <a:avLst/>
        </a:prstGeom>
      </dgm:spPr>
      <dgm:t>
        <a:bodyPr/>
        <a:lstStyle/>
        <a:p>
          <a:endParaRPr lang="en-IN"/>
        </a:p>
      </dgm:t>
    </dgm:pt>
    <dgm:pt modelId="{4BFCF64F-A3FF-44EB-8E33-FE3CFC784BB4}" type="pres">
      <dgm:prSet presAssocID="{CC9987EE-F246-422F-9172-119A0F28075F}" presName="Accent9" presStyleCnt="0"/>
      <dgm:spPr/>
    </dgm:pt>
    <dgm:pt modelId="{A6D07E4E-C1EC-4176-8F92-3E2D6DB7E3DE}" type="pres">
      <dgm:prSet presAssocID="{CC9987EE-F246-422F-9172-119A0F28075F}" presName="AccentHold1" presStyleLbl="node1" presStyleIdx="10" presStyleCnt="15"/>
      <dgm:spPr>
        <a:xfrm>
          <a:off x="3591258" y="1559745"/>
          <a:ext cx="317870" cy="318007"/>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endParaRPr lang="en-IN"/>
        </a:p>
      </dgm:t>
    </dgm:pt>
    <dgm:pt modelId="{7ACE6E0D-4F14-4235-A250-CCBB4B7A2AA3}" type="pres">
      <dgm:prSet presAssocID="{CC9987EE-F246-422F-9172-119A0F28075F}" presName="Accent10" presStyleCnt="0"/>
      <dgm:spPr/>
    </dgm:pt>
    <dgm:pt modelId="{5D088C36-82C2-4337-B438-D37E51E24E77}" type="pres">
      <dgm:prSet presAssocID="{CC9987EE-F246-422F-9172-119A0F28075F}" presName="AccentHold2" presStyleLbl="node1" presStyleIdx="11" presStyleCnt="15"/>
      <dgm:spPr>
        <a:xfrm>
          <a:off x="-45487" y="3491175"/>
          <a:ext cx="230485" cy="230488"/>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endParaRPr lang="en-IN"/>
        </a:p>
      </dgm:t>
    </dgm:pt>
    <dgm:pt modelId="{8E8362BB-B6FC-4283-BA0E-7F7D9C43B565}" type="pres">
      <dgm:prSet presAssocID="{CC9987EE-F246-422F-9172-119A0F28075F}" presName="Accent11" presStyleCnt="0"/>
      <dgm:spPr/>
    </dgm:pt>
    <dgm:pt modelId="{862C1B02-0D9C-4288-9780-094B20DADA29}" type="pres">
      <dgm:prSet presAssocID="{CC9987EE-F246-422F-9172-119A0F28075F}" presName="AccentHold3" presStyleLbl="node1" presStyleIdx="12" presStyleCnt="15"/>
      <dgm:spPr>
        <a:xfrm>
          <a:off x="2251157" y="3163146"/>
          <a:ext cx="230485" cy="230488"/>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endParaRPr lang="en-IN"/>
        </a:p>
      </dgm:t>
    </dgm:pt>
    <dgm:pt modelId="{846C6242-B87A-45FC-971F-6D340334D676}" type="pres">
      <dgm:prSet presAssocID="{68B563B5-CD08-4D9B-B20A-91C53051D1A8}" presName="Child3" presStyleLbl="node1" presStyleIdx="13" presStyleCnt="15" custScaleX="145985" custScaleY="120260" custLinFactX="-35318" custLinFactNeighborX="-100000" custLinFactNeighborY="-967">
        <dgm:presLayoutVars>
          <dgm:chMax val="0"/>
          <dgm:chPref val="0"/>
        </dgm:presLayoutVars>
      </dgm:prSet>
      <dgm:spPr>
        <a:prstGeom prst="ellipse">
          <a:avLst/>
        </a:prstGeom>
      </dgm:spPr>
      <dgm:t>
        <a:bodyPr/>
        <a:lstStyle/>
        <a:p>
          <a:endParaRPr lang="en-IN"/>
        </a:p>
      </dgm:t>
    </dgm:pt>
    <dgm:pt modelId="{D74D170B-A976-4EAA-9B6B-D38F7BA8A80B}" type="pres">
      <dgm:prSet presAssocID="{68B563B5-CD08-4D9B-B20A-91C53051D1A8}" presName="Accent12" presStyleCnt="0"/>
      <dgm:spPr/>
    </dgm:pt>
    <dgm:pt modelId="{6100D976-9A7B-4A73-8094-46F7EFDC1ADE}" type="pres">
      <dgm:prSet presAssocID="{68B563B5-CD08-4D9B-B20A-91C53051D1A8}" presName="AccentHold1" presStyleLbl="node1" presStyleIdx="14" presStyleCnt="15"/>
      <dgm:spPr>
        <a:xfrm>
          <a:off x="4329046" y="2725551"/>
          <a:ext cx="230485" cy="230488"/>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endParaRPr lang="en-IN"/>
        </a:p>
      </dgm:t>
    </dgm:pt>
  </dgm:ptLst>
  <dgm:cxnLst>
    <dgm:cxn modelId="{EA5386AE-A138-4AAD-B2B9-E4605A88A839}" type="presOf" srcId="{10FDCDB5-3DFA-4C0F-8F17-90D29028E532}" destId="{6B6B0170-D74D-4891-81F8-9F8CF0E5CBF6}" srcOrd="0" destOrd="0" presId="urn:microsoft.com/office/officeart/2009/3/layout/CircleRelationship"/>
    <dgm:cxn modelId="{2AB40AC9-E57D-4A88-BB2E-DAFFF643DE3C}" srcId="{934AE895-92C8-472B-83DD-1A606FA64C03}" destId="{98B998C5-69BA-4DE1-9BE4-76C0B5DECDF7}" srcOrd="0" destOrd="0" parTransId="{8884BA26-2C38-4E92-8528-509E6172E130}" sibTransId="{C6C5B207-EC6B-4528-9AAE-80023EC62CF1}"/>
    <dgm:cxn modelId="{C20642FF-6309-4C2E-81C8-45A22E1FD402}" type="presOf" srcId="{98B998C5-69BA-4DE1-9BE4-76C0B5DECDF7}" destId="{96A0959C-8D70-4EFB-9416-B13C657CE7A4}" srcOrd="0" destOrd="0" presId="urn:microsoft.com/office/officeart/2009/3/layout/CircleRelationship"/>
    <dgm:cxn modelId="{181969EA-2EF3-4C27-A294-091506508CA0}" type="presOf" srcId="{68B563B5-CD08-4D9B-B20A-91C53051D1A8}" destId="{846C6242-B87A-45FC-971F-6D340334D676}" srcOrd="0" destOrd="0" presId="urn:microsoft.com/office/officeart/2009/3/layout/CircleRelationship"/>
    <dgm:cxn modelId="{261F41C8-B27C-46D6-AED9-209E4080E9B4}" srcId="{934AE895-92C8-472B-83DD-1A606FA64C03}" destId="{68B563B5-CD08-4D9B-B20A-91C53051D1A8}" srcOrd="2" destOrd="0" parTransId="{E55C4F33-DE9A-483B-AD25-7EFEA1B8FAF3}" sibTransId="{8A0CFCA5-218B-4DFC-8FEA-CE17AE58D70B}"/>
    <dgm:cxn modelId="{B669C980-9B4F-4D6B-99B7-42F4B7683E96}" type="presOf" srcId="{CC9987EE-F246-422F-9172-119A0F28075F}" destId="{F7C7F827-3AB7-4977-924C-D0417F5F83C6}" srcOrd="0" destOrd="0" presId="urn:microsoft.com/office/officeart/2009/3/layout/CircleRelationship"/>
    <dgm:cxn modelId="{59897249-5517-4E12-A1BB-CB39D04C8332}" srcId="{934AE895-92C8-472B-83DD-1A606FA64C03}" destId="{CC9987EE-F246-422F-9172-119A0F28075F}" srcOrd="1" destOrd="0" parTransId="{643C765A-1A3F-4560-982A-8BEAC9056567}" sibTransId="{D9DCDA59-3E8A-4E0B-BE28-37D900F017C7}"/>
    <dgm:cxn modelId="{0C7600B5-38B5-4C25-B1B2-449B657931D1}" srcId="{10FDCDB5-3DFA-4C0F-8F17-90D29028E532}" destId="{934AE895-92C8-472B-83DD-1A606FA64C03}" srcOrd="0" destOrd="0" parTransId="{D1C9E9E1-0327-4AB2-80E0-D6DC5D0C49C9}" sibTransId="{0DB478AE-CA25-4102-B430-4E3AF84F7AA2}"/>
    <dgm:cxn modelId="{6D377849-3C0E-49B8-866B-2F2750BAEAF0}" type="presOf" srcId="{934AE895-92C8-472B-83DD-1A606FA64C03}" destId="{176BC2EC-D67D-45BB-9A37-A78F71D52D46}" srcOrd="0" destOrd="0" presId="urn:microsoft.com/office/officeart/2009/3/layout/CircleRelationship"/>
    <dgm:cxn modelId="{D5C82816-2E8E-46FA-8758-3FB9927C8781}" type="presParOf" srcId="{6B6B0170-D74D-4891-81F8-9F8CF0E5CBF6}" destId="{176BC2EC-D67D-45BB-9A37-A78F71D52D46}" srcOrd="0" destOrd="0" presId="urn:microsoft.com/office/officeart/2009/3/layout/CircleRelationship"/>
    <dgm:cxn modelId="{61D694B7-B287-4606-A1BF-13CC3C9D42E1}" type="presParOf" srcId="{6B6B0170-D74D-4891-81F8-9F8CF0E5CBF6}" destId="{0E6BC435-13BB-4DCA-94B4-035DC8FCE673}" srcOrd="1" destOrd="0" presId="urn:microsoft.com/office/officeart/2009/3/layout/CircleRelationship"/>
    <dgm:cxn modelId="{8167C1A0-6FE7-43D9-B989-E424A2D01474}" type="presParOf" srcId="{6B6B0170-D74D-4891-81F8-9F8CF0E5CBF6}" destId="{A95C750D-0CD5-48E1-8085-37FA7408867C}" srcOrd="2" destOrd="0" presId="urn:microsoft.com/office/officeart/2009/3/layout/CircleRelationship"/>
    <dgm:cxn modelId="{6CB209BC-3C27-4B5E-88E2-2CF863524E89}" type="presParOf" srcId="{6B6B0170-D74D-4891-81F8-9F8CF0E5CBF6}" destId="{4C51362A-8216-435C-B66C-C4AABD768789}" srcOrd="3" destOrd="0" presId="urn:microsoft.com/office/officeart/2009/3/layout/CircleRelationship"/>
    <dgm:cxn modelId="{D524E232-E8B7-498D-911C-8B3CBF3EB1CC}" type="presParOf" srcId="{6B6B0170-D74D-4891-81F8-9F8CF0E5CBF6}" destId="{1DD30814-5CB3-41D0-9C40-557EABD79D93}" srcOrd="4" destOrd="0" presId="urn:microsoft.com/office/officeart/2009/3/layout/CircleRelationship"/>
    <dgm:cxn modelId="{2A101D27-CD3B-4754-8DE4-DD9F3BFD114F}" type="presParOf" srcId="{6B6B0170-D74D-4891-81F8-9F8CF0E5CBF6}" destId="{C2583BA0-C17B-4929-8F9E-8C5182C59DC5}" srcOrd="5" destOrd="0" presId="urn:microsoft.com/office/officeart/2009/3/layout/CircleRelationship"/>
    <dgm:cxn modelId="{1DD86162-2A38-4CF6-951F-AFA8C01F2A4D}" type="presParOf" srcId="{6B6B0170-D74D-4891-81F8-9F8CF0E5CBF6}" destId="{75F957D1-9C7E-43A8-A262-3E6E5F2A4402}" srcOrd="6" destOrd="0" presId="urn:microsoft.com/office/officeart/2009/3/layout/CircleRelationship"/>
    <dgm:cxn modelId="{E68DB396-5162-49C0-9D5C-73864FC867E5}" type="presParOf" srcId="{6B6B0170-D74D-4891-81F8-9F8CF0E5CBF6}" destId="{96A0959C-8D70-4EFB-9416-B13C657CE7A4}" srcOrd="7" destOrd="0" presId="urn:microsoft.com/office/officeart/2009/3/layout/CircleRelationship"/>
    <dgm:cxn modelId="{9D9F3231-B8B7-4950-97E3-8810E25EA85F}" type="presParOf" srcId="{6B6B0170-D74D-4891-81F8-9F8CF0E5CBF6}" destId="{D5DFC096-8AA5-4876-B72C-E85098CB1480}" srcOrd="8" destOrd="0" presId="urn:microsoft.com/office/officeart/2009/3/layout/CircleRelationship"/>
    <dgm:cxn modelId="{4AE324E2-AC4F-4687-AF3F-1E5A6EB891D4}" type="presParOf" srcId="{D5DFC096-8AA5-4876-B72C-E85098CB1480}" destId="{4DA3523A-8F2C-4DAE-944A-AC6CF9E95B14}" srcOrd="0" destOrd="0" presId="urn:microsoft.com/office/officeart/2009/3/layout/CircleRelationship"/>
    <dgm:cxn modelId="{AC219E02-369B-40FB-B11B-1D66D1179877}" type="presParOf" srcId="{6B6B0170-D74D-4891-81F8-9F8CF0E5CBF6}" destId="{68DD2C49-26CD-433E-8D13-8D3639029FDD}" srcOrd="9" destOrd="0" presId="urn:microsoft.com/office/officeart/2009/3/layout/CircleRelationship"/>
    <dgm:cxn modelId="{820EB677-27E4-4973-BD40-0CFF0CE92669}" type="presParOf" srcId="{68DD2C49-26CD-433E-8D13-8D3639029FDD}" destId="{C922154A-7ACC-43FE-BA67-D9ADD0ED31C1}" srcOrd="0" destOrd="0" presId="urn:microsoft.com/office/officeart/2009/3/layout/CircleRelationship"/>
    <dgm:cxn modelId="{DFF1D767-D6F6-4873-B40D-A1DD4600FC47}" type="presParOf" srcId="{6B6B0170-D74D-4891-81F8-9F8CF0E5CBF6}" destId="{F7C7F827-3AB7-4977-924C-D0417F5F83C6}" srcOrd="10" destOrd="0" presId="urn:microsoft.com/office/officeart/2009/3/layout/CircleRelationship"/>
    <dgm:cxn modelId="{95CF8843-8838-48AF-89D2-C761B5F1D023}" type="presParOf" srcId="{6B6B0170-D74D-4891-81F8-9F8CF0E5CBF6}" destId="{4BFCF64F-A3FF-44EB-8E33-FE3CFC784BB4}" srcOrd="11" destOrd="0" presId="urn:microsoft.com/office/officeart/2009/3/layout/CircleRelationship"/>
    <dgm:cxn modelId="{FF42425B-0B2D-4346-B66C-61A7CF48954B}" type="presParOf" srcId="{4BFCF64F-A3FF-44EB-8E33-FE3CFC784BB4}" destId="{A6D07E4E-C1EC-4176-8F92-3E2D6DB7E3DE}" srcOrd="0" destOrd="0" presId="urn:microsoft.com/office/officeart/2009/3/layout/CircleRelationship"/>
    <dgm:cxn modelId="{5F072966-4F68-41B5-8754-3C8A4E1A8146}" type="presParOf" srcId="{6B6B0170-D74D-4891-81F8-9F8CF0E5CBF6}" destId="{7ACE6E0D-4F14-4235-A250-CCBB4B7A2AA3}" srcOrd="12" destOrd="0" presId="urn:microsoft.com/office/officeart/2009/3/layout/CircleRelationship"/>
    <dgm:cxn modelId="{E49F5175-B837-4698-A797-253417B21EC1}" type="presParOf" srcId="{7ACE6E0D-4F14-4235-A250-CCBB4B7A2AA3}" destId="{5D088C36-82C2-4337-B438-D37E51E24E77}" srcOrd="0" destOrd="0" presId="urn:microsoft.com/office/officeart/2009/3/layout/CircleRelationship"/>
    <dgm:cxn modelId="{89157A11-658E-4DF5-9BF3-9C98F1C20E6E}" type="presParOf" srcId="{6B6B0170-D74D-4891-81F8-9F8CF0E5CBF6}" destId="{8E8362BB-B6FC-4283-BA0E-7F7D9C43B565}" srcOrd="13" destOrd="0" presId="urn:microsoft.com/office/officeart/2009/3/layout/CircleRelationship"/>
    <dgm:cxn modelId="{4B4E067F-56E3-4CE1-8B3F-AFD4AF2D70FD}" type="presParOf" srcId="{8E8362BB-B6FC-4283-BA0E-7F7D9C43B565}" destId="{862C1B02-0D9C-4288-9780-094B20DADA29}" srcOrd="0" destOrd="0" presId="urn:microsoft.com/office/officeart/2009/3/layout/CircleRelationship"/>
    <dgm:cxn modelId="{1F7DDF55-BAC1-4C51-9ECD-8F46C3B1EE2E}" type="presParOf" srcId="{6B6B0170-D74D-4891-81F8-9F8CF0E5CBF6}" destId="{846C6242-B87A-45FC-971F-6D340334D676}" srcOrd="14" destOrd="0" presId="urn:microsoft.com/office/officeart/2009/3/layout/CircleRelationship"/>
    <dgm:cxn modelId="{49BF7DC6-5BB9-490C-AACA-9BC5A724ECDF}" type="presParOf" srcId="{6B6B0170-D74D-4891-81F8-9F8CF0E5CBF6}" destId="{D74D170B-A976-4EAA-9B6B-D38F7BA8A80B}" srcOrd="15" destOrd="0" presId="urn:microsoft.com/office/officeart/2009/3/layout/CircleRelationship"/>
    <dgm:cxn modelId="{4349198E-3B04-4784-96A8-1631501E02FF}" type="presParOf" srcId="{D74D170B-A976-4EAA-9B6B-D38F7BA8A80B}" destId="{6100D976-9A7B-4A73-8094-46F7EFDC1ADE}" srcOrd="0" destOrd="0" presId="urn:microsoft.com/office/officeart/2009/3/layout/CircleRelationshi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64851F-BFD8-408A-B9A4-E218EA0105A4}">
      <dsp:nvSpPr>
        <dsp:cNvPr id="0" name=""/>
        <dsp:cNvSpPr/>
      </dsp:nvSpPr>
      <dsp:spPr>
        <a:xfrm>
          <a:off x="-3336380" y="-516549"/>
          <a:ext cx="4004899" cy="4004899"/>
        </a:xfrm>
        <a:prstGeom prst="blockArc">
          <a:avLst>
            <a:gd name="adj1" fmla="val 18900000"/>
            <a:gd name="adj2" fmla="val 2700000"/>
            <a:gd name="adj3" fmla="val 539"/>
          </a:avLst>
        </a:prstGeom>
        <a:noFill/>
        <a:ln w="1079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F8ADE0C-BDE6-43FE-9D87-EFAB870CFE6E}">
      <dsp:nvSpPr>
        <dsp:cNvPr id="0" name=""/>
        <dsp:cNvSpPr/>
      </dsp:nvSpPr>
      <dsp:spPr>
        <a:xfrm>
          <a:off x="457200" y="1981197"/>
          <a:ext cx="7362832" cy="848983"/>
        </a:xfrm>
        <a:prstGeom prst="rect">
          <a:avLst/>
        </a:prstGeom>
        <a:gradFill rotWithShape="0">
          <a:gsLst>
            <a:gs pos="0">
              <a:schemeClr val="accent1">
                <a:hueOff val="0"/>
                <a:satOff val="0"/>
                <a:lumOff val="0"/>
                <a:alphaOff val="0"/>
                <a:shade val="85000"/>
              </a:schemeClr>
            </a:gs>
            <a:gs pos="100000">
              <a:schemeClr val="accent1">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73881" tIns="101600" rIns="101600" bIns="101600" numCol="1" spcCol="1270" anchor="ctr" anchorCtr="0">
          <a:noAutofit/>
        </a:bodyPr>
        <a:lstStyle/>
        <a:p>
          <a:pPr lvl="0" algn="l" defTabSz="1778000">
            <a:lnSpc>
              <a:spcPct val="90000"/>
            </a:lnSpc>
            <a:spcBef>
              <a:spcPct val="0"/>
            </a:spcBef>
            <a:spcAft>
              <a:spcPct val="35000"/>
            </a:spcAft>
          </a:pPr>
          <a:r>
            <a:rPr lang="en-IN" sz="4000" kern="1200" dirty="0"/>
            <a:t>Anti Colony Optimization Model</a:t>
          </a:r>
        </a:p>
      </dsp:txBody>
      <dsp:txXfrm>
        <a:off x="457200" y="1981197"/>
        <a:ext cx="7362832" cy="848983"/>
      </dsp:txXfrm>
    </dsp:sp>
    <dsp:sp modelId="{1423595E-2928-476A-A16E-541CFDC7876E}">
      <dsp:nvSpPr>
        <dsp:cNvPr id="0" name=""/>
        <dsp:cNvSpPr/>
      </dsp:nvSpPr>
      <dsp:spPr>
        <a:xfrm>
          <a:off x="0" y="1447799"/>
          <a:ext cx="1061229" cy="1061229"/>
        </a:xfrm>
        <a:prstGeom prst="ellipse">
          <a:avLst/>
        </a:prstGeom>
        <a:blipFill dpi="0" rotWithShape="1">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w="9525" cap="flat" cmpd="sng" algn="ctr">
          <a:solidFill>
            <a:schemeClr val="accent5">
              <a:lumMod val="75000"/>
            </a:schemeClr>
          </a:solidFill>
          <a:prstDash val="solid"/>
        </a:ln>
        <a:effectLst>
          <a:outerShdw blurRad="50800" dist="42924" dir="5400000" rotWithShape="0">
            <a:srgbClr val="000000">
              <a:alpha val="40000"/>
            </a:srgbClr>
          </a:outerShdw>
        </a:effectLst>
        <a:scene3d>
          <a:camera prst="orthographicFront"/>
          <a:lightRig rig="flat" dir="t"/>
        </a:scene3d>
        <a:sp3d z="190500" extrusionH="12700" prstMaterial="plastic">
          <a:bevelT w="50800" h="50800" prst="hardEdge"/>
        </a:sp3d>
      </dsp:spPr>
      <dsp:style>
        <a:lnRef idx="1">
          <a:scrgbClr r="0" g="0" b="0"/>
        </a:lnRef>
        <a:fillRef idx="1">
          <a:scrgbClr r="0" g="0" b="0"/>
        </a:fillRef>
        <a:effectRef idx="2">
          <a:scrgbClr r="0" g="0" b="0"/>
        </a:effectRef>
        <a:fontRef idx="minor"/>
      </dsp:style>
    </dsp:sp>
    <dsp:sp modelId="{0BCCD2BD-AA4E-4BF8-8454-0696900157F7}">
      <dsp:nvSpPr>
        <dsp:cNvPr id="0" name=""/>
        <dsp:cNvSpPr/>
      </dsp:nvSpPr>
      <dsp:spPr>
        <a:xfrm>
          <a:off x="457200" y="533399"/>
          <a:ext cx="7362832" cy="848983"/>
        </a:xfrm>
        <a:prstGeom prst="rect">
          <a:avLst/>
        </a:prstGeom>
        <a:gradFill rotWithShape="0">
          <a:gsLst>
            <a:gs pos="0">
              <a:schemeClr val="accent1">
                <a:hueOff val="0"/>
                <a:satOff val="0"/>
                <a:lumOff val="0"/>
                <a:alphaOff val="0"/>
                <a:shade val="85000"/>
              </a:schemeClr>
            </a:gs>
            <a:gs pos="100000">
              <a:schemeClr val="accent1">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73881" tIns="101600" rIns="101600" bIns="101600" numCol="1" spcCol="1270" anchor="ctr" anchorCtr="0">
          <a:noAutofit/>
        </a:bodyPr>
        <a:lstStyle/>
        <a:p>
          <a:pPr lvl="0" algn="l" defTabSz="1778000">
            <a:lnSpc>
              <a:spcPct val="90000"/>
            </a:lnSpc>
            <a:spcBef>
              <a:spcPct val="0"/>
            </a:spcBef>
            <a:spcAft>
              <a:spcPct val="35000"/>
            </a:spcAft>
          </a:pPr>
          <a:r>
            <a:rPr lang="en-IN" sz="4000" kern="1200" dirty="0"/>
            <a:t>Particle Swarm Optimization Model</a:t>
          </a:r>
        </a:p>
      </dsp:txBody>
      <dsp:txXfrm>
        <a:off x="457200" y="533399"/>
        <a:ext cx="7362832" cy="848983"/>
      </dsp:txXfrm>
    </dsp:sp>
    <dsp:sp modelId="{B9173E58-3444-4E66-A500-D7F7A81C1F3B}">
      <dsp:nvSpPr>
        <dsp:cNvPr id="0" name=""/>
        <dsp:cNvSpPr/>
      </dsp:nvSpPr>
      <dsp:spPr>
        <a:xfrm>
          <a:off x="1" y="76196"/>
          <a:ext cx="1061229" cy="1061229"/>
        </a:xfrm>
        <a:prstGeom prst="ellipse">
          <a:avLst/>
        </a:prstGeom>
        <a:blipFill dpi="0" rotWithShape="0">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a:ln w="9525" cap="flat" cmpd="sng" algn="ctr">
          <a:solidFill>
            <a:schemeClr val="accent1">
              <a:lumMod val="75000"/>
            </a:schemeClr>
          </a:solidFill>
          <a:prstDash val="solid"/>
        </a:ln>
        <a:effectLst>
          <a:outerShdw blurRad="50800" dist="42924" dir="5400000" rotWithShape="0">
            <a:srgbClr val="000000">
              <a:alpha val="40000"/>
            </a:srgbClr>
          </a:outerShdw>
        </a:effectLst>
        <a:scene3d>
          <a:camera prst="orthographicFront"/>
          <a:lightRig rig="flat" dir="t"/>
        </a:scene3d>
        <a:sp3d z="190500" extrusionH="12700" prstMaterial="plastic">
          <a:bevelT w="50800" h="50800" prst="hardEdge"/>
        </a:sp3d>
      </dsp:spPr>
      <dsp:style>
        <a:lnRef idx="1">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26BE62-59A4-48DE-BB37-6C7698F3EA9D}">
      <dsp:nvSpPr>
        <dsp:cNvPr id="0" name=""/>
        <dsp:cNvSpPr/>
      </dsp:nvSpPr>
      <dsp:spPr>
        <a:xfrm>
          <a:off x="1492887" y="3114"/>
          <a:ext cx="4583072" cy="4166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889000">
            <a:lnSpc>
              <a:spcPct val="90000"/>
            </a:lnSpc>
            <a:spcBef>
              <a:spcPct val="0"/>
            </a:spcBef>
            <a:spcAft>
              <a:spcPct val="35000"/>
            </a:spcAft>
          </a:pPr>
          <a:r>
            <a:rPr lang="en-US" sz="2000" b="1" kern="1200" dirty="0" smtClean="0"/>
            <a:t>ATMOIC WEAPONS </a:t>
          </a:r>
          <a:endParaRPr lang="en-IN" sz="2000" b="1" kern="1200" dirty="0"/>
        </a:p>
      </dsp:txBody>
      <dsp:txXfrm>
        <a:off x="1492887" y="3114"/>
        <a:ext cx="4583072" cy="416642"/>
      </dsp:txXfrm>
    </dsp:sp>
    <dsp:sp modelId="{4F07091D-9157-4F4D-8F21-9882F0CA0A8C}">
      <dsp:nvSpPr>
        <dsp:cNvPr id="0" name=""/>
        <dsp:cNvSpPr/>
      </dsp:nvSpPr>
      <dsp:spPr>
        <a:xfrm>
          <a:off x="1492887" y="523121"/>
          <a:ext cx="1072439" cy="848717"/>
        </a:xfrm>
        <a:prstGeom prst="chevron">
          <a:avLst>
            <a:gd name="adj" fmla="val 70610"/>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0A4E89-052B-4CBF-821C-70CDBD7A9547}">
      <dsp:nvSpPr>
        <dsp:cNvPr id="0" name=""/>
        <dsp:cNvSpPr/>
      </dsp:nvSpPr>
      <dsp:spPr>
        <a:xfrm>
          <a:off x="2137063" y="523121"/>
          <a:ext cx="1072439" cy="848717"/>
        </a:xfrm>
        <a:prstGeom prst="chevron">
          <a:avLst>
            <a:gd name="adj" fmla="val 70610"/>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0C8676-25F5-44D4-8079-5820C9C83649}">
      <dsp:nvSpPr>
        <dsp:cNvPr id="0" name=""/>
        <dsp:cNvSpPr/>
      </dsp:nvSpPr>
      <dsp:spPr>
        <a:xfrm>
          <a:off x="2781749" y="523121"/>
          <a:ext cx="1072439" cy="848717"/>
        </a:xfrm>
        <a:prstGeom prst="chevron">
          <a:avLst>
            <a:gd name="adj" fmla="val 70610"/>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A5ACB4-429A-42A0-AE67-038434F52F41}">
      <dsp:nvSpPr>
        <dsp:cNvPr id="0" name=""/>
        <dsp:cNvSpPr/>
      </dsp:nvSpPr>
      <dsp:spPr>
        <a:xfrm>
          <a:off x="3425925" y="523121"/>
          <a:ext cx="1072439" cy="848717"/>
        </a:xfrm>
        <a:prstGeom prst="chevron">
          <a:avLst>
            <a:gd name="adj" fmla="val 70610"/>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007EA6-57DD-4DC5-BD7A-28FF57418234}">
      <dsp:nvSpPr>
        <dsp:cNvPr id="0" name=""/>
        <dsp:cNvSpPr/>
      </dsp:nvSpPr>
      <dsp:spPr>
        <a:xfrm>
          <a:off x="4070611" y="523121"/>
          <a:ext cx="1072439" cy="848717"/>
        </a:xfrm>
        <a:prstGeom prst="chevron">
          <a:avLst>
            <a:gd name="adj" fmla="val 70610"/>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926BDE-0496-43E1-9A15-E1D76A451675}">
      <dsp:nvSpPr>
        <dsp:cNvPr id="0" name=""/>
        <dsp:cNvSpPr/>
      </dsp:nvSpPr>
      <dsp:spPr>
        <a:xfrm>
          <a:off x="4714787" y="523121"/>
          <a:ext cx="1072439" cy="848717"/>
        </a:xfrm>
        <a:prstGeom prst="chevron">
          <a:avLst>
            <a:gd name="adj" fmla="val 70610"/>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93699A9-72A8-444A-A398-38AF3239DA0C}">
      <dsp:nvSpPr>
        <dsp:cNvPr id="0" name=""/>
        <dsp:cNvSpPr/>
      </dsp:nvSpPr>
      <dsp:spPr>
        <a:xfrm>
          <a:off x="5359473" y="523121"/>
          <a:ext cx="1072439" cy="848717"/>
        </a:xfrm>
        <a:prstGeom prst="chevron">
          <a:avLst>
            <a:gd name="adj" fmla="val 70610"/>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144C166-9141-4134-9A3B-16C1DB7C9B37}">
      <dsp:nvSpPr>
        <dsp:cNvPr id="0" name=""/>
        <dsp:cNvSpPr/>
      </dsp:nvSpPr>
      <dsp:spPr>
        <a:xfrm>
          <a:off x="1492887" y="419757"/>
          <a:ext cx="4642652" cy="1055444"/>
        </a:xfrm>
        <a:prstGeom prst="rect">
          <a:avLst/>
        </a:prstGeom>
        <a:solidFill>
          <a:schemeClr val="l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l" defTabSz="711200">
            <a:lnSpc>
              <a:spcPct val="90000"/>
            </a:lnSpc>
            <a:spcBef>
              <a:spcPct val="0"/>
            </a:spcBef>
            <a:spcAft>
              <a:spcPct val="35000"/>
            </a:spcAft>
          </a:pPr>
          <a:r>
            <a:rPr lang="en-IN" sz="1600" kern="1200" dirty="0" smtClean="0"/>
            <a:t>This combination can increase the vulnerability of the nuclear weapons. These can also become more accessible with nanotechnology and If they are getting developed on a faster pace. Thus it can lead to a huge manmade disaster.</a:t>
          </a:r>
          <a:endParaRPr lang="en-IN" sz="2000" kern="1200" dirty="0"/>
        </a:p>
      </dsp:txBody>
      <dsp:txXfrm>
        <a:off x="1492887" y="419757"/>
        <a:ext cx="4642652" cy="1055444"/>
      </dsp:txXfrm>
    </dsp:sp>
    <dsp:sp modelId="{8885B864-C2F8-47A2-8DCB-1DD8C51D7D27}">
      <dsp:nvSpPr>
        <dsp:cNvPr id="0" name=""/>
        <dsp:cNvSpPr/>
      </dsp:nvSpPr>
      <dsp:spPr>
        <a:xfrm>
          <a:off x="1492887" y="1528083"/>
          <a:ext cx="4583072" cy="4166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889000">
            <a:lnSpc>
              <a:spcPct val="90000"/>
            </a:lnSpc>
            <a:spcBef>
              <a:spcPct val="0"/>
            </a:spcBef>
            <a:spcAft>
              <a:spcPct val="35000"/>
            </a:spcAft>
          </a:pPr>
          <a:r>
            <a:rPr lang="en-US" sz="2000" b="1" kern="1200" dirty="0" smtClean="0"/>
            <a:t> MEDICAL SCIENCE</a:t>
          </a:r>
          <a:endParaRPr lang="en-IN" sz="2000" b="1" kern="1200" dirty="0"/>
        </a:p>
      </dsp:txBody>
      <dsp:txXfrm>
        <a:off x="1492887" y="1528083"/>
        <a:ext cx="4583072" cy="416642"/>
      </dsp:txXfrm>
    </dsp:sp>
    <dsp:sp modelId="{96D272F1-3CD3-4EA9-BA60-6B26034204CC}">
      <dsp:nvSpPr>
        <dsp:cNvPr id="0" name=""/>
        <dsp:cNvSpPr/>
      </dsp:nvSpPr>
      <dsp:spPr>
        <a:xfrm>
          <a:off x="1492887" y="1944726"/>
          <a:ext cx="1072439" cy="848717"/>
        </a:xfrm>
        <a:prstGeom prst="chevron">
          <a:avLst>
            <a:gd name="adj" fmla="val 70610"/>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62459C-073C-48F9-8B5E-45FB8E36CC46}">
      <dsp:nvSpPr>
        <dsp:cNvPr id="0" name=""/>
        <dsp:cNvSpPr/>
      </dsp:nvSpPr>
      <dsp:spPr>
        <a:xfrm>
          <a:off x="2137063" y="1944726"/>
          <a:ext cx="1072439" cy="848717"/>
        </a:xfrm>
        <a:prstGeom prst="chevron">
          <a:avLst>
            <a:gd name="adj" fmla="val 70610"/>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C65C7D-DD89-42C3-A92F-07CDFCDA1F76}">
      <dsp:nvSpPr>
        <dsp:cNvPr id="0" name=""/>
        <dsp:cNvSpPr/>
      </dsp:nvSpPr>
      <dsp:spPr>
        <a:xfrm>
          <a:off x="2781749" y="1944726"/>
          <a:ext cx="1072439" cy="848717"/>
        </a:xfrm>
        <a:prstGeom prst="chevron">
          <a:avLst>
            <a:gd name="adj" fmla="val 70610"/>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F3256F-982E-49BF-8C53-46ECC387AE0A}">
      <dsp:nvSpPr>
        <dsp:cNvPr id="0" name=""/>
        <dsp:cNvSpPr/>
      </dsp:nvSpPr>
      <dsp:spPr>
        <a:xfrm>
          <a:off x="3425925" y="1944726"/>
          <a:ext cx="1072439" cy="848717"/>
        </a:xfrm>
        <a:prstGeom prst="chevron">
          <a:avLst>
            <a:gd name="adj" fmla="val 70610"/>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DB91FA-F5C1-4CCC-802F-EE039F0D737B}">
      <dsp:nvSpPr>
        <dsp:cNvPr id="0" name=""/>
        <dsp:cNvSpPr/>
      </dsp:nvSpPr>
      <dsp:spPr>
        <a:xfrm>
          <a:off x="4070611" y="1944726"/>
          <a:ext cx="1072439" cy="848717"/>
        </a:xfrm>
        <a:prstGeom prst="chevron">
          <a:avLst>
            <a:gd name="adj" fmla="val 70610"/>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4C7E83-A8CA-418D-A5C7-36C5DE681765}">
      <dsp:nvSpPr>
        <dsp:cNvPr id="0" name=""/>
        <dsp:cNvSpPr/>
      </dsp:nvSpPr>
      <dsp:spPr>
        <a:xfrm>
          <a:off x="4714787" y="1944726"/>
          <a:ext cx="1072439" cy="848717"/>
        </a:xfrm>
        <a:prstGeom prst="chevron">
          <a:avLst>
            <a:gd name="adj" fmla="val 70610"/>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54389F-AC6D-4374-BE8E-EB09D8F8C7CF}">
      <dsp:nvSpPr>
        <dsp:cNvPr id="0" name=""/>
        <dsp:cNvSpPr/>
      </dsp:nvSpPr>
      <dsp:spPr>
        <a:xfrm>
          <a:off x="5359473" y="1944726"/>
          <a:ext cx="1072439" cy="848717"/>
        </a:xfrm>
        <a:prstGeom prst="chevron">
          <a:avLst>
            <a:gd name="adj" fmla="val 70610"/>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BF7DE11-12E3-4E52-8872-2336F377AF21}">
      <dsp:nvSpPr>
        <dsp:cNvPr id="0" name=""/>
        <dsp:cNvSpPr/>
      </dsp:nvSpPr>
      <dsp:spPr>
        <a:xfrm>
          <a:off x="1492887" y="1958305"/>
          <a:ext cx="4642652" cy="821558"/>
        </a:xfrm>
        <a:prstGeom prst="rect">
          <a:avLst/>
        </a:prstGeom>
        <a:solidFill>
          <a:schemeClr val="l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l" defTabSz="622300">
            <a:lnSpc>
              <a:spcPct val="90000"/>
            </a:lnSpc>
            <a:spcBef>
              <a:spcPct val="0"/>
            </a:spcBef>
            <a:spcAft>
              <a:spcPct val="35000"/>
            </a:spcAft>
          </a:pPr>
          <a:r>
            <a:rPr lang="en-IN" sz="1400" kern="1200" dirty="0" smtClean="0"/>
            <a:t>Even though it might be able to make some highly advanced cures but it could also be responsible for creating some lethal virus for the purpose </a:t>
          </a:r>
          <a:r>
            <a:rPr lang="en-IN" sz="1400" kern="1200" dirty="0" smtClean="0"/>
            <a:t>of control on human  beings to a huge extent.</a:t>
          </a:r>
          <a:endParaRPr lang="en-IN" sz="900" kern="1200" dirty="0"/>
        </a:p>
      </dsp:txBody>
      <dsp:txXfrm>
        <a:off x="1492887" y="1958305"/>
        <a:ext cx="4642652" cy="821558"/>
      </dsp:txXfrm>
    </dsp:sp>
    <dsp:sp modelId="{5666C027-CDD9-4168-B3F2-4CBB908C4288}">
      <dsp:nvSpPr>
        <dsp:cNvPr id="0" name=""/>
        <dsp:cNvSpPr/>
      </dsp:nvSpPr>
      <dsp:spPr>
        <a:xfrm>
          <a:off x="1492887" y="2846325"/>
          <a:ext cx="4583072" cy="4166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889000">
            <a:lnSpc>
              <a:spcPct val="90000"/>
            </a:lnSpc>
            <a:spcBef>
              <a:spcPct val="0"/>
            </a:spcBef>
            <a:spcAft>
              <a:spcPct val="35000"/>
            </a:spcAft>
          </a:pPr>
          <a:r>
            <a:rPr lang="en-US" sz="2000" b="1" kern="1200" dirty="0" smtClean="0"/>
            <a:t>A COMMON DEMERIT</a:t>
          </a:r>
          <a:endParaRPr lang="en-IN" sz="2000" b="1" kern="1200" dirty="0"/>
        </a:p>
      </dsp:txBody>
      <dsp:txXfrm>
        <a:off x="1492887" y="2846325"/>
        <a:ext cx="4583072" cy="416642"/>
      </dsp:txXfrm>
    </dsp:sp>
    <dsp:sp modelId="{DD0E7E7D-D430-4025-B75D-3C84584F5302}">
      <dsp:nvSpPr>
        <dsp:cNvPr id="0" name=""/>
        <dsp:cNvSpPr/>
      </dsp:nvSpPr>
      <dsp:spPr>
        <a:xfrm>
          <a:off x="1492887" y="3262968"/>
          <a:ext cx="1072439" cy="848717"/>
        </a:xfrm>
        <a:prstGeom prst="chevron">
          <a:avLst>
            <a:gd name="adj" fmla="val 70610"/>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D8A9E1-CDEE-478A-A3C5-CBB981D26C62}">
      <dsp:nvSpPr>
        <dsp:cNvPr id="0" name=""/>
        <dsp:cNvSpPr/>
      </dsp:nvSpPr>
      <dsp:spPr>
        <a:xfrm>
          <a:off x="2137063" y="3262968"/>
          <a:ext cx="1072439" cy="848717"/>
        </a:xfrm>
        <a:prstGeom prst="chevron">
          <a:avLst>
            <a:gd name="adj" fmla="val 70610"/>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2C27D4-F3B3-4B95-86DA-CB601F7C6327}">
      <dsp:nvSpPr>
        <dsp:cNvPr id="0" name=""/>
        <dsp:cNvSpPr/>
      </dsp:nvSpPr>
      <dsp:spPr>
        <a:xfrm>
          <a:off x="2781749" y="3262968"/>
          <a:ext cx="1072439" cy="848717"/>
        </a:xfrm>
        <a:prstGeom prst="chevron">
          <a:avLst>
            <a:gd name="adj" fmla="val 70610"/>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1F5B9F-ADF1-46BB-93E6-BA876D53F68B}">
      <dsp:nvSpPr>
        <dsp:cNvPr id="0" name=""/>
        <dsp:cNvSpPr/>
      </dsp:nvSpPr>
      <dsp:spPr>
        <a:xfrm>
          <a:off x="3425925" y="3262968"/>
          <a:ext cx="1072439" cy="848717"/>
        </a:xfrm>
        <a:prstGeom prst="chevron">
          <a:avLst>
            <a:gd name="adj" fmla="val 70610"/>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64D634-374A-4099-B7D7-B8D36BBBD53A}">
      <dsp:nvSpPr>
        <dsp:cNvPr id="0" name=""/>
        <dsp:cNvSpPr/>
      </dsp:nvSpPr>
      <dsp:spPr>
        <a:xfrm>
          <a:off x="4070611" y="3262968"/>
          <a:ext cx="1072439" cy="848717"/>
        </a:xfrm>
        <a:prstGeom prst="chevron">
          <a:avLst>
            <a:gd name="adj" fmla="val 70610"/>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27B551-CDE6-4A3D-891B-CBAC9A5AFC7B}">
      <dsp:nvSpPr>
        <dsp:cNvPr id="0" name=""/>
        <dsp:cNvSpPr/>
      </dsp:nvSpPr>
      <dsp:spPr>
        <a:xfrm>
          <a:off x="4714787" y="3262968"/>
          <a:ext cx="1072439" cy="848717"/>
        </a:xfrm>
        <a:prstGeom prst="chevron">
          <a:avLst>
            <a:gd name="adj" fmla="val 70610"/>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E0A66E-F386-4F76-9584-C323E43CACED}">
      <dsp:nvSpPr>
        <dsp:cNvPr id="0" name=""/>
        <dsp:cNvSpPr/>
      </dsp:nvSpPr>
      <dsp:spPr>
        <a:xfrm>
          <a:off x="5359473" y="3262968"/>
          <a:ext cx="1072439" cy="848717"/>
        </a:xfrm>
        <a:prstGeom prst="chevron">
          <a:avLst>
            <a:gd name="adj" fmla="val 70610"/>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DB80AE-45D9-42E6-819C-6000FE0DF5E1}">
      <dsp:nvSpPr>
        <dsp:cNvPr id="0" name=""/>
        <dsp:cNvSpPr/>
      </dsp:nvSpPr>
      <dsp:spPr>
        <a:xfrm>
          <a:off x="1492887" y="3347839"/>
          <a:ext cx="4642652" cy="678973"/>
        </a:xfrm>
        <a:prstGeom prst="rect">
          <a:avLst/>
        </a:prstGeom>
        <a:solidFill>
          <a:schemeClr val="l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l" defTabSz="533400">
            <a:lnSpc>
              <a:spcPct val="90000"/>
            </a:lnSpc>
            <a:spcBef>
              <a:spcPct val="0"/>
            </a:spcBef>
            <a:spcAft>
              <a:spcPct val="35000"/>
            </a:spcAft>
          </a:pPr>
          <a:r>
            <a:rPr lang="en-US" sz="1200" kern="1200" dirty="0" smtClean="0"/>
            <a:t>There is the possibility of stagnation: without global knowledge, a group of robots can find themselves in a deadlock situation. Too many robots trying to reach the same location, or perform the same task could obstruct each other.</a:t>
          </a:r>
          <a:endParaRPr lang="en-IN" sz="1200" kern="1200" dirty="0"/>
        </a:p>
      </dsp:txBody>
      <dsp:txXfrm>
        <a:off x="1492887" y="3347839"/>
        <a:ext cx="4642652" cy="67897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F553E6-2B41-47DC-A3BC-C65FDE45402E}">
      <dsp:nvSpPr>
        <dsp:cNvPr id="0" name=""/>
        <dsp:cNvSpPr/>
      </dsp:nvSpPr>
      <dsp:spPr>
        <a:xfrm>
          <a:off x="0" y="3635673"/>
          <a:ext cx="7924800" cy="477180"/>
        </a:xfrm>
        <a:prstGeom prst="rect">
          <a:avLst/>
        </a:prstGeom>
        <a:gradFill rotWithShape="0">
          <a:gsLst>
            <a:gs pos="0">
              <a:sysClr val="window" lastClr="FFFFFF">
                <a:hueOff val="0"/>
                <a:satOff val="0"/>
                <a:lumOff val="0"/>
                <a:alphaOff val="0"/>
                <a:shade val="51000"/>
                <a:satMod val="130000"/>
              </a:sysClr>
            </a:gs>
            <a:gs pos="80000">
              <a:sysClr val="window" lastClr="FFFFFF">
                <a:hueOff val="0"/>
                <a:satOff val="0"/>
                <a:lumOff val="0"/>
                <a:alphaOff val="0"/>
                <a:shade val="93000"/>
                <a:satMod val="130000"/>
              </a:sysClr>
            </a:gs>
            <a:gs pos="100000">
              <a:sysClr val="window" lastClr="FFFFFF">
                <a:hueOff val="0"/>
                <a:satOff val="0"/>
                <a:lumOff val="0"/>
                <a:alphaOff val="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IN" sz="1600" kern="1200">
              <a:solidFill>
                <a:sysClr val="windowText" lastClr="000000">
                  <a:hueOff val="0"/>
                  <a:satOff val="0"/>
                  <a:lumOff val="0"/>
                  <a:alphaOff val="0"/>
                </a:sysClr>
              </a:solidFill>
              <a:latin typeface="Calibri"/>
              <a:ea typeface="+mn-ea"/>
              <a:cs typeface="+mn-cs"/>
            </a:rPr>
            <a:t>When these nanobots  fail in these tests then the weapons will be safe.</a:t>
          </a:r>
        </a:p>
      </dsp:txBody>
      <dsp:txXfrm>
        <a:off x="0" y="3635673"/>
        <a:ext cx="7924800" cy="477180"/>
      </dsp:txXfrm>
    </dsp:sp>
    <dsp:sp modelId="{060E1CA4-EE0C-4EA7-82AB-138CCF69B7EF}">
      <dsp:nvSpPr>
        <dsp:cNvPr id="0" name=""/>
        <dsp:cNvSpPr/>
      </dsp:nvSpPr>
      <dsp:spPr>
        <a:xfrm rot="10800000">
          <a:off x="0" y="2908928"/>
          <a:ext cx="7924800" cy="733903"/>
        </a:xfrm>
        <a:prstGeom prst="upArrowCallout">
          <a:avLst/>
        </a:prstGeom>
        <a:gradFill rotWithShape="0">
          <a:gsLst>
            <a:gs pos="0">
              <a:sysClr val="window" lastClr="FFFFFF">
                <a:hueOff val="0"/>
                <a:satOff val="0"/>
                <a:lumOff val="0"/>
                <a:alphaOff val="0"/>
                <a:shade val="51000"/>
                <a:satMod val="130000"/>
              </a:sysClr>
            </a:gs>
            <a:gs pos="80000">
              <a:sysClr val="window" lastClr="FFFFFF">
                <a:hueOff val="0"/>
                <a:satOff val="0"/>
                <a:lumOff val="0"/>
                <a:alphaOff val="0"/>
                <a:shade val="93000"/>
                <a:satMod val="130000"/>
              </a:sysClr>
            </a:gs>
            <a:gs pos="100000">
              <a:sysClr val="window" lastClr="FFFFFF">
                <a:hueOff val="0"/>
                <a:satOff val="0"/>
                <a:lumOff val="0"/>
                <a:alphaOff val="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IN" sz="1600" kern="1200">
              <a:solidFill>
                <a:sysClr val="windowText" lastClr="000000">
                  <a:hueOff val="0"/>
                  <a:satOff val="0"/>
                  <a:lumOff val="0"/>
                  <a:alphaOff val="0"/>
                </a:sysClr>
              </a:solidFill>
              <a:latin typeface="Calibri"/>
              <a:ea typeface="+mn-ea"/>
              <a:cs typeface="+mn-cs"/>
            </a:rPr>
            <a:t>Now, the weapon activator will perform certain scans related to the body of nanobots.</a:t>
          </a:r>
        </a:p>
      </dsp:txBody>
      <dsp:txXfrm rot="10800000">
        <a:off x="0" y="2908928"/>
        <a:ext cx="7924800" cy="476868"/>
      </dsp:txXfrm>
    </dsp:sp>
    <dsp:sp modelId="{60F05B67-5CFC-417B-B522-7BD141F59E29}">
      <dsp:nvSpPr>
        <dsp:cNvPr id="0" name=""/>
        <dsp:cNvSpPr/>
      </dsp:nvSpPr>
      <dsp:spPr>
        <a:xfrm rot="10800000">
          <a:off x="0" y="2182182"/>
          <a:ext cx="7924800" cy="733903"/>
        </a:xfrm>
        <a:prstGeom prst="upArrowCallout">
          <a:avLst/>
        </a:prstGeom>
        <a:gradFill rotWithShape="0">
          <a:gsLst>
            <a:gs pos="0">
              <a:sysClr val="window" lastClr="FFFFFF">
                <a:hueOff val="0"/>
                <a:satOff val="0"/>
                <a:lumOff val="0"/>
                <a:alphaOff val="0"/>
                <a:shade val="51000"/>
                <a:satMod val="130000"/>
              </a:sysClr>
            </a:gs>
            <a:gs pos="80000">
              <a:sysClr val="window" lastClr="FFFFFF">
                <a:hueOff val="0"/>
                <a:satOff val="0"/>
                <a:lumOff val="0"/>
                <a:alphaOff val="0"/>
                <a:shade val="93000"/>
                <a:satMod val="130000"/>
              </a:sysClr>
            </a:gs>
            <a:gs pos="100000">
              <a:sysClr val="window" lastClr="FFFFFF">
                <a:hueOff val="0"/>
                <a:satOff val="0"/>
                <a:lumOff val="0"/>
                <a:alphaOff val="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IN" sz="1600" kern="1200">
              <a:solidFill>
                <a:sysClr val="windowText" lastClr="000000">
                  <a:hueOff val="0"/>
                  <a:satOff val="0"/>
                  <a:lumOff val="0"/>
                  <a:alphaOff val="0"/>
                </a:sysClr>
              </a:solidFill>
              <a:latin typeface="Calibri"/>
              <a:ea typeface="+mn-ea"/>
              <a:cs typeface="+mn-cs"/>
            </a:rPr>
            <a:t>There will be  generation of  sequential  programmes in weapons</a:t>
          </a:r>
        </a:p>
      </dsp:txBody>
      <dsp:txXfrm rot="10800000">
        <a:off x="0" y="2182182"/>
        <a:ext cx="7924800" cy="476868"/>
      </dsp:txXfrm>
    </dsp:sp>
    <dsp:sp modelId="{3C884DFE-8FA0-47D6-A204-DBBBEA860984}">
      <dsp:nvSpPr>
        <dsp:cNvPr id="0" name=""/>
        <dsp:cNvSpPr/>
      </dsp:nvSpPr>
      <dsp:spPr>
        <a:xfrm rot="10800000">
          <a:off x="0" y="1455437"/>
          <a:ext cx="7924800" cy="733903"/>
        </a:xfrm>
        <a:prstGeom prst="upArrowCallout">
          <a:avLst/>
        </a:prstGeom>
        <a:gradFill rotWithShape="0">
          <a:gsLst>
            <a:gs pos="0">
              <a:sysClr val="window" lastClr="FFFFFF">
                <a:hueOff val="0"/>
                <a:satOff val="0"/>
                <a:lumOff val="0"/>
                <a:alphaOff val="0"/>
                <a:shade val="51000"/>
                <a:satMod val="130000"/>
              </a:sysClr>
            </a:gs>
            <a:gs pos="80000">
              <a:sysClr val="window" lastClr="FFFFFF">
                <a:hueOff val="0"/>
                <a:satOff val="0"/>
                <a:lumOff val="0"/>
                <a:alphaOff val="0"/>
                <a:shade val="93000"/>
                <a:satMod val="130000"/>
              </a:sysClr>
            </a:gs>
            <a:gs pos="100000">
              <a:sysClr val="window" lastClr="FFFFFF">
                <a:hueOff val="0"/>
                <a:satOff val="0"/>
                <a:lumOff val="0"/>
                <a:alphaOff val="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IN" sz="1600" kern="1200" dirty="0">
              <a:solidFill>
                <a:sysClr val="windowText" lastClr="000000">
                  <a:hueOff val="0"/>
                  <a:satOff val="0"/>
                  <a:lumOff val="0"/>
                  <a:alphaOff val="0"/>
                </a:sysClr>
              </a:solidFill>
              <a:latin typeface="Calibri"/>
              <a:ea typeface="+mn-ea"/>
              <a:cs typeface="+mn-cs"/>
            </a:rPr>
            <a:t>The robotic interface arrives nearby the nuclear warfare.</a:t>
          </a:r>
        </a:p>
      </dsp:txBody>
      <dsp:txXfrm rot="10800000">
        <a:off x="0" y="1455437"/>
        <a:ext cx="7924800" cy="476868"/>
      </dsp:txXfrm>
    </dsp:sp>
    <dsp:sp modelId="{D4C0E6F7-CC0E-4771-8F23-979742F2EED9}">
      <dsp:nvSpPr>
        <dsp:cNvPr id="0" name=""/>
        <dsp:cNvSpPr/>
      </dsp:nvSpPr>
      <dsp:spPr>
        <a:xfrm rot="10800000">
          <a:off x="0" y="728691"/>
          <a:ext cx="7924800" cy="733903"/>
        </a:xfrm>
        <a:prstGeom prst="upArrowCallout">
          <a:avLst/>
        </a:prstGeom>
        <a:gradFill rotWithShape="0">
          <a:gsLst>
            <a:gs pos="0">
              <a:sysClr val="window" lastClr="FFFFFF">
                <a:hueOff val="0"/>
                <a:satOff val="0"/>
                <a:lumOff val="0"/>
                <a:alphaOff val="0"/>
                <a:shade val="51000"/>
                <a:satMod val="130000"/>
              </a:sysClr>
            </a:gs>
            <a:gs pos="80000">
              <a:sysClr val="window" lastClr="FFFFFF">
                <a:hueOff val="0"/>
                <a:satOff val="0"/>
                <a:lumOff val="0"/>
                <a:alphaOff val="0"/>
                <a:shade val="93000"/>
                <a:satMod val="130000"/>
              </a:sysClr>
            </a:gs>
            <a:gs pos="100000">
              <a:sysClr val="window" lastClr="FFFFFF">
                <a:hueOff val="0"/>
                <a:satOff val="0"/>
                <a:lumOff val="0"/>
                <a:alphaOff val="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IN" sz="1600" kern="1200" dirty="0">
              <a:solidFill>
                <a:sysClr val="windowText" lastClr="000000">
                  <a:hueOff val="0"/>
                  <a:satOff val="0"/>
                  <a:lumOff val="0"/>
                  <a:alphaOff val="0"/>
                </a:sysClr>
              </a:solidFill>
              <a:latin typeface="Calibri"/>
              <a:ea typeface="+mn-ea"/>
              <a:cs typeface="+mn-cs"/>
            </a:rPr>
            <a:t>These nuclear weapons will get initialised with such tests.</a:t>
          </a:r>
        </a:p>
      </dsp:txBody>
      <dsp:txXfrm rot="10800000">
        <a:off x="0" y="728691"/>
        <a:ext cx="7924800" cy="476868"/>
      </dsp:txXfrm>
    </dsp:sp>
    <dsp:sp modelId="{720A8626-2AAA-4506-80B9-1F8FE19BD6BF}">
      <dsp:nvSpPr>
        <dsp:cNvPr id="0" name=""/>
        <dsp:cNvSpPr/>
      </dsp:nvSpPr>
      <dsp:spPr>
        <a:xfrm rot="10800000">
          <a:off x="0" y="1946"/>
          <a:ext cx="7924800" cy="733903"/>
        </a:xfrm>
        <a:prstGeom prst="upArrowCallout">
          <a:avLst/>
        </a:prstGeom>
        <a:gradFill rotWithShape="0">
          <a:gsLst>
            <a:gs pos="0">
              <a:sysClr val="window" lastClr="FFFFFF">
                <a:hueOff val="0"/>
                <a:satOff val="0"/>
                <a:lumOff val="0"/>
                <a:alphaOff val="0"/>
                <a:shade val="51000"/>
                <a:satMod val="130000"/>
              </a:sysClr>
            </a:gs>
            <a:gs pos="80000">
              <a:sysClr val="window" lastClr="FFFFFF">
                <a:hueOff val="0"/>
                <a:satOff val="0"/>
                <a:lumOff val="0"/>
                <a:alphaOff val="0"/>
                <a:shade val="93000"/>
                <a:satMod val="130000"/>
              </a:sysClr>
            </a:gs>
            <a:gs pos="100000">
              <a:sysClr val="window" lastClr="FFFFFF">
                <a:hueOff val="0"/>
                <a:satOff val="0"/>
                <a:lumOff val="0"/>
                <a:alphaOff val="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IN" sz="1600" kern="1200" dirty="0">
              <a:solidFill>
                <a:sysClr val="windowText" lastClr="000000">
                  <a:hueOff val="0"/>
                  <a:satOff val="0"/>
                  <a:lumOff val="0"/>
                  <a:alphaOff val="0"/>
                </a:sysClr>
              </a:solidFill>
              <a:latin typeface="Calibri"/>
              <a:ea typeface="+mn-ea"/>
              <a:cs typeface="+mn-cs"/>
            </a:rPr>
            <a:t>We will make the nuclear weapons well equipped with body scan.</a:t>
          </a:r>
        </a:p>
      </dsp:txBody>
      <dsp:txXfrm rot="10800000">
        <a:off x="0" y="1946"/>
        <a:ext cx="7924800" cy="47686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6BC2EC-D67D-45BB-9A37-A78F71D52D46}">
      <dsp:nvSpPr>
        <dsp:cNvPr id="0" name=""/>
        <dsp:cNvSpPr/>
      </dsp:nvSpPr>
      <dsp:spPr>
        <a:xfrm>
          <a:off x="725982" y="130969"/>
          <a:ext cx="4235439" cy="3522268"/>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IN" sz="1400" kern="1200">
              <a:solidFill>
                <a:sysClr val="window" lastClr="FFFFFF"/>
              </a:solidFill>
              <a:latin typeface="Calibri"/>
              <a:ea typeface="+mn-ea"/>
              <a:cs typeface="+mn-cs"/>
            </a:rPr>
            <a:t>NanoTechnlogy with Swarm Intelligence</a:t>
          </a:r>
        </a:p>
      </dsp:txBody>
      <dsp:txXfrm>
        <a:off x="1346248" y="646793"/>
        <a:ext cx="2994907" cy="2490620"/>
      </dsp:txXfrm>
    </dsp:sp>
    <dsp:sp modelId="{0E6BC435-13BB-4DCA-94B4-035DC8FCE673}">
      <dsp:nvSpPr>
        <dsp:cNvPr id="0" name=""/>
        <dsp:cNvSpPr/>
      </dsp:nvSpPr>
      <dsp:spPr>
        <a:xfrm>
          <a:off x="3092580" y="-29507"/>
          <a:ext cx="391560" cy="391728"/>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A95C750D-0CD5-48E1-8085-37FA7408867C}">
      <dsp:nvSpPr>
        <dsp:cNvPr id="0" name=""/>
        <dsp:cNvSpPr/>
      </dsp:nvSpPr>
      <dsp:spPr>
        <a:xfrm>
          <a:off x="2165696" y="3391536"/>
          <a:ext cx="283917" cy="283921"/>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4C51362A-8216-435C-B66C-C4AABD768789}">
      <dsp:nvSpPr>
        <dsp:cNvPr id="0" name=""/>
        <dsp:cNvSpPr/>
      </dsp:nvSpPr>
      <dsp:spPr>
        <a:xfrm>
          <a:off x="4831482" y="1560450"/>
          <a:ext cx="283917" cy="283921"/>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1DD30814-5CB3-41D0-9C40-557EABD79D93}">
      <dsp:nvSpPr>
        <dsp:cNvPr id="0" name=""/>
        <dsp:cNvSpPr/>
      </dsp:nvSpPr>
      <dsp:spPr>
        <a:xfrm>
          <a:off x="3474749" y="3693563"/>
          <a:ext cx="391560" cy="391728"/>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C2583BA0-C17B-4929-8F9E-8C5182C59DC5}">
      <dsp:nvSpPr>
        <dsp:cNvPr id="0" name=""/>
        <dsp:cNvSpPr/>
      </dsp:nvSpPr>
      <dsp:spPr>
        <a:xfrm>
          <a:off x="2245164" y="527224"/>
          <a:ext cx="283917" cy="283921"/>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75F957D1-9C7E-43A8-A262-3E6E5F2A4402}">
      <dsp:nvSpPr>
        <dsp:cNvPr id="0" name=""/>
        <dsp:cNvSpPr/>
      </dsp:nvSpPr>
      <dsp:spPr>
        <a:xfrm>
          <a:off x="1351511" y="2151336"/>
          <a:ext cx="283917" cy="283921"/>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96A0959C-8D70-4EFB-9416-B13C657CE7A4}">
      <dsp:nvSpPr>
        <dsp:cNvPr id="0" name=""/>
        <dsp:cNvSpPr/>
      </dsp:nvSpPr>
      <dsp:spPr>
        <a:xfrm>
          <a:off x="646088" y="0"/>
          <a:ext cx="1431867" cy="1431538"/>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IN" sz="1100" kern="1200">
              <a:solidFill>
                <a:sysClr val="window" lastClr="FFFFFF"/>
              </a:solidFill>
              <a:latin typeface="Calibri"/>
              <a:ea typeface="+mn-ea"/>
              <a:cs typeface="+mn-cs"/>
            </a:rPr>
            <a:t>Things will be made ultra-easy</a:t>
          </a:r>
        </a:p>
      </dsp:txBody>
      <dsp:txXfrm>
        <a:off x="855780" y="209644"/>
        <a:ext cx="1012483" cy="1012250"/>
      </dsp:txXfrm>
    </dsp:sp>
    <dsp:sp modelId="{4DA3523A-8F2C-4DAE-944A-AC6CF9E95B14}">
      <dsp:nvSpPr>
        <dsp:cNvPr id="0" name=""/>
        <dsp:cNvSpPr/>
      </dsp:nvSpPr>
      <dsp:spPr>
        <a:xfrm>
          <a:off x="2696686" y="539569"/>
          <a:ext cx="391560" cy="391728"/>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C922154A-7ACC-43FE-BA67-D9ADD0ED31C1}">
      <dsp:nvSpPr>
        <dsp:cNvPr id="0" name=""/>
        <dsp:cNvSpPr/>
      </dsp:nvSpPr>
      <dsp:spPr>
        <a:xfrm>
          <a:off x="116869" y="2617954"/>
          <a:ext cx="707986" cy="708157"/>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F7C7F827-3AB7-4977-924C-D0417F5F83C6}">
      <dsp:nvSpPr>
        <dsp:cNvPr id="0" name=""/>
        <dsp:cNvSpPr/>
      </dsp:nvSpPr>
      <dsp:spPr>
        <a:xfrm>
          <a:off x="3554914" y="0"/>
          <a:ext cx="1431867" cy="1431538"/>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IN" sz="1100" kern="1200">
              <a:solidFill>
                <a:sysClr val="window" lastClr="FFFFFF"/>
              </a:solidFill>
              <a:latin typeface="Calibri"/>
              <a:ea typeface="+mn-ea"/>
              <a:cs typeface="+mn-cs"/>
            </a:rPr>
            <a:t>Everything will be in our command</a:t>
          </a:r>
        </a:p>
      </dsp:txBody>
      <dsp:txXfrm>
        <a:off x="3764606" y="209644"/>
        <a:ext cx="1012483" cy="1012250"/>
      </dsp:txXfrm>
    </dsp:sp>
    <dsp:sp modelId="{A6D07E4E-C1EC-4176-8F92-3E2D6DB7E3DE}">
      <dsp:nvSpPr>
        <dsp:cNvPr id="0" name=""/>
        <dsp:cNvSpPr/>
      </dsp:nvSpPr>
      <dsp:spPr>
        <a:xfrm>
          <a:off x="4327222" y="1081488"/>
          <a:ext cx="391560" cy="391728"/>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5D088C36-82C2-4337-B438-D37E51E24E77}">
      <dsp:nvSpPr>
        <dsp:cNvPr id="0" name=""/>
        <dsp:cNvSpPr/>
      </dsp:nvSpPr>
      <dsp:spPr>
        <a:xfrm>
          <a:off x="-152599" y="3460665"/>
          <a:ext cx="283917" cy="283921"/>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862C1B02-0D9C-4288-9780-094B20DADA29}">
      <dsp:nvSpPr>
        <dsp:cNvPr id="0" name=""/>
        <dsp:cNvSpPr/>
      </dsp:nvSpPr>
      <dsp:spPr>
        <a:xfrm>
          <a:off x="2676457" y="3056592"/>
          <a:ext cx="283917" cy="283921"/>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846C6242-B87A-45FC-971F-6D340334D676}">
      <dsp:nvSpPr>
        <dsp:cNvPr id="0" name=""/>
        <dsp:cNvSpPr/>
      </dsp:nvSpPr>
      <dsp:spPr>
        <a:xfrm>
          <a:off x="3373092" y="2408896"/>
          <a:ext cx="2090311" cy="1721568"/>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IN" sz="1050" kern="1200" dirty="0">
              <a:solidFill>
                <a:sysClr val="window" lastClr="FFFFFF"/>
              </a:solidFill>
              <a:latin typeface="Calibri"/>
              <a:ea typeface="+mn-ea"/>
              <a:cs typeface="+mn-cs"/>
            </a:rPr>
            <a:t>Can increase the precision among the machines</a:t>
          </a:r>
        </a:p>
      </dsp:txBody>
      <dsp:txXfrm>
        <a:off x="3679211" y="2661014"/>
        <a:ext cx="1478073" cy="1217332"/>
      </dsp:txXfrm>
    </dsp:sp>
    <dsp:sp modelId="{6100D976-9A7B-4A73-8094-46F7EFDC1ADE}">
      <dsp:nvSpPr>
        <dsp:cNvPr id="0" name=""/>
        <dsp:cNvSpPr/>
      </dsp:nvSpPr>
      <dsp:spPr>
        <a:xfrm>
          <a:off x="5236046" y="2517553"/>
          <a:ext cx="283917" cy="283921"/>
        </a:xfrm>
        <a:prstGeom prst="ellipse">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4E8A91-1F51-4AD2-975B-770DE1DF2AB6}" type="datetimeFigureOut">
              <a:rPr lang="en-US" smtClean="0"/>
              <a:t>3/5/2014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2D4263-C3CF-4A87-8E14-8C377A4B1364}" type="slidenum">
              <a:rPr lang="en-US" smtClean="0"/>
              <a:t>‹#›</a:t>
            </a:fld>
            <a:endParaRPr lang="en-US"/>
          </a:p>
        </p:txBody>
      </p:sp>
    </p:spTree>
    <p:extLst>
      <p:ext uri="{BB962C8B-B14F-4D97-AF65-F5344CB8AC3E}">
        <p14:creationId xmlns:p14="http://schemas.microsoft.com/office/powerpoint/2010/main" val="674462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en.wikipedia.org/wiki/Flocking_(behavior)"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en.wikipedia.org/wiki/Herd_behaviour"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en.wikipedia.org/wiki/Video_tracking"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en.wikipedia.org/wiki/Bristol_robotics_laboratory"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Swarm </a:t>
            </a:r>
            <a:r>
              <a:rPr lang="en-US" sz="1200" b="1" i="0" kern="1200" dirty="0" err="1" smtClean="0">
                <a:solidFill>
                  <a:schemeClr val="tx1"/>
                </a:solidFill>
                <a:effectLst/>
                <a:latin typeface="+mn-lt"/>
                <a:ea typeface="+mn-ea"/>
                <a:cs typeface="+mn-cs"/>
              </a:rPr>
              <a:t>behaviour</a:t>
            </a:r>
            <a:r>
              <a:rPr lang="en-US" sz="1200" b="0" i="0" kern="1200" dirty="0" smtClean="0">
                <a:solidFill>
                  <a:schemeClr val="tx1"/>
                </a:solidFill>
                <a:effectLst/>
                <a:latin typeface="+mn-lt"/>
                <a:ea typeface="+mn-ea"/>
                <a:cs typeface="+mn-cs"/>
              </a:rPr>
              <a:t>, or </a:t>
            </a:r>
            <a:r>
              <a:rPr lang="en-US" sz="1200" b="1" i="0" kern="1200" dirty="0" smtClean="0">
                <a:solidFill>
                  <a:schemeClr val="tx1"/>
                </a:solidFill>
                <a:effectLst/>
                <a:latin typeface="+mn-lt"/>
                <a:ea typeface="+mn-ea"/>
                <a:cs typeface="+mn-cs"/>
              </a:rPr>
              <a:t>swarming</a:t>
            </a:r>
            <a:r>
              <a:rPr lang="en-US" sz="1200" b="0" i="0" kern="1200" dirty="0" smtClean="0">
                <a:solidFill>
                  <a:schemeClr val="tx1"/>
                </a:solidFill>
                <a:effectLst/>
                <a:latin typeface="+mn-lt"/>
                <a:ea typeface="+mn-ea"/>
                <a:cs typeface="+mn-cs"/>
              </a:rPr>
              <a:t>, is a </a:t>
            </a:r>
            <a:r>
              <a:rPr lang="en-US" sz="1200" b="0" i="0" u="none" strike="noStrike" kern="1200" dirty="0" smtClean="0">
                <a:solidFill>
                  <a:schemeClr val="tx1"/>
                </a:solidFill>
                <a:effectLst/>
                <a:latin typeface="+mn-lt"/>
                <a:ea typeface="+mn-ea"/>
                <a:cs typeface="+mn-cs"/>
              </a:rPr>
              <a:t>collective </a:t>
            </a:r>
            <a:r>
              <a:rPr lang="en-US" sz="1200" b="0" i="0" u="none" strike="noStrike" kern="1200" dirty="0" err="1" smtClean="0">
                <a:solidFill>
                  <a:schemeClr val="tx1"/>
                </a:solidFill>
                <a:effectLst/>
                <a:latin typeface="+mn-lt"/>
                <a:ea typeface="+mn-ea"/>
                <a:cs typeface="+mn-cs"/>
              </a:rPr>
              <a:t>behaviour</a:t>
            </a:r>
            <a:r>
              <a:rPr lang="en-US" sz="1200" b="0" i="0" kern="1200" dirty="0" smtClean="0">
                <a:solidFill>
                  <a:schemeClr val="tx1"/>
                </a:solidFill>
                <a:effectLst/>
                <a:latin typeface="+mn-lt"/>
                <a:ea typeface="+mn-ea"/>
                <a:cs typeface="+mn-cs"/>
              </a:rPr>
              <a:t> exhibited by animals of similar size which aggregate together, perhaps milling about the same spot or perhaps</a:t>
            </a:r>
            <a:r>
              <a:rPr lang="en-US" sz="1200" b="0" i="0" kern="1200" baseline="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rPr>
              <a:t>migrating</a:t>
            </a:r>
            <a:r>
              <a:rPr lang="en-US" sz="1200" b="0" i="0" kern="1200" dirty="0" smtClean="0">
                <a:solidFill>
                  <a:schemeClr val="tx1"/>
                </a:solidFill>
                <a:effectLst/>
                <a:latin typeface="+mn-lt"/>
                <a:ea typeface="+mn-ea"/>
                <a:cs typeface="+mn-cs"/>
              </a:rPr>
              <a:t> in some direction. As a term, </a:t>
            </a:r>
            <a:r>
              <a:rPr lang="en-US" sz="1200" b="0" i="1" kern="1200" dirty="0" smtClean="0">
                <a:solidFill>
                  <a:schemeClr val="tx1"/>
                </a:solidFill>
                <a:effectLst/>
                <a:latin typeface="+mn-lt"/>
                <a:ea typeface="+mn-ea"/>
                <a:cs typeface="+mn-cs"/>
              </a:rPr>
              <a:t>swarming</a:t>
            </a:r>
            <a:r>
              <a:rPr lang="en-US" sz="1200" b="0" i="0" kern="1200" dirty="0" smtClean="0">
                <a:solidFill>
                  <a:schemeClr val="tx1"/>
                </a:solidFill>
                <a:effectLst/>
                <a:latin typeface="+mn-lt"/>
                <a:ea typeface="+mn-ea"/>
                <a:cs typeface="+mn-cs"/>
              </a:rPr>
              <a:t> is applied particularly to insects, but can also be applied to any other animal that exhibits swarm </a:t>
            </a:r>
            <a:r>
              <a:rPr lang="en-US" sz="1200" b="0" i="0" kern="1200" dirty="0" err="1" smtClean="0">
                <a:solidFill>
                  <a:schemeClr val="tx1"/>
                </a:solidFill>
                <a:effectLst/>
                <a:latin typeface="+mn-lt"/>
                <a:ea typeface="+mn-ea"/>
                <a:cs typeface="+mn-cs"/>
              </a:rPr>
              <a:t>behaviour</a:t>
            </a:r>
            <a:r>
              <a:rPr lang="en-US" sz="1200" b="0" i="0" kern="1200" dirty="0" smtClean="0">
                <a:solidFill>
                  <a:schemeClr val="tx1"/>
                </a:solidFill>
                <a:effectLst/>
                <a:latin typeface="+mn-lt"/>
                <a:ea typeface="+mn-ea"/>
                <a:cs typeface="+mn-cs"/>
              </a:rPr>
              <a:t>. The term </a:t>
            </a:r>
            <a:r>
              <a:rPr lang="en-US" sz="1200" b="0" i="1" u="none" strike="noStrike" kern="1200" dirty="0" smtClean="0">
                <a:solidFill>
                  <a:schemeClr val="tx1"/>
                </a:solidFill>
                <a:effectLst/>
                <a:latin typeface="+mn-lt"/>
                <a:ea typeface="+mn-ea"/>
                <a:cs typeface="+mn-cs"/>
                <a:hlinkClick r:id="rId3" tooltip="Flocking (behavior)"/>
              </a:rPr>
              <a:t>flocking</a:t>
            </a:r>
            <a:r>
              <a:rPr lang="en-US" sz="1200" b="0" i="0" kern="1200" dirty="0" smtClean="0">
                <a:solidFill>
                  <a:schemeClr val="tx1"/>
                </a:solidFill>
                <a:effectLst/>
                <a:latin typeface="+mn-lt"/>
                <a:ea typeface="+mn-ea"/>
                <a:cs typeface="+mn-cs"/>
              </a:rPr>
              <a:t> is usually used to refer specifically to swarm </a:t>
            </a:r>
            <a:r>
              <a:rPr lang="en-US" sz="1200" b="0" i="0" kern="1200" dirty="0" err="1" smtClean="0">
                <a:solidFill>
                  <a:schemeClr val="tx1"/>
                </a:solidFill>
                <a:effectLst/>
                <a:latin typeface="+mn-lt"/>
                <a:ea typeface="+mn-ea"/>
                <a:cs typeface="+mn-cs"/>
              </a:rPr>
              <a:t>behaviour</a:t>
            </a:r>
            <a:r>
              <a:rPr lang="en-US" sz="1200" b="0" i="0" kern="1200" dirty="0" smtClean="0">
                <a:solidFill>
                  <a:schemeClr val="tx1"/>
                </a:solidFill>
                <a:effectLst/>
                <a:latin typeface="+mn-lt"/>
                <a:ea typeface="+mn-ea"/>
                <a:cs typeface="+mn-cs"/>
              </a:rPr>
              <a:t> in birds, </a:t>
            </a:r>
            <a:r>
              <a:rPr lang="en-US" sz="1200" b="0" i="1" u="none" strike="noStrike" kern="1200" dirty="0" smtClean="0">
                <a:solidFill>
                  <a:schemeClr val="tx1"/>
                </a:solidFill>
                <a:effectLst/>
                <a:latin typeface="+mn-lt"/>
                <a:ea typeface="+mn-ea"/>
                <a:cs typeface="+mn-cs"/>
                <a:hlinkClick r:id="rId4" tooltip="Herd behaviour"/>
              </a:rPr>
              <a:t>herding</a:t>
            </a:r>
            <a:r>
              <a:rPr lang="en-US" sz="1200" b="0" i="0" kern="1200" dirty="0" smtClean="0">
                <a:solidFill>
                  <a:schemeClr val="tx1"/>
                </a:solidFill>
                <a:effectLst/>
                <a:latin typeface="+mn-lt"/>
                <a:ea typeface="+mn-ea"/>
                <a:cs typeface="+mn-cs"/>
              </a:rPr>
              <a:t> to refer to swarm </a:t>
            </a:r>
            <a:r>
              <a:rPr lang="en-US" sz="1200" b="0" i="0" kern="1200" dirty="0" err="1" smtClean="0">
                <a:solidFill>
                  <a:schemeClr val="tx1"/>
                </a:solidFill>
                <a:effectLst/>
                <a:latin typeface="+mn-lt"/>
                <a:ea typeface="+mn-ea"/>
                <a:cs typeface="+mn-cs"/>
              </a:rPr>
              <a:t>behaviour</a:t>
            </a:r>
            <a:r>
              <a:rPr lang="en-US" sz="1200" b="0" i="0" kern="1200" dirty="0" smtClean="0">
                <a:solidFill>
                  <a:schemeClr val="tx1"/>
                </a:solidFill>
                <a:effectLst/>
                <a:latin typeface="+mn-lt"/>
                <a:ea typeface="+mn-ea"/>
                <a:cs typeface="+mn-cs"/>
              </a:rPr>
              <a:t> in quadrupeds, </a:t>
            </a:r>
            <a:r>
              <a:rPr lang="en-US" sz="1200" b="0" i="1" u="none" strike="noStrike" kern="1200" dirty="0" smtClean="0">
                <a:solidFill>
                  <a:schemeClr val="tx1"/>
                </a:solidFill>
                <a:effectLst/>
                <a:latin typeface="+mn-lt"/>
                <a:ea typeface="+mn-ea"/>
                <a:cs typeface="+mn-cs"/>
              </a:rPr>
              <a:t>shoaling</a:t>
            </a:r>
            <a:r>
              <a:rPr lang="en-US" sz="1200" b="0" i="0" u="none" strike="noStrike" kern="1200" dirty="0" smtClean="0">
                <a:solidFill>
                  <a:schemeClr val="tx1"/>
                </a:solidFill>
                <a:effectLst/>
                <a:latin typeface="+mn-lt"/>
                <a:ea typeface="+mn-ea"/>
                <a:cs typeface="+mn-cs"/>
              </a:rPr>
              <a:t> or </a:t>
            </a:r>
            <a:r>
              <a:rPr lang="en-US" sz="1200" b="0" i="1" u="none" strike="noStrike" kern="1200" dirty="0" smtClean="0">
                <a:solidFill>
                  <a:schemeClr val="tx1"/>
                </a:solidFill>
                <a:effectLst/>
                <a:latin typeface="+mn-lt"/>
                <a:ea typeface="+mn-ea"/>
                <a:cs typeface="+mn-cs"/>
              </a:rPr>
              <a:t>schooling</a:t>
            </a:r>
            <a:r>
              <a:rPr lang="en-US" sz="1200" b="0" i="0" u="none" strike="noStrike"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to refer to swarm </a:t>
            </a:r>
            <a:r>
              <a:rPr lang="en-US" sz="1200" b="0" i="0" kern="1200" dirty="0" err="1" smtClean="0">
                <a:solidFill>
                  <a:schemeClr val="tx1"/>
                </a:solidFill>
                <a:effectLst/>
                <a:latin typeface="+mn-lt"/>
                <a:ea typeface="+mn-ea"/>
                <a:cs typeface="+mn-cs"/>
              </a:rPr>
              <a:t>behaviour</a:t>
            </a:r>
            <a:r>
              <a:rPr lang="en-US" sz="1200" b="0" i="0" kern="1200" dirty="0" smtClean="0">
                <a:solidFill>
                  <a:schemeClr val="tx1"/>
                </a:solidFill>
                <a:effectLst/>
                <a:latin typeface="+mn-lt"/>
                <a:ea typeface="+mn-ea"/>
                <a:cs typeface="+mn-cs"/>
              </a:rPr>
              <a:t> in fish. </a:t>
            </a:r>
            <a:r>
              <a:rPr lang="en-US" sz="1200" b="0" i="0" u="none" strike="noStrike" kern="1200" dirty="0" smtClean="0">
                <a:solidFill>
                  <a:schemeClr val="tx1"/>
                </a:solidFill>
                <a:effectLst/>
                <a:latin typeface="+mn-lt"/>
                <a:ea typeface="+mn-ea"/>
                <a:cs typeface="+mn-cs"/>
              </a:rPr>
              <a:t>Phytoplankton</a:t>
            </a:r>
            <a:r>
              <a:rPr lang="en-US" sz="1200" b="0" i="0" kern="1200" dirty="0" smtClean="0">
                <a:solidFill>
                  <a:schemeClr val="tx1"/>
                </a:solidFill>
                <a:effectLst/>
                <a:latin typeface="+mn-lt"/>
                <a:ea typeface="+mn-ea"/>
                <a:cs typeface="+mn-cs"/>
              </a:rPr>
              <a:t> also gather in huge swarms called </a:t>
            </a:r>
            <a:r>
              <a:rPr lang="en-US" sz="1200" b="0" i="1" u="none" strike="noStrike" kern="1200" dirty="0" smtClean="0">
                <a:solidFill>
                  <a:schemeClr val="tx1"/>
                </a:solidFill>
                <a:effectLst/>
                <a:latin typeface="+mn-lt"/>
                <a:ea typeface="+mn-ea"/>
                <a:cs typeface="+mn-cs"/>
              </a:rPr>
              <a:t>blooms</a:t>
            </a:r>
            <a:r>
              <a:rPr lang="en-US" sz="1200" b="0" i="0" kern="1200" dirty="0" smtClean="0">
                <a:solidFill>
                  <a:schemeClr val="tx1"/>
                </a:solidFill>
                <a:effectLst/>
                <a:latin typeface="+mn-lt"/>
                <a:ea typeface="+mn-ea"/>
                <a:cs typeface="+mn-cs"/>
              </a:rPr>
              <a:t>, although these organisms are </a:t>
            </a:r>
            <a:r>
              <a:rPr lang="en-US" sz="1200" b="0" i="0" u="none" strike="noStrike" kern="1200" dirty="0" smtClean="0">
                <a:solidFill>
                  <a:schemeClr val="tx1"/>
                </a:solidFill>
                <a:effectLst/>
                <a:latin typeface="+mn-lt"/>
                <a:ea typeface="+mn-ea"/>
                <a:cs typeface="+mn-cs"/>
              </a:rPr>
              <a:t>algae </a:t>
            </a:r>
            <a:r>
              <a:rPr lang="en-US" sz="1200" b="0" i="0" kern="1200" dirty="0" smtClean="0">
                <a:solidFill>
                  <a:schemeClr val="tx1"/>
                </a:solidFill>
                <a:effectLst/>
                <a:latin typeface="+mn-lt"/>
                <a:ea typeface="+mn-ea"/>
                <a:cs typeface="+mn-cs"/>
              </a:rPr>
              <a:t>and are not self-propelled the way animals are. By extension, the term swarm is applied also to inanimate entities which exhibit parallel </a:t>
            </a:r>
            <a:r>
              <a:rPr lang="en-US" sz="1200" b="0" i="0" kern="1200" dirty="0" err="1" smtClean="0">
                <a:solidFill>
                  <a:schemeClr val="tx1"/>
                </a:solidFill>
                <a:effectLst/>
                <a:latin typeface="+mn-lt"/>
                <a:ea typeface="+mn-ea"/>
                <a:cs typeface="+mn-cs"/>
              </a:rPr>
              <a:t>behaviours</a:t>
            </a:r>
            <a:r>
              <a:rPr lang="en-US" sz="1200" b="0" i="0" kern="1200" dirty="0" smtClean="0">
                <a:solidFill>
                  <a:schemeClr val="tx1"/>
                </a:solidFill>
                <a:effectLst/>
                <a:latin typeface="+mn-lt"/>
                <a:ea typeface="+mn-ea"/>
                <a:cs typeface="+mn-cs"/>
              </a:rPr>
              <a:t>, as in a </a:t>
            </a:r>
            <a:r>
              <a:rPr lang="en-US" sz="1200" b="0" i="0" u="none" strike="noStrike" kern="1200" dirty="0" smtClean="0">
                <a:solidFill>
                  <a:schemeClr val="tx1"/>
                </a:solidFill>
                <a:effectLst/>
                <a:latin typeface="+mn-lt"/>
                <a:ea typeface="+mn-ea"/>
                <a:cs typeface="+mn-cs"/>
              </a:rPr>
              <a:t>robot swarm</a:t>
            </a:r>
            <a:r>
              <a:rPr lang="en-US" sz="1200" b="0" i="0" kern="1200" dirty="0" smtClean="0">
                <a:solidFill>
                  <a:schemeClr val="tx1"/>
                </a:solidFill>
                <a:effectLst/>
                <a:latin typeface="+mn-lt"/>
                <a:ea typeface="+mn-ea"/>
                <a:cs typeface="+mn-cs"/>
              </a:rPr>
              <a:t>, an </a:t>
            </a:r>
            <a:r>
              <a:rPr lang="en-US" sz="1200" b="0" i="0" u="none" strike="noStrike" kern="1200" dirty="0" smtClean="0">
                <a:solidFill>
                  <a:schemeClr val="tx1"/>
                </a:solidFill>
                <a:effectLst/>
                <a:latin typeface="+mn-lt"/>
                <a:ea typeface="+mn-ea"/>
                <a:cs typeface="+mn-cs"/>
              </a:rPr>
              <a:t>earthquake swarm</a:t>
            </a:r>
            <a:r>
              <a:rPr lang="en-US" sz="1200" b="0" i="0" kern="1200" dirty="0" smtClean="0">
                <a:solidFill>
                  <a:schemeClr val="tx1"/>
                </a:solidFill>
                <a:effectLst/>
                <a:latin typeface="+mn-lt"/>
                <a:ea typeface="+mn-ea"/>
                <a:cs typeface="+mn-cs"/>
              </a:rPr>
              <a:t>, or a swarm of stars</a:t>
            </a:r>
            <a:endParaRPr lang="en-US" dirty="0"/>
          </a:p>
        </p:txBody>
      </p:sp>
      <p:sp>
        <p:nvSpPr>
          <p:cNvPr id="4" name="Slide Number Placeholder 3"/>
          <p:cNvSpPr>
            <a:spLocks noGrp="1"/>
          </p:cNvSpPr>
          <p:nvPr>
            <p:ph type="sldNum" sz="quarter" idx="10"/>
          </p:nvPr>
        </p:nvSpPr>
        <p:spPr/>
        <p:txBody>
          <a:bodyPr/>
          <a:lstStyle/>
          <a:p>
            <a:fld id="{CC2D4263-C3CF-4A87-8E14-8C377A4B1364}" type="slidenum">
              <a:rPr lang="en-US" smtClean="0"/>
              <a:t>8</a:t>
            </a:fld>
            <a:endParaRPr lang="en-US"/>
          </a:p>
        </p:txBody>
      </p:sp>
    </p:spTree>
    <p:extLst>
      <p:ext uri="{BB962C8B-B14F-4D97-AF65-F5344CB8AC3E}">
        <p14:creationId xmlns:p14="http://schemas.microsoft.com/office/powerpoint/2010/main" val="1951308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C2D4263-C3CF-4A87-8E14-8C377A4B1364}" type="slidenum">
              <a:rPr lang="en-US" smtClean="0"/>
              <a:t>9</a:t>
            </a:fld>
            <a:endParaRPr lang="en-US"/>
          </a:p>
        </p:txBody>
      </p:sp>
    </p:spTree>
    <p:extLst>
      <p:ext uri="{BB962C8B-B14F-4D97-AF65-F5344CB8AC3E}">
        <p14:creationId xmlns:p14="http://schemas.microsoft.com/office/powerpoint/2010/main" val="3608433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200" u="none" strike="noStrike" kern="1200" dirty="0" smtClean="0">
                <a:solidFill>
                  <a:schemeClr val="tx1"/>
                </a:solidFill>
                <a:effectLst/>
                <a:latin typeface="+mn-lt"/>
                <a:ea typeface="+mn-ea"/>
                <a:cs typeface="+mn-cs"/>
                <a:hlinkClick r:id="rId3" tooltip="Video tracking"/>
              </a:rPr>
              <a:t>Video tracking</a:t>
            </a:r>
            <a:r>
              <a:rPr lang="en-IN" sz="1200" kern="1200" dirty="0" smtClean="0">
                <a:solidFill>
                  <a:schemeClr val="tx1"/>
                </a:solidFill>
                <a:effectLst/>
                <a:latin typeface="+mn-lt"/>
                <a:ea typeface="+mn-ea"/>
                <a:cs typeface="+mn-cs"/>
              </a:rPr>
              <a:t> is an essential tool for systematically studying swarm-behaviour, even though other tracking methods are available. Recently </a:t>
            </a:r>
            <a:r>
              <a:rPr lang="en-IN" sz="1200" u="none" strike="noStrike" kern="1200" dirty="0" smtClean="0">
                <a:solidFill>
                  <a:schemeClr val="tx1"/>
                </a:solidFill>
                <a:effectLst/>
                <a:latin typeface="+mn-lt"/>
                <a:ea typeface="+mn-ea"/>
                <a:cs typeface="+mn-cs"/>
                <a:hlinkClick r:id="rId4" tooltip="Bristol robotics laboratory"/>
              </a:rPr>
              <a:t>Bristol robotics laboratory</a:t>
            </a:r>
            <a:r>
              <a:rPr lang="en-IN" sz="1200" kern="1200" dirty="0" smtClean="0">
                <a:solidFill>
                  <a:schemeClr val="tx1"/>
                </a:solidFill>
                <a:effectLst/>
                <a:latin typeface="+mn-lt"/>
                <a:ea typeface="+mn-ea"/>
                <a:cs typeface="+mn-cs"/>
              </a:rPr>
              <a:t> developed an ultrasonic position tracking system for swarm research purposes. Further research is needed to find methodologies that allow the design and reliable prediction of swarm behaviour when only the features of the individual swarm members are given.</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C2D4263-C3CF-4A87-8E14-8C377A4B1364}" type="slidenum">
              <a:rPr lang="en-US" smtClean="0"/>
              <a:t>10</a:t>
            </a:fld>
            <a:endParaRPr lang="en-US"/>
          </a:p>
        </p:txBody>
      </p:sp>
    </p:spTree>
    <p:extLst>
      <p:ext uri="{BB962C8B-B14F-4D97-AF65-F5344CB8AC3E}">
        <p14:creationId xmlns:p14="http://schemas.microsoft.com/office/powerpoint/2010/main" val="14595375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1ADC8862-5ED6-46C8-9899-3662940C2CE2}" type="datetimeFigureOut">
              <a:rPr lang="en-US" smtClean="0"/>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F27D6E-614E-4710-B687-7E494A18E522}" type="slidenum">
              <a:rPr lang="en-US" smtClean="0"/>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DC8862-5ED6-46C8-9899-3662940C2CE2}" type="datetimeFigureOut">
              <a:rPr lang="en-US" smtClean="0"/>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F27D6E-614E-4710-B687-7E494A18E522}"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DC8862-5ED6-46C8-9899-3662940C2CE2}" type="datetimeFigureOut">
              <a:rPr lang="en-US" smtClean="0"/>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F27D6E-614E-4710-B687-7E494A18E522}"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DC8862-5ED6-46C8-9899-3662940C2CE2}" type="datetimeFigureOut">
              <a:rPr lang="en-US" smtClean="0"/>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F27D6E-614E-4710-B687-7E494A18E522}" type="slidenum">
              <a:rPr lang="en-US" smtClean="0"/>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DC8862-5ED6-46C8-9899-3662940C2CE2}" type="datetimeFigureOut">
              <a:rPr lang="en-US" smtClean="0"/>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F27D6E-614E-4710-B687-7E494A18E522}"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1ADC8862-5ED6-46C8-9899-3662940C2CE2}" type="datetimeFigureOut">
              <a:rPr lang="en-US" smtClean="0"/>
              <a:t>3/5/2014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F27D6E-614E-4710-B687-7E494A18E522}"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ADC8862-5ED6-46C8-9899-3662940C2CE2}" type="datetimeFigureOut">
              <a:rPr lang="en-US" smtClean="0"/>
              <a:t>3/5/2014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F27D6E-614E-4710-B687-7E494A18E522}"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ADC8862-5ED6-46C8-9899-3662940C2CE2}" type="datetimeFigureOut">
              <a:rPr lang="en-US" smtClean="0"/>
              <a:t>3/5/2014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F27D6E-614E-4710-B687-7E494A18E522}"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DC8862-5ED6-46C8-9899-3662940C2CE2}" type="datetimeFigureOut">
              <a:rPr lang="en-US" smtClean="0"/>
              <a:t>3/5/2014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F27D6E-614E-4710-B687-7E494A18E522}"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DC8862-5ED6-46C8-9899-3662940C2CE2}" type="datetimeFigureOut">
              <a:rPr lang="en-US" smtClean="0"/>
              <a:t>3/5/2014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F27D6E-614E-4710-B687-7E494A18E522}"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DC8862-5ED6-46C8-9899-3662940C2CE2}" type="datetimeFigureOut">
              <a:rPr lang="en-US" smtClean="0"/>
              <a:t>3/5/2014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F27D6E-614E-4710-B687-7E494A18E522}"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1ADC8862-5ED6-46C8-9899-3662940C2CE2}" type="datetimeFigureOut">
              <a:rPr lang="en-US" smtClean="0"/>
              <a:t>3/5/2014</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5AF27D6E-614E-4710-B687-7E494A18E522}"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3.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3.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pPr marL="285750" indent="-285750" algn="r">
              <a:buFontTx/>
              <a:buChar char="-"/>
            </a:pPr>
            <a:r>
              <a:rPr lang="en-US" sz="2400" dirty="0" smtClean="0"/>
              <a:t>Suhel Shariph</a:t>
            </a:r>
          </a:p>
          <a:p>
            <a:pPr marL="285750" indent="-285750" algn="r">
              <a:buFontTx/>
              <a:buChar char="-"/>
            </a:pPr>
            <a:r>
              <a:rPr lang="en-US" sz="2400" dirty="0" smtClean="0"/>
              <a:t>Arnav</a:t>
            </a:r>
            <a:r>
              <a:rPr lang="en-US" sz="2400" dirty="0"/>
              <a:t> </a:t>
            </a:r>
            <a:r>
              <a:rPr lang="en-US" sz="2400" dirty="0" smtClean="0"/>
              <a:t>Sharma</a:t>
            </a:r>
          </a:p>
          <a:p>
            <a:pPr marL="285750" indent="-285750" algn="r">
              <a:buFontTx/>
              <a:buChar char="-"/>
            </a:pPr>
            <a:r>
              <a:rPr lang="en-US" sz="2400" dirty="0" smtClean="0"/>
              <a:t>Dhruv Bindal</a:t>
            </a:r>
          </a:p>
        </p:txBody>
      </p:sp>
      <p:sp>
        <p:nvSpPr>
          <p:cNvPr id="2" name="Title 1"/>
          <p:cNvSpPr>
            <a:spLocks noGrp="1"/>
          </p:cNvSpPr>
          <p:nvPr>
            <p:ph type="ctrTitle"/>
          </p:nvPr>
        </p:nvSpPr>
        <p:spPr>
          <a:xfrm>
            <a:off x="533400" y="1524000"/>
            <a:ext cx="7772400" cy="1470025"/>
          </a:xfrm>
        </p:spPr>
        <p:txBody>
          <a:bodyPr>
            <a:normAutofit fontScale="90000"/>
          </a:bodyPr>
          <a:lstStyle/>
          <a:p>
            <a:r>
              <a:rPr lang="en-US" b="1" dirty="0"/>
              <a:t>Curtailing the negative effect of </a:t>
            </a:r>
            <a:r>
              <a:rPr lang="en-US" b="1" dirty="0" smtClean="0"/>
              <a:t> merging </a:t>
            </a:r>
            <a:r>
              <a:rPr lang="en-US" b="1" dirty="0"/>
              <a:t>Swarm Intelligence with Nanotechnology.</a:t>
            </a:r>
            <a:r>
              <a:rPr lang="en-US" dirty="0"/>
              <a:t/>
            </a:r>
            <a:br>
              <a:rPr lang="en-US" dirty="0"/>
            </a:br>
            <a:endParaRPr lang="en-US" dirty="0"/>
          </a:p>
        </p:txBody>
      </p:sp>
      <p:pic>
        <p:nvPicPr>
          <p:cNvPr id="4" name="Picture 3" descr="C:\Users\Admin\Desktop\50554_94163086733_7661399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8150" y="26914"/>
            <a:ext cx="1085850" cy="168592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6981968"/>
      </p:ext>
    </p:extLst>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OTHER APPLICATIONS OF THIS COMBINATION</a:t>
            </a:r>
            <a:endParaRPr lang="en-US" b="1" dirty="0"/>
          </a:p>
        </p:txBody>
      </p:sp>
      <p:sp>
        <p:nvSpPr>
          <p:cNvPr id="3" name="Content Placeholder 2"/>
          <p:cNvSpPr>
            <a:spLocks noGrp="1"/>
          </p:cNvSpPr>
          <p:nvPr>
            <p:ph sz="quarter" idx="13"/>
          </p:nvPr>
        </p:nvSpPr>
        <p:spPr/>
        <p:txBody>
          <a:bodyPr/>
          <a:lstStyle/>
          <a:p>
            <a:pPr algn="ctr"/>
            <a:r>
              <a:rPr lang="en-IN" sz="3200" b="1" dirty="0"/>
              <a:t>Ultrasonic Position Tracking System </a:t>
            </a:r>
            <a:endParaRPr lang="en-IN" b="1" dirty="0"/>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1538922" y="2438400"/>
            <a:ext cx="6066155" cy="3972243"/>
          </a:xfrm>
          <a:prstGeom prst="rect">
            <a:avLst/>
          </a:prstGeom>
        </p:spPr>
      </p:pic>
      <p:pic>
        <p:nvPicPr>
          <p:cNvPr id="5" name="Picture 4" descr="C:\Users\Admin\Desktop\50554_94163086733_7661399_.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26914"/>
            <a:ext cx="914400" cy="168592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2406910"/>
      </p:ext>
    </p:extLst>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t>DEMERITS </a:t>
            </a:r>
            <a:r>
              <a:rPr lang="en-US" b="1" dirty="0" smtClean="0"/>
              <a:t>of the combination</a:t>
            </a:r>
            <a:endParaRPr lang="en-US" b="1" dirty="0"/>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3348878053"/>
              </p:ext>
            </p:extLst>
          </p:nvPr>
        </p:nvGraphicFramePr>
        <p:xfrm>
          <a:off x="609600" y="1828800"/>
          <a:ext cx="79248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C:\Users\Admin\Desktop\50554_94163086733_7661399_.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58150" y="26914"/>
            <a:ext cx="1085850" cy="168592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695609"/>
      </p:ext>
    </p:extLst>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smtClean="0"/>
              <a:t>COUNTERMEASURE FOR NUCLEAR WEAPONS</a:t>
            </a:r>
            <a:endParaRPr lang="en-IN" b="1" dirty="0"/>
          </a:p>
        </p:txBody>
      </p:sp>
      <p:graphicFrame>
        <p:nvGraphicFramePr>
          <p:cNvPr id="4" name="Content Placeholder 3"/>
          <p:cNvGraphicFramePr>
            <a:graphicFrameLocks noGrp="1"/>
          </p:cNvGraphicFramePr>
          <p:nvPr>
            <p:ph sz="quarter" idx="13"/>
          </p:nvPr>
        </p:nvGraphicFramePr>
        <p:xfrm>
          <a:off x="609600" y="1600200"/>
          <a:ext cx="79248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C:\Users\Admin\Desktop\50554_94163086733_7661399_.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29600" y="26915"/>
            <a:ext cx="914400" cy="149708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2316449"/>
      </p:ext>
    </p:extLst>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3"/>
            <p:extLst>
              <p:ext uri="{D42A27DB-BD31-4B8C-83A1-F6EECF244321}">
                <p14:modId xmlns:p14="http://schemas.microsoft.com/office/powerpoint/2010/main" val="1499334396"/>
              </p:ext>
            </p:extLst>
          </p:nvPr>
        </p:nvGraphicFramePr>
        <p:xfrm>
          <a:off x="1209822" y="1600200"/>
          <a:ext cx="7248378"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C:\Users\Admin\Desktop\50554_94163086733_7661399_.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58150" y="26914"/>
            <a:ext cx="1085850" cy="168592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6359112"/>
      </p:ext>
    </p:extLst>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CONCLUSION:-</a:t>
            </a:r>
            <a:br>
              <a:rPr lang="en-US" b="1" dirty="0" smtClean="0"/>
            </a:br>
            <a:endParaRPr lang="en-IN" b="1" dirty="0"/>
          </a:p>
        </p:txBody>
      </p:sp>
      <p:sp>
        <p:nvSpPr>
          <p:cNvPr id="3" name="Content Placeholder 2"/>
          <p:cNvSpPr>
            <a:spLocks noGrp="1"/>
          </p:cNvSpPr>
          <p:nvPr>
            <p:ph sz="quarter" idx="13"/>
          </p:nvPr>
        </p:nvSpPr>
        <p:spPr>
          <a:xfrm>
            <a:off x="609600" y="2362200"/>
            <a:ext cx="7924800" cy="4114800"/>
          </a:xfrm>
        </p:spPr>
        <p:txBody>
          <a:bodyPr/>
          <a:lstStyle/>
          <a:p>
            <a:r>
              <a:rPr lang="en-IN" dirty="0"/>
              <a:t>This </a:t>
            </a:r>
            <a:r>
              <a:rPr lang="en-IN" dirty="0" smtClean="0"/>
              <a:t>presentation </a:t>
            </a:r>
            <a:r>
              <a:rPr lang="en-IN" dirty="0"/>
              <a:t>tried its best to analyse and provide a near comprehensive study /analysis of the basic components which constitute a nanotechnology system, primarily, focussing on swarm intelligence currently in use and analysing the shortcomings with respect to counter measures employed. The ideas presented </a:t>
            </a:r>
            <a:r>
              <a:rPr lang="en-IN" dirty="0" smtClean="0"/>
              <a:t>here </a:t>
            </a:r>
            <a:r>
              <a:rPr lang="en-IN" dirty="0"/>
              <a:t>have been devised keeping in mind these limitations and thereby, keeping a future of 2040, in perspective given the ever-changing dynamics in the context of 21st century and keeping in mind that the field of nanotechnology with swarm robotics being the latest in the world should not lag in its quest for development and safeguarding of its economic and scientific interests.</a:t>
            </a:r>
          </a:p>
          <a:p>
            <a:pPr marL="0" indent="0">
              <a:buNone/>
            </a:pPr>
            <a:endParaRPr lang="en-IN" dirty="0"/>
          </a:p>
        </p:txBody>
      </p:sp>
      <p:pic>
        <p:nvPicPr>
          <p:cNvPr id="4" name="Picture 3" descr="C:\Users\Admin\Desktop\50554_94163086733_7661399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8150" y="26914"/>
            <a:ext cx="1085850" cy="168592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7188368"/>
      </p:ext>
    </p:extLst>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IN" dirty="0"/>
          </a:p>
        </p:txBody>
      </p:sp>
      <p:sp>
        <p:nvSpPr>
          <p:cNvPr id="3" name="Content Placeholder 2"/>
          <p:cNvSpPr>
            <a:spLocks noGrp="1"/>
          </p:cNvSpPr>
          <p:nvPr>
            <p:ph sz="quarter" idx="13"/>
          </p:nvPr>
        </p:nvSpPr>
        <p:spPr>
          <a:xfrm>
            <a:off x="609600" y="1600200"/>
            <a:ext cx="7924800" cy="4495800"/>
          </a:xfrm>
        </p:spPr>
        <p:txBody>
          <a:bodyPr>
            <a:normAutofit fontScale="85000" lnSpcReduction="10000"/>
          </a:bodyPr>
          <a:lstStyle/>
          <a:p>
            <a:pPr marL="0" lvl="0" indent="0">
              <a:buNone/>
            </a:pPr>
            <a:r>
              <a:rPr lang="en-IN" dirty="0" smtClean="0"/>
              <a:t>1.B</a:t>
            </a:r>
            <a:r>
              <a:rPr lang="en-IN" dirty="0"/>
              <a:t>. K. Panigrahi, Y. Shi, and M.-H. Lim (eds.): Handbook of Swarm Intelligence. Series: Adaptation, Learning, and Optimization, Vol 7, Springer-Verlag Berlin Heidelberg, 2011. ISBN 978-3-642-17389-9</a:t>
            </a:r>
          </a:p>
          <a:p>
            <a:pPr marL="0" indent="0">
              <a:buNone/>
            </a:pPr>
            <a:r>
              <a:rPr lang="en-IN" dirty="0"/>
              <a:t> </a:t>
            </a:r>
          </a:p>
          <a:p>
            <a:pPr marL="0" lvl="0" indent="0">
              <a:buNone/>
            </a:pPr>
            <a:r>
              <a:rPr lang="en-IN" dirty="0" smtClean="0"/>
              <a:t>2.S</a:t>
            </a:r>
            <a:r>
              <a:rPr lang="en-IN" dirty="0"/>
              <a:t>. Das, B. K. Panigrahi, and S. S. Pattnaik, Nature-Inspired Algorithms for Multi-objective Optimization, Handbook of Research on Machine Learning Applications and Trends: Algorithms Methods and Techniques, Hershey, New York, Vol. 1, pp. 95–108, 2009. </a:t>
            </a:r>
          </a:p>
          <a:p>
            <a:pPr marL="0" indent="0">
              <a:buNone/>
            </a:pPr>
            <a:r>
              <a:rPr lang="en-IN" dirty="0"/>
              <a:t> </a:t>
            </a:r>
          </a:p>
          <a:p>
            <a:pPr marL="0" indent="0">
              <a:buNone/>
            </a:pPr>
            <a:r>
              <a:rPr lang="en-IN" dirty="0"/>
              <a:t> </a:t>
            </a:r>
          </a:p>
          <a:p>
            <a:pPr marL="0" lvl="0" indent="0">
              <a:buNone/>
            </a:pPr>
            <a:r>
              <a:rPr lang="en-IN" dirty="0" smtClean="0"/>
              <a:t>3.A</a:t>
            </a:r>
            <a:r>
              <a:rPr lang="en-IN" dirty="0"/>
              <a:t>. P. Engelbrecht (ed.), Computational Intelligence: An Introduction. John Wiley &amp; Sons, England, 2002. </a:t>
            </a:r>
          </a:p>
          <a:p>
            <a:pPr marL="0" indent="0">
              <a:buNone/>
            </a:pPr>
            <a:r>
              <a:rPr lang="en-IN" dirty="0"/>
              <a:t> </a:t>
            </a:r>
          </a:p>
          <a:p>
            <a:pPr marL="0" lvl="0" indent="0">
              <a:buNone/>
            </a:pPr>
            <a:r>
              <a:rPr lang="en-IN" dirty="0" smtClean="0"/>
              <a:t>4.D</a:t>
            </a:r>
            <a:r>
              <a:rPr lang="en-IN" dirty="0"/>
              <a:t>. Karaboga and B. Basturk, A Powerful And Efficient Algorithm For Numerical Function Optimization: Artificial Bee Colony (ABC) Algorithm, Journal of Global Optimization, Springer Netherlands, Vol. 39, No. 3, pp: 459-471, 2007.</a:t>
            </a:r>
          </a:p>
          <a:p>
            <a:pPr marL="0" indent="0">
              <a:buNone/>
            </a:pPr>
            <a:r>
              <a:rPr lang="en-IN" dirty="0"/>
              <a:t> </a:t>
            </a:r>
          </a:p>
          <a:p>
            <a:pPr marL="0" lvl="0" indent="0">
              <a:buNone/>
            </a:pPr>
            <a:r>
              <a:rPr lang="en-IN" dirty="0" smtClean="0"/>
              <a:t>5.R</a:t>
            </a:r>
            <a:r>
              <a:rPr lang="en-IN" dirty="0"/>
              <a:t>. C. Eberhart and J. Kennedy. A new optimizer using particle swarm theory. In Proceedings of the Sixth International Symposium on Micro Machine and Human Science, Nagoya, Japan, pp. 39–43, 1995</a:t>
            </a:r>
          </a:p>
          <a:p>
            <a:endParaRPr lang="en-IN" dirty="0"/>
          </a:p>
        </p:txBody>
      </p:sp>
      <p:pic>
        <p:nvPicPr>
          <p:cNvPr id="4" name="Picture 3" descr="C:\Users\Admin\Desktop\50554_94163086733_7661399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8150" y="26914"/>
            <a:ext cx="1085850" cy="168592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8436000"/>
      </p:ext>
    </p:extLst>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2514600"/>
            <a:ext cx="7924800" cy="1600200"/>
          </a:xfrm>
        </p:spPr>
        <p:txBody>
          <a:bodyPr/>
          <a:lstStyle/>
          <a:p>
            <a:pPr algn="ctr"/>
            <a:r>
              <a:rPr lang="en-US" sz="6000" b="1" dirty="0" smtClean="0"/>
              <a:t>THANK YOU</a:t>
            </a:r>
            <a:br>
              <a:rPr lang="en-US" sz="6000" b="1" dirty="0" smtClean="0"/>
            </a:br>
            <a:r>
              <a:rPr lang="en-US" sz="6000" b="1" dirty="0" smtClean="0"/>
              <a:t/>
            </a:r>
            <a:br>
              <a:rPr lang="en-US" sz="6000" b="1" dirty="0" smtClean="0"/>
            </a:br>
            <a:r>
              <a:rPr lang="en-US" sz="2400" b="1" dirty="0" smtClean="0"/>
              <a:t>QUESTIONS AND COMMENTS</a:t>
            </a:r>
            <a:endParaRPr lang="en-IN" sz="6000" b="1" dirty="0"/>
          </a:p>
        </p:txBody>
      </p:sp>
      <p:pic>
        <p:nvPicPr>
          <p:cNvPr id="3" name="Picture 2" descr="C:\Users\Admin\Desktop\50554_94163086733_7661399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8150" y="26914"/>
            <a:ext cx="1085850" cy="168592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2998620"/>
      </p:ext>
    </p:extLst>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VISION 2040</a:t>
            </a:r>
            <a:endParaRPr lang="en-IN" b="1" dirty="0"/>
          </a:p>
        </p:txBody>
      </p:sp>
      <p:sp>
        <p:nvSpPr>
          <p:cNvPr id="3" name="Content Placeholder 2"/>
          <p:cNvSpPr>
            <a:spLocks noGrp="1"/>
          </p:cNvSpPr>
          <p:nvPr>
            <p:ph sz="quarter" idx="13"/>
          </p:nvPr>
        </p:nvSpPr>
        <p:spPr>
          <a:xfrm>
            <a:off x="609600" y="2057400"/>
            <a:ext cx="7924800" cy="4267200"/>
          </a:xfrm>
        </p:spPr>
        <p:txBody>
          <a:bodyPr/>
          <a:lstStyle/>
          <a:p>
            <a:r>
              <a:rPr lang="en-IN" dirty="0"/>
              <a:t>A </a:t>
            </a:r>
            <a:r>
              <a:rPr lang="en-IN" b="1" dirty="0"/>
              <a:t>vision</a:t>
            </a:r>
            <a:r>
              <a:rPr lang="en-IN" dirty="0"/>
              <a:t> is something seen in a </a:t>
            </a:r>
            <a:r>
              <a:rPr lang="en-IN" b="1" dirty="0" smtClean="0"/>
              <a:t>dream</a:t>
            </a:r>
            <a:r>
              <a:rPr lang="en-IN" dirty="0" smtClean="0"/>
              <a:t>,</a:t>
            </a:r>
            <a:r>
              <a:rPr lang="en-IN" dirty="0"/>
              <a:t> trance, or religious </a:t>
            </a:r>
            <a:r>
              <a:rPr lang="en-IN" dirty="0" smtClean="0"/>
              <a:t>ecstasy</a:t>
            </a:r>
            <a:r>
              <a:rPr lang="en-IN" dirty="0"/>
              <a:t>,</a:t>
            </a:r>
            <a:r>
              <a:rPr lang="en-IN" dirty="0" smtClean="0"/>
              <a:t> </a:t>
            </a:r>
            <a:r>
              <a:rPr lang="en-IN" dirty="0"/>
              <a:t>especially a </a:t>
            </a:r>
            <a:r>
              <a:rPr lang="en-IN" dirty="0" smtClean="0"/>
              <a:t>supernatural</a:t>
            </a:r>
            <a:r>
              <a:rPr lang="en-IN" dirty="0"/>
              <a:t> </a:t>
            </a:r>
            <a:r>
              <a:rPr lang="en-IN" dirty="0" smtClean="0"/>
              <a:t>appearance </a:t>
            </a:r>
            <a:r>
              <a:rPr lang="en-IN" dirty="0"/>
              <a:t>that conveys a revelation. Visions generally have more clarity than dreams, but traditionally fewer psychological connotations.  </a:t>
            </a:r>
            <a:endParaRPr lang="en-IN" dirty="0" smtClean="0"/>
          </a:p>
          <a:p>
            <a:r>
              <a:rPr lang="en-US" dirty="0"/>
              <a:t> </a:t>
            </a:r>
            <a:r>
              <a:rPr lang="en-IN" b="1" dirty="0" smtClean="0"/>
              <a:t>Vision</a:t>
            </a:r>
            <a:r>
              <a:rPr lang="en-IN" dirty="0" smtClean="0"/>
              <a:t> </a:t>
            </a:r>
            <a:r>
              <a:rPr lang="en-IN" dirty="0"/>
              <a:t>describes our dreams, hopes and ambitions; our most radical conception of our organization and community—20, 50, 100 years from today. It stands in contrast to the </a:t>
            </a:r>
            <a:r>
              <a:rPr lang="en-IN" i="1" dirty="0"/>
              <a:t>mission statement</a:t>
            </a:r>
            <a:r>
              <a:rPr lang="en-IN" dirty="0"/>
              <a:t>, which aims to </a:t>
            </a:r>
            <a:r>
              <a:rPr lang="en-IN" dirty="0" smtClean="0"/>
              <a:t>be </a:t>
            </a:r>
            <a:r>
              <a:rPr lang="en-IN" dirty="0"/>
              <a:t>more realistic description of the </a:t>
            </a:r>
            <a:r>
              <a:rPr lang="en-IN" dirty="0" smtClean="0"/>
              <a:t>current state.</a:t>
            </a:r>
          </a:p>
          <a:p>
            <a:r>
              <a:rPr lang="en-IN" b="1" dirty="0"/>
              <a:t>2040</a:t>
            </a:r>
            <a:r>
              <a:rPr lang="en-IN" dirty="0"/>
              <a:t>….a world which will be far more advanced than the today’s world. Till 2014, we have developed certain scientific theories that could minimise the human labour and increases the accuracy and precision in various operations but till 2040 the vision will be completely different.</a:t>
            </a:r>
            <a:br>
              <a:rPr lang="en-IN" dirty="0"/>
            </a:br>
            <a:endParaRPr lang="en-IN"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62600" y="7938"/>
            <a:ext cx="3581400" cy="1676400"/>
          </a:xfrm>
          <a:prstGeom prst="rect">
            <a:avLst/>
          </a:prstGeom>
        </p:spPr>
      </p:pic>
    </p:spTree>
    <p:extLst>
      <p:ext uri="{BB962C8B-B14F-4D97-AF65-F5344CB8AC3E}">
        <p14:creationId xmlns:p14="http://schemas.microsoft.com/office/powerpoint/2010/main" val="2819106061"/>
      </p:ext>
    </p:extLst>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Vision for the future </a:t>
            </a:r>
            <a:endParaRPr lang="en-US" dirty="0"/>
          </a:p>
        </p:txBody>
      </p:sp>
      <p:sp>
        <p:nvSpPr>
          <p:cNvPr id="3" name="Content Placeholder 2"/>
          <p:cNvSpPr>
            <a:spLocks noGrp="1"/>
          </p:cNvSpPr>
          <p:nvPr>
            <p:ph sz="quarter" idx="13"/>
          </p:nvPr>
        </p:nvSpPr>
        <p:spPr/>
        <p:txBody>
          <a:bodyPr/>
          <a:lstStyle/>
          <a:p>
            <a:r>
              <a:rPr lang="en-US" dirty="0" smtClean="0"/>
              <a:t>Vision is the ability to imagine what a society or an industry could develop into in the future and to plan it in a suitable way.</a:t>
            </a:r>
          </a:p>
          <a:p>
            <a:r>
              <a:rPr lang="en-US" dirty="0" smtClean="0"/>
              <a:t>We, by this presentation are looking forward to visualize a world that is much more comfortable to live in because of the assistance provided by the combination of  </a:t>
            </a:r>
            <a:r>
              <a:rPr lang="en-US" dirty="0" err="1" smtClean="0"/>
              <a:t>nano</a:t>
            </a:r>
            <a:r>
              <a:rPr lang="en-US" dirty="0" smtClean="0"/>
              <a:t> technology and swarm intelligence.</a:t>
            </a:r>
            <a:endParaRPr lang="en-US" dirty="0"/>
          </a:p>
          <a:p>
            <a:endParaRPr lang="en-US" dirty="0" smtClean="0"/>
          </a:p>
        </p:txBody>
      </p:sp>
      <p:pic>
        <p:nvPicPr>
          <p:cNvPr id="4" name="Picture 3" descr="C:\Users\Admin\Desktop\50554_94163086733_7661399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8150" y="26914"/>
            <a:ext cx="1085850" cy="168592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3519158"/>
      </p:ext>
    </p:extLst>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Nano Technology</a:t>
            </a:r>
            <a:endParaRPr lang="en-US" b="1" dirty="0"/>
          </a:p>
        </p:txBody>
      </p:sp>
      <p:sp>
        <p:nvSpPr>
          <p:cNvPr id="3" name="Content Placeholder 2"/>
          <p:cNvSpPr>
            <a:spLocks noGrp="1"/>
          </p:cNvSpPr>
          <p:nvPr>
            <p:ph sz="quarter" idx="13"/>
          </p:nvPr>
        </p:nvSpPr>
        <p:spPr/>
        <p:txBody>
          <a:bodyPr>
            <a:normAutofit/>
          </a:bodyPr>
          <a:lstStyle/>
          <a:p>
            <a:pPr marL="0" indent="0">
              <a:buNone/>
            </a:pPr>
            <a:r>
              <a:rPr lang="en-IN" dirty="0"/>
              <a:t/>
            </a:r>
            <a:br>
              <a:rPr lang="en-IN" dirty="0"/>
            </a:br>
            <a:endParaRPr lang="en-US" dirty="0" smtClean="0"/>
          </a:p>
          <a:p>
            <a:r>
              <a:rPr lang="en-US" dirty="0" smtClean="0"/>
              <a:t>Nanotechnology </a:t>
            </a:r>
            <a:r>
              <a:rPr lang="en-US" dirty="0"/>
              <a:t>is the manipulation of matter on an atomic and molecular scale. The earliest, widespread description of nanotechnology referred to the particular technological goal of precisely manipulating atoms and molecules for fabrication of </a:t>
            </a:r>
            <a:r>
              <a:rPr lang="en-US" dirty="0" smtClean="0"/>
              <a:t>macro scale products.</a:t>
            </a:r>
          </a:p>
          <a:p>
            <a:endParaRPr lang="en-US" dirty="0" smtClean="0"/>
          </a:p>
          <a:p>
            <a:r>
              <a:rPr lang="en-IN" dirty="0"/>
              <a:t>The Nano technology as stated earlier is a very vast field of sciences. It is also a very upcoming field and is readily serving the common means of science. Now, to have a little more clarification of the reason for stating the Nano-technology here, we have one more concept which curtails the importance of nanotechnology: --- </a:t>
            </a:r>
            <a:r>
              <a:rPr lang="en-IN" b="1" dirty="0"/>
              <a:t>The Swarm Intelligence...</a:t>
            </a:r>
            <a:r>
              <a:rPr lang="en-IN" dirty="0"/>
              <a:t> </a:t>
            </a:r>
            <a:endParaRPr lang="en-IN" dirty="0" smtClean="0"/>
          </a:p>
          <a:p>
            <a:endParaRPr lang="en-US" dirty="0"/>
          </a:p>
          <a:p>
            <a:endParaRPr lang="en-US" dirty="0" smtClean="0"/>
          </a:p>
          <a:p>
            <a:endParaRPr lang="en-US" dirty="0"/>
          </a:p>
          <a:p>
            <a:endParaRPr lang="en-US" dirty="0" smtClean="0"/>
          </a:p>
          <a:p>
            <a:endParaRPr lang="en-US" dirty="0" smtClean="0"/>
          </a:p>
        </p:txBody>
      </p:sp>
      <p:pic>
        <p:nvPicPr>
          <p:cNvPr id="4" name="Picture 3" descr="C:\Users\Admin\Desktop\50554_94163086733_7661399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8150" y="26914"/>
            <a:ext cx="1085850" cy="168592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1565317"/>
      </p:ext>
    </p:extLst>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marL="0" indent="0">
              <a:buNone/>
            </a:pPr>
            <a:endParaRPr lang="en-US" dirty="0" smtClean="0"/>
          </a:p>
          <a:p>
            <a:endParaRPr lang="en-US" dirty="0"/>
          </a:p>
        </p:txBody>
      </p:sp>
      <p:pic>
        <p:nvPicPr>
          <p:cNvPr id="3074" name="Picture 2" descr="https://encrypted-tbn0.gstatic.com/images?q=tbn:ANd9GcSKY4raK3frB5Fv2HU9EJA63ACsfe9O7_9a2vH_nSVKnnR7zxaBI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273" y="1809978"/>
            <a:ext cx="3276600" cy="264749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encrypted-tbn1.gstatic.com/images?q=tbn:ANd9GcQmuvMAyg2C9fsJZaAj4ZuNyzycFPQpJ4APM-PvXF9jffcaV7V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1782269"/>
            <a:ext cx="3465746" cy="2667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Admin\Desktop\50554_94163086733_7661399_.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58150" y="26914"/>
            <a:ext cx="1085850" cy="168592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1888843"/>
      </p:ext>
    </p:extLst>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Swarm Intelligence</a:t>
            </a:r>
            <a:endParaRPr lang="en-US" b="1" dirty="0"/>
          </a:p>
        </p:txBody>
      </p:sp>
      <p:sp>
        <p:nvSpPr>
          <p:cNvPr id="3" name="Content Placeholder 2"/>
          <p:cNvSpPr>
            <a:spLocks noGrp="1"/>
          </p:cNvSpPr>
          <p:nvPr>
            <p:ph sz="quarter" idx="13"/>
          </p:nvPr>
        </p:nvSpPr>
        <p:spPr/>
        <p:txBody>
          <a:bodyPr>
            <a:normAutofit/>
          </a:bodyPr>
          <a:lstStyle/>
          <a:p>
            <a:r>
              <a:rPr lang="en-US" sz="2400" dirty="0"/>
              <a:t>Swarm intelligence is the collective behavior of decentralized, self-organized systems, natural or artificial. The concept is employed in work on artificial intelligence. </a:t>
            </a:r>
            <a:endParaRPr lang="en-US" sz="2400" dirty="0" smtClean="0"/>
          </a:p>
          <a:p>
            <a:r>
              <a:rPr lang="en-US" sz="2400" dirty="0" smtClean="0"/>
              <a:t>Artificial intelligence is the </a:t>
            </a:r>
            <a:r>
              <a:rPr lang="en-US" sz="2400" dirty="0"/>
              <a:t>theory and development of computer systems able to perform tasks normally requiring human intelligence, such as visual perception, speech recognition, decision-making, and translation between languages</a:t>
            </a:r>
            <a:r>
              <a:rPr lang="en-US" sz="2400" dirty="0" smtClean="0"/>
              <a:t>.</a:t>
            </a:r>
          </a:p>
          <a:p>
            <a:endParaRPr lang="en-US" sz="2400" dirty="0" smtClean="0"/>
          </a:p>
          <a:p>
            <a:endParaRPr lang="en-US" sz="2400" dirty="0" smtClean="0"/>
          </a:p>
        </p:txBody>
      </p:sp>
      <p:pic>
        <p:nvPicPr>
          <p:cNvPr id="4" name="Picture 3" descr="C:\Users\Admin\Desktop\50554_94163086733_7661399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8150" y="26914"/>
            <a:ext cx="1085850" cy="168592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2651089"/>
      </p:ext>
    </p:extLst>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924800" cy="1143000"/>
          </a:xfrm>
        </p:spPr>
        <p:txBody>
          <a:bodyPr/>
          <a:lstStyle/>
          <a:p>
            <a:r>
              <a:rPr lang="en-IN" b="1" dirty="0"/>
              <a:t>Algorithms of Swarm Intelligence</a:t>
            </a:r>
            <a:endParaRPr lang="en-IN" dirty="0"/>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1569086885"/>
              </p:ext>
            </p:extLst>
          </p:nvPr>
        </p:nvGraphicFramePr>
        <p:xfrm>
          <a:off x="533400" y="2667000"/>
          <a:ext cx="7924800" cy="2971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C:\Users\Admin\Desktop\50554_94163086733_7661399_.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58150" y="26914"/>
            <a:ext cx="1085850" cy="168592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8966892"/>
      </p:ext>
    </p:extLst>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Examples of swarm intelligence algorithms</a:t>
            </a:r>
            <a:endParaRPr lang="en-US" dirty="0"/>
          </a:p>
        </p:txBody>
      </p:sp>
      <p:sp>
        <p:nvSpPr>
          <p:cNvPr id="3" name="Content Placeholder 2"/>
          <p:cNvSpPr>
            <a:spLocks noGrp="1"/>
          </p:cNvSpPr>
          <p:nvPr>
            <p:ph sz="quarter" idx="13"/>
          </p:nvPr>
        </p:nvSpPr>
        <p:spPr/>
        <p:txBody>
          <a:bodyPr/>
          <a:lstStyle/>
          <a:p>
            <a:pPr algn="ctr"/>
            <a:r>
              <a:rPr lang="en-US" dirty="0" smtClean="0"/>
              <a:t> </a:t>
            </a:r>
            <a:r>
              <a:rPr lang="en-US" sz="3200" b="1" i="1" dirty="0" smtClean="0"/>
              <a:t>Flocking </a:t>
            </a:r>
            <a:r>
              <a:rPr lang="en-US" sz="3200" b="1" i="1" dirty="0"/>
              <a:t>OF BIRDS</a:t>
            </a:r>
            <a:endParaRPr lang="en-IN" sz="3200" b="1" i="1" dirty="0"/>
          </a:p>
        </p:txBody>
      </p:sp>
      <p:pic>
        <p:nvPicPr>
          <p:cNvPr id="2050" name="Picture 2" descr="http://upload.wikimedia.org/wikipedia/commons/thumb/5/5e/Auklet_flock_Shumagins_1986.jpg/350px-Auklet_flock_Shumagins_198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2203169"/>
            <a:ext cx="5410200" cy="369439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Admin\Desktop\50554_94163086733_7661399_.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58150" y="26914"/>
            <a:ext cx="1085850" cy="168592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2002052"/>
      </p:ext>
    </p:extLst>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Dhruv\Desktop\Untitled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4495800"/>
            <a:ext cx="2960912" cy="1524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Dhruv\Desktop\Untitledb.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41642" y="4495800"/>
            <a:ext cx="4486543" cy="1524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lstStyle/>
          <a:p>
            <a:pPr algn="ctr"/>
            <a:r>
              <a:rPr lang="en-US" b="1" dirty="0"/>
              <a:t>Examples of swarm intelligence algorithms</a:t>
            </a:r>
            <a:endParaRPr lang="en-IN" b="1" dirty="0"/>
          </a:p>
        </p:txBody>
      </p:sp>
      <p:sp>
        <p:nvSpPr>
          <p:cNvPr id="6" name="Content Placeholder 5"/>
          <p:cNvSpPr>
            <a:spLocks noGrp="1"/>
          </p:cNvSpPr>
          <p:nvPr>
            <p:ph sz="quarter" idx="13"/>
          </p:nvPr>
        </p:nvSpPr>
        <p:spPr>
          <a:xfrm>
            <a:off x="609600" y="2057400"/>
            <a:ext cx="7924800" cy="4114800"/>
          </a:xfrm>
        </p:spPr>
        <p:txBody>
          <a:bodyPr/>
          <a:lstStyle/>
          <a:p>
            <a:r>
              <a:rPr lang="en-IN" sz="3200" b="1" i="1" dirty="0"/>
              <a:t>Ants Stigmergic </a:t>
            </a:r>
            <a:r>
              <a:rPr lang="en-IN" sz="3200" b="1" i="1" dirty="0" smtClean="0"/>
              <a:t>behaviour:-</a:t>
            </a:r>
          </a:p>
          <a:p>
            <a:pPr marL="0" indent="0">
              <a:buNone/>
            </a:pPr>
            <a:endParaRPr lang="en-US" sz="3200" b="1" i="1" dirty="0" smtClean="0"/>
          </a:p>
          <a:p>
            <a:pPr marL="0" indent="0">
              <a:buNone/>
            </a:pPr>
            <a:r>
              <a:rPr lang="en-IN" dirty="0" smtClean="0"/>
              <a:t>Ants</a:t>
            </a:r>
            <a:r>
              <a:rPr lang="en-IN" dirty="0"/>
              <a:t>, like many other social insects, communicate with each other using volatile chemical substances known as pheromones, whose direction and intensity can be perceived with their long, mobile antennae. </a:t>
            </a:r>
          </a:p>
        </p:txBody>
      </p:sp>
      <p:pic>
        <p:nvPicPr>
          <p:cNvPr id="7" name="Picture 6" descr="C:\Users\Admin\Desktop\50554_94163086733_7661399_.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58150" y="26914"/>
            <a:ext cx="1085850" cy="168592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7894642"/>
      </p:ext>
    </p:extLst>
  </p:cSld>
  <p:clrMapOvr>
    <a:masterClrMapping/>
  </p:clrMapOvr>
  <mc:AlternateContent xmlns:mc="http://schemas.openxmlformats.org/markup-compatibility/2006" xmlns:p14="http://schemas.microsoft.com/office/powerpoint/2010/main">
    <mc:Choice Requires="p14">
      <p:transition p14:dur="250">
        <p:push dir="u"/>
      </p:transition>
    </mc:Choice>
    <mc:Fallback xmlns="">
      <p:transition>
        <p:push dir="u"/>
      </p:transition>
    </mc:Fallback>
  </mc:AlternateContent>
  <p:timing>
    <p:tnLst>
      <p:par>
        <p:cTn id="1" dur="indefinite" restart="never" nodeType="tmRoot"/>
      </p:par>
    </p:tn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2550</TotalTime>
  <Words>590</Words>
  <Application>Microsoft Office PowerPoint</Application>
  <PresentationFormat>On-screen Show (4:3)</PresentationFormat>
  <Paragraphs>70</Paragraphs>
  <Slides>16</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Arial Narrow</vt:lpstr>
      <vt:lpstr>Calibri</vt:lpstr>
      <vt:lpstr>Horizon</vt:lpstr>
      <vt:lpstr>Curtailing the negative effect of  merging Swarm Intelligence with Nanotechnology. </vt:lpstr>
      <vt:lpstr>The VISION 2040</vt:lpstr>
      <vt:lpstr>Vision for the future </vt:lpstr>
      <vt:lpstr>Nano Technology</vt:lpstr>
      <vt:lpstr>PowerPoint Presentation</vt:lpstr>
      <vt:lpstr>Swarm Intelligence</vt:lpstr>
      <vt:lpstr>Algorithms of Swarm Intelligence</vt:lpstr>
      <vt:lpstr> Examples of swarm intelligence algorithms</vt:lpstr>
      <vt:lpstr>Examples of swarm intelligence algorithms</vt:lpstr>
      <vt:lpstr>OTHER APPLICATIONS OF THIS COMBINATION</vt:lpstr>
      <vt:lpstr>DEMERITS of the combination</vt:lpstr>
      <vt:lpstr>COUNTERMEASURE FOR NUCLEAR WEAPONS</vt:lpstr>
      <vt:lpstr>PowerPoint Presentation</vt:lpstr>
      <vt:lpstr>CONCLUSION:- </vt:lpstr>
      <vt:lpstr>REFERENCES:-</vt:lpstr>
      <vt:lpstr>THANK YOU  QUESTIONS AND COMMENTS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Dhruv</dc:creator>
  <cp:lastModifiedBy>ARNAV SHARMA</cp:lastModifiedBy>
  <cp:revision>82</cp:revision>
  <dcterms:created xsi:type="dcterms:W3CDTF">2014-02-24T21:49:23Z</dcterms:created>
  <dcterms:modified xsi:type="dcterms:W3CDTF">2014-03-05T18:56:40Z</dcterms:modified>
</cp:coreProperties>
</file>