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720" r:id="rId3"/>
    <p:sldMasterId id="2147483756" r:id="rId4"/>
    <p:sldMasterId id="2147483768" r:id="rId5"/>
    <p:sldMasterId id="2147483780" r:id="rId6"/>
    <p:sldMasterId id="2147483792" r:id="rId7"/>
    <p:sldMasterId id="2147483804" r:id="rId8"/>
    <p:sldMasterId id="2147483816" r:id="rId9"/>
  </p:sldMasterIdLst>
  <p:notesMasterIdLst>
    <p:notesMasterId r:id="rId27"/>
  </p:notesMasterIdLst>
  <p:sldIdLst>
    <p:sldId id="279" r:id="rId10"/>
    <p:sldId id="280" r:id="rId11"/>
    <p:sldId id="281" r:id="rId12"/>
    <p:sldId id="284" r:id="rId13"/>
    <p:sldId id="285" r:id="rId14"/>
    <p:sldId id="294" r:id="rId15"/>
    <p:sldId id="287" r:id="rId16"/>
    <p:sldId id="289" r:id="rId17"/>
    <p:sldId id="265" r:id="rId18"/>
    <p:sldId id="266" r:id="rId19"/>
    <p:sldId id="295" r:id="rId20"/>
    <p:sldId id="290" r:id="rId21"/>
    <p:sldId id="292" r:id="rId22"/>
    <p:sldId id="270" r:id="rId23"/>
    <p:sldId id="272" r:id="rId24"/>
    <p:sldId id="273" r:id="rId25"/>
    <p:sldId id="29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D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B2181-E5A6-44A1-8756-379E11E86230}" type="doc">
      <dgm:prSet loTypeId="urn:microsoft.com/office/officeart/2011/layout/HexagonRadial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D019032-8DF9-427F-9EED-A44F575B2797}">
      <dgm:prSet phldrT="[Text]" custT="1"/>
      <dgm:spPr/>
      <dgm:t>
        <a:bodyPr/>
        <a:lstStyle/>
        <a:p>
          <a:r>
            <a:rPr lang="en-US" sz="2800" dirty="0" smtClean="0"/>
            <a:t>Ships</a:t>
          </a:r>
          <a:endParaRPr lang="en-US" sz="2800" dirty="0"/>
        </a:p>
      </dgm:t>
    </dgm:pt>
    <dgm:pt modelId="{8AA4E754-3065-44F5-9AA8-EF9AEDF6D0CC}" type="parTrans" cxnId="{D9DDA6FC-B3AF-42F0-885F-BC9324E7B391}">
      <dgm:prSet/>
      <dgm:spPr/>
      <dgm:t>
        <a:bodyPr/>
        <a:lstStyle/>
        <a:p>
          <a:endParaRPr lang="en-US"/>
        </a:p>
      </dgm:t>
    </dgm:pt>
    <dgm:pt modelId="{30EE830B-DF74-41F0-84DB-53F31DAABAD3}" type="sibTrans" cxnId="{D9DDA6FC-B3AF-42F0-885F-BC9324E7B391}">
      <dgm:prSet/>
      <dgm:spPr/>
      <dgm:t>
        <a:bodyPr/>
        <a:lstStyle/>
        <a:p>
          <a:endParaRPr lang="en-US"/>
        </a:p>
      </dgm:t>
    </dgm:pt>
    <dgm:pt modelId="{13BDC813-0B90-48F6-A0DA-2BF83E4323AC}">
      <dgm:prSet phldrT="[Text]" custT="1"/>
      <dgm:spPr/>
      <dgm:t>
        <a:bodyPr/>
        <a:lstStyle/>
        <a:p>
          <a:r>
            <a:rPr lang="en-US" sz="2000" dirty="0" smtClean="0"/>
            <a:t>Household</a:t>
          </a:r>
        </a:p>
        <a:p>
          <a:r>
            <a:rPr lang="en-US" sz="2000" dirty="0" smtClean="0"/>
            <a:t>Applications</a:t>
          </a:r>
          <a:endParaRPr lang="en-US" sz="2000" dirty="0"/>
        </a:p>
      </dgm:t>
    </dgm:pt>
    <dgm:pt modelId="{E8090202-8229-492D-BC32-089543CCF403}" type="parTrans" cxnId="{4E45A5E4-3491-4C53-85D5-EB0A6F589374}">
      <dgm:prSet/>
      <dgm:spPr/>
      <dgm:t>
        <a:bodyPr/>
        <a:lstStyle/>
        <a:p>
          <a:endParaRPr lang="en-US"/>
        </a:p>
      </dgm:t>
    </dgm:pt>
    <dgm:pt modelId="{430D8C41-AA6A-488F-A2C6-FE86BBA67565}" type="sibTrans" cxnId="{4E45A5E4-3491-4C53-85D5-EB0A6F589374}">
      <dgm:prSet/>
      <dgm:spPr/>
      <dgm:t>
        <a:bodyPr/>
        <a:lstStyle/>
        <a:p>
          <a:endParaRPr lang="en-US"/>
        </a:p>
      </dgm:t>
    </dgm:pt>
    <dgm:pt modelId="{B69C2618-690B-42BD-8094-89775B7AB89D}">
      <dgm:prSet phldrT="[Text]" custT="1"/>
      <dgm:spPr/>
      <dgm:t>
        <a:bodyPr/>
        <a:lstStyle/>
        <a:p>
          <a:r>
            <a:rPr lang="en-US" sz="2400" dirty="0" smtClean="0"/>
            <a:t>Medicines</a:t>
          </a:r>
          <a:endParaRPr lang="en-US" sz="2400" dirty="0"/>
        </a:p>
      </dgm:t>
    </dgm:pt>
    <dgm:pt modelId="{42D28648-708A-480E-87B5-ED6BB14FCE43}" type="parTrans" cxnId="{A63ACAD1-AF14-454B-8F2D-1BB2DA64D7F5}">
      <dgm:prSet/>
      <dgm:spPr/>
      <dgm:t>
        <a:bodyPr/>
        <a:lstStyle/>
        <a:p>
          <a:endParaRPr lang="en-US"/>
        </a:p>
      </dgm:t>
    </dgm:pt>
    <dgm:pt modelId="{D590987A-3E82-41C4-96C2-43795618FC36}" type="sibTrans" cxnId="{A63ACAD1-AF14-454B-8F2D-1BB2DA64D7F5}">
      <dgm:prSet/>
      <dgm:spPr/>
      <dgm:t>
        <a:bodyPr/>
        <a:lstStyle/>
        <a:p>
          <a:endParaRPr lang="en-US"/>
        </a:p>
      </dgm:t>
    </dgm:pt>
    <dgm:pt modelId="{01ABCA04-BD82-4076-B9BE-56A01E6D25B7}">
      <dgm:prSet phldrT="[Text]"/>
      <dgm:spPr/>
      <dgm:t>
        <a:bodyPr/>
        <a:lstStyle/>
        <a:p>
          <a:r>
            <a:rPr lang="en-US" dirty="0" smtClean="0"/>
            <a:t>Transportation</a:t>
          </a:r>
          <a:endParaRPr lang="en-US" dirty="0"/>
        </a:p>
      </dgm:t>
    </dgm:pt>
    <dgm:pt modelId="{CC34B6BB-23B2-49FD-A406-648B3086DF41}" type="parTrans" cxnId="{03F4B17E-2D55-43A0-9BF1-80251250F7BC}">
      <dgm:prSet/>
      <dgm:spPr/>
      <dgm:t>
        <a:bodyPr/>
        <a:lstStyle/>
        <a:p>
          <a:endParaRPr lang="en-US"/>
        </a:p>
      </dgm:t>
    </dgm:pt>
    <dgm:pt modelId="{D16D7ECD-6375-4618-9E03-47DC25F83BF1}" type="sibTrans" cxnId="{03F4B17E-2D55-43A0-9BF1-80251250F7BC}">
      <dgm:prSet/>
      <dgm:spPr/>
      <dgm:t>
        <a:bodyPr/>
        <a:lstStyle/>
        <a:p>
          <a:endParaRPr lang="en-US"/>
        </a:p>
      </dgm:t>
    </dgm:pt>
    <dgm:pt modelId="{D68FB0A1-64AF-4719-89C0-1735534AEBB3}">
      <dgm:prSet phldrT="[Text]" custT="1"/>
      <dgm:spPr/>
      <dgm:t>
        <a:bodyPr/>
        <a:lstStyle/>
        <a:p>
          <a:r>
            <a:rPr lang="en-US" sz="2400" dirty="0" smtClean="0"/>
            <a:t>Spacecraft</a:t>
          </a:r>
          <a:endParaRPr lang="en-US" sz="2400" dirty="0"/>
        </a:p>
      </dgm:t>
    </dgm:pt>
    <dgm:pt modelId="{97BDDB0E-7BB4-40F0-B54F-BD037FA1B902}" type="parTrans" cxnId="{5D2E581C-9A3C-4C7B-8DB9-0B388BCA1B6F}">
      <dgm:prSet/>
      <dgm:spPr/>
      <dgm:t>
        <a:bodyPr/>
        <a:lstStyle/>
        <a:p>
          <a:endParaRPr lang="en-US"/>
        </a:p>
      </dgm:t>
    </dgm:pt>
    <dgm:pt modelId="{CA0EB4F4-2857-4F3B-B099-390373A5912F}" type="sibTrans" cxnId="{5D2E581C-9A3C-4C7B-8DB9-0B388BCA1B6F}">
      <dgm:prSet/>
      <dgm:spPr/>
      <dgm:t>
        <a:bodyPr/>
        <a:lstStyle/>
        <a:p>
          <a:endParaRPr lang="en-US"/>
        </a:p>
      </dgm:t>
    </dgm:pt>
    <dgm:pt modelId="{C3490C4B-C444-404A-B7CF-C9FC6F58AA3D}">
      <dgm:prSet phldrT="[Text]" custT="1"/>
      <dgm:spPr/>
      <dgm:t>
        <a:bodyPr/>
        <a:lstStyle/>
        <a:p>
          <a:r>
            <a:rPr lang="en-US" sz="2000" dirty="0" smtClean="0"/>
            <a:t>Electronics </a:t>
          </a:r>
          <a:r>
            <a:rPr lang="en-US" sz="2000" dirty="0" err="1" smtClean="0"/>
            <a:t>Equipments</a:t>
          </a:r>
          <a:endParaRPr lang="en-US" sz="2000" dirty="0"/>
        </a:p>
      </dgm:t>
    </dgm:pt>
    <dgm:pt modelId="{78A302D9-8345-4BD1-8083-1E6F3C4BE390}" type="parTrans" cxnId="{88C44427-1F5E-4934-9861-5B003D6504B8}">
      <dgm:prSet/>
      <dgm:spPr/>
      <dgm:t>
        <a:bodyPr/>
        <a:lstStyle/>
        <a:p>
          <a:endParaRPr lang="en-US"/>
        </a:p>
      </dgm:t>
    </dgm:pt>
    <dgm:pt modelId="{B827F783-0AA5-4B28-8057-718225010452}" type="sibTrans" cxnId="{88C44427-1F5E-4934-9861-5B003D6504B8}">
      <dgm:prSet/>
      <dgm:spPr/>
      <dgm:t>
        <a:bodyPr/>
        <a:lstStyle/>
        <a:p>
          <a:endParaRPr lang="en-US"/>
        </a:p>
      </dgm:t>
    </dgm:pt>
    <dgm:pt modelId="{E285215F-F7D3-426D-869F-A205F1C4BF2E}">
      <dgm:prSet phldrT="[Text]"/>
      <dgm:spPr/>
      <dgm:t>
        <a:bodyPr/>
        <a:lstStyle/>
        <a:p>
          <a:r>
            <a:rPr lang="en-US" dirty="0" smtClean="0"/>
            <a:t>COOLING and AIR CONDITIONING</a:t>
          </a:r>
          <a:endParaRPr lang="en-US" dirty="0"/>
        </a:p>
      </dgm:t>
    </dgm:pt>
    <dgm:pt modelId="{8F134DCA-F37E-4B6B-8D99-CDA93A04CBF7}" type="sibTrans" cxnId="{712F59E6-9F77-49BE-896E-6AB661489231}">
      <dgm:prSet/>
      <dgm:spPr/>
      <dgm:t>
        <a:bodyPr/>
        <a:lstStyle/>
        <a:p>
          <a:endParaRPr lang="en-US"/>
        </a:p>
      </dgm:t>
    </dgm:pt>
    <dgm:pt modelId="{C88ED351-B087-4B5B-B036-8A79F85B9430}" type="parTrans" cxnId="{712F59E6-9F77-49BE-896E-6AB661489231}">
      <dgm:prSet/>
      <dgm:spPr/>
      <dgm:t>
        <a:bodyPr/>
        <a:lstStyle/>
        <a:p>
          <a:endParaRPr lang="en-US"/>
        </a:p>
      </dgm:t>
    </dgm:pt>
    <dgm:pt modelId="{36E154F0-D36A-43F1-ADD5-EF43453712D9}" type="pres">
      <dgm:prSet presAssocID="{A50B2181-E5A6-44A1-8756-379E11E8623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F637E5A-D481-434C-B890-91E073A11115}" type="pres">
      <dgm:prSet presAssocID="{E285215F-F7D3-426D-869F-A205F1C4BF2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0BDB6337-029A-42E6-A4A6-3D8A1A94AC56}" type="pres">
      <dgm:prSet presAssocID="{2D019032-8DF9-427F-9EED-A44F575B2797}" presName="Accent1" presStyleCnt="0"/>
      <dgm:spPr/>
      <dgm:t>
        <a:bodyPr/>
        <a:lstStyle/>
        <a:p>
          <a:endParaRPr lang="en-US"/>
        </a:p>
      </dgm:t>
    </dgm:pt>
    <dgm:pt modelId="{4A6F03FC-5409-4BA2-B2A9-CBD5D7C1A62A}" type="pres">
      <dgm:prSet presAssocID="{2D019032-8DF9-427F-9EED-A44F575B2797}" presName="Accent" presStyleLbl="bgShp" presStyleIdx="0" presStyleCnt="6"/>
      <dgm:spPr/>
      <dgm:t>
        <a:bodyPr/>
        <a:lstStyle/>
        <a:p>
          <a:endParaRPr lang="en-US"/>
        </a:p>
      </dgm:t>
    </dgm:pt>
    <dgm:pt modelId="{D1DE9647-7A7C-4B55-ACBF-042DE925FE37}" type="pres">
      <dgm:prSet presAssocID="{2D019032-8DF9-427F-9EED-A44F575B279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441FC-7278-4A47-B8D2-4C363D777D80}" type="pres">
      <dgm:prSet presAssocID="{13BDC813-0B90-48F6-A0DA-2BF83E4323AC}" presName="Accent2" presStyleCnt="0"/>
      <dgm:spPr/>
      <dgm:t>
        <a:bodyPr/>
        <a:lstStyle/>
        <a:p>
          <a:endParaRPr lang="en-US"/>
        </a:p>
      </dgm:t>
    </dgm:pt>
    <dgm:pt modelId="{DA8E3877-D254-4B72-B15D-77075CAFB9AB}" type="pres">
      <dgm:prSet presAssocID="{13BDC813-0B90-48F6-A0DA-2BF83E4323AC}" presName="Accent" presStyleLbl="bgShp" presStyleIdx="1" presStyleCnt="6"/>
      <dgm:spPr/>
      <dgm:t>
        <a:bodyPr/>
        <a:lstStyle/>
        <a:p>
          <a:endParaRPr lang="en-US"/>
        </a:p>
      </dgm:t>
    </dgm:pt>
    <dgm:pt modelId="{2D8DFBE9-E30F-455D-9502-2146A9A69ACE}" type="pres">
      <dgm:prSet presAssocID="{13BDC813-0B90-48F6-A0DA-2BF83E4323AC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05D93-7DA4-4C0C-879C-C3046D1D8E15}" type="pres">
      <dgm:prSet presAssocID="{B69C2618-690B-42BD-8094-89775B7AB89D}" presName="Accent3" presStyleCnt="0"/>
      <dgm:spPr/>
      <dgm:t>
        <a:bodyPr/>
        <a:lstStyle/>
        <a:p>
          <a:endParaRPr lang="en-US"/>
        </a:p>
      </dgm:t>
    </dgm:pt>
    <dgm:pt modelId="{3AF40FB3-3D16-44FD-ADD7-67EEE5FA2AC0}" type="pres">
      <dgm:prSet presAssocID="{B69C2618-690B-42BD-8094-89775B7AB89D}" presName="Accent" presStyleLbl="bgShp" presStyleIdx="2" presStyleCnt="6"/>
      <dgm:spPr/>
      <dgm:t>
        <a:bodyPr/>
        <a:lstStyle/>
        <a:p>
          <a:endParaRPr lang="en-US"/>
        </a:p>
      </dgm:t>
    </dgm:pt>
    <dgm:pt modelId="{21F48A94-06B7-4311-9DB4-4134F5A9D3CF}" type="pres">
      <dgm:prSet presAssocID="{B69C2618-690B-42BD-8094-89775B7AB89D}" presName="Child3" presStyleLbl="node1" presStyleIdx="2" presStyleCnt="6" custScaleX="97819" custScaleY="1019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D77C3-0CD0-4147-925E-EBBD7024B0F6}" type="pres">
      <dgm:prSet presAssocID="{01ABCA04-BD82-4076-B9BE-56A01E6D25B7}" presName="Accent4" presStyleCnt="0"/>
      <dgm:spPr/>
      <dgm:t>
        <a:bodyPr/>
        <a:lstStyle/>
        <a:p>
          <a:endParaRPr lang="en-US"/>
        </a:p>
      </dgm:t>
    </dgm:pt>
    <dgm:pt modelId="{D74ECF22-E2E7-427B-9686-5314389FC44C}" type="pres">
      <dgm:prSet presAssocID="{01ABCA04-BD82-4076-B9BE-56A01E6D25B7}" presName="Accent" presStyleLbl="bgShp" presStyleIdx="3" presStyleCnt="6"/>
      <dgm:spPr/>
      <dgm:t>
        <a:bodyPr/>
        <a:lstStyle/>
        <a:p>
          <a:endParaRPr lang="en-US"/>
        </a:p>
      </dgm:t>
    </dgm:pt>
    <dgm:pt modelId="{0437FF90-8B3F-4054-BDED-5EBABBEBD352}" type="pres">
      <dgm:prSet presAssocID="{01ABCA04-BD82-4076-B9BE-56A01E6D25B7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4C354-18EB-4593-9975-55F1CEF02EC2}" type="pres">
      <dgm:prSet presAssocID="{D68FB0A1-64AF-4719-89C0-1735534AEBB3}" presName="Accent5" presStyleCnt="0"/>
      <dgm:spPr/>
      <dgm:t>
        <a:bodyPr/>
        <a:lstStyle/>
        <a:p>
          <a:endParaRPr lang="en-US"/>
        </a:p>
      </dgm:t>
    </dgm:pt>
    <dgm:pt modelId="{113DC1FE-801F-43BD-8EC2-364980A5C645}" type="pres">
      <dgm:prSet presAssocID="{D68FB0A1-64AF-4719-89C0-1735534AEBB3}" presName="Accent" presStyleLbl="bgShp" presStyleIdx="4" presStyleCnt="6"/>
      <dgm:spPr/>
      <dgm:t>
        <a:bodyPr/>
        <a:lstStyle/>
        <a:p>
          <a:endParaRPr lang="en-US"/>
        </a:p>
      </dgm:t>
    </dgm:pt>
    <dgm:pt modelId="{1F633B4B-A2B3-4A80-B958-C15C44817058}" type="pres">
      <dgm:prSet presAssocID="{D68FB0A1-64AF-4719-89C0-1735534AEBB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ED284-233D-4915-AF2B-28B7404C0AA8}" type="pres">
      <dgm:prSet presAssocID="{C3490C4B-C444-404A-B7CF-C9FC6F58AA3D}" presName="Accent6" presStyleCnt="0"/>
      <dgm:spPr/>
      <dgm:t>
        <a:bodyPr/>
        <a:lstStyle/>
        <a:p>
          <a:endParaRPr lang="en-US"/>
        </a:p>
      </dgm:t>
    </dgm:pt>
    <dgm:pt modelId="{DD04F381-6695-4EA2-8829-11EE6BCC3A8D}" type="pres">
      <dgm:prSet presAssocID="{C3490C4B-C444-404A-B7CF-C9FC6F58AA3D}" presName="Accent" presStyleLbl="bgShp" presStyleIdx="5" presStyleCnt="6"/>
      <dgm:spPr/>
      <dgm:t>
        <a:bodyPr/>
        <a:lstStyle/>
        <a:p>
          <a:endParaRPr lang="en-US"/>
        </a:p>
      </dgm:t>
    </dgm:pt>
    <dgm:pt modelId="{C2C4C895-2D3E-402C-B24B-06F5DF31700E}" type="pres">
      <dgm:prSet presAssocID="{C3490C4B-C444-404A-B7CF-C9FC6F58AA3D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2DE2-58E8-4BEC-A404-F335EC343A82}" type="presOf" srcId="{01ABCA04-BD82-4076-B9BE-56A01E6D25B7}" destId="{0437FF90-8B3F-4054-BDED-5EBABBEBD352}" srcOrd="0" destOrd="0" presId="urn:microsoft.com/office/officeart/2011/layout/HexagonRadial"/>
    <dgm:cxn modelId="{19D2D860-BB8E-4724-A481-54757E8F5B1F}" type="presOf" srcId="{13BDC813-0B90-48F6-A0DA-2BF83E4323AC}" destId="{2D8DFBE9-E30F-455D-9502-2146A9A69ACE}" srcOrd="0" destOrd="0" presId="urn:microsoft.com/office/officeart/2011/layout/HexagonRadial"/>
    <dgm:cxn modelId="{BBCB8C6D-2585-494D-8151-AF1E8C3D073A}" type="presOf" srcId="{D68FB0A1-64AF-4719-89C0-1735534AEBB3}" destId="{1F633B4B-A2B3-4A80-B958-C15C44817058}" srcOrd="0" destOrd="0" presId="urn:microsoft.com/office/officeart/2011/layout/HexagonRadial"/>
    <dgm:cxn modelId="{3B502613-29A5-4D1E-8B8B-EBB7B5737514}" type="presOf" srcId="{E285215F-F7D3-426D-869F-A205F1C4BF2E}" destId="{6F637E5A-D481-434C-B890-91E073A11115}" srcOrd="0" destOrd="0" presId="urn:microsoft.com/office/officeart/2011/layout/HexagonRadial"/>
    <dgm:cxn modelId="{D9DDA6FC-B3AF-42F0-885F-BC9324E7B391}" srcId="{E285215F-F7D3-426D-869F-A205F1C4BF2E}" destId="{2D019032-8DF9-427F-9EED-A44F575B2797}" srcOrd="0" destOrd="0" parTransId="{8AA4E754-3065-44F5-9AA8-EF9AEDF6D0CC}" sibTransId="{30EE830B-DF74-41F0-84DB-53F31DAABAD3}"/>
    <dgm:cxn modelId="{0D147819-A2F8-4EF6-A63A-66229A9C6BF2}" type="presOf" srcId="{2D019032-8DF9-427F-9EED-A44F575B2797}" destId="{D1DE9647-7A7C-4B55-ACBF-042DE925FE37}" srcOrd="0" destOrd="0" presId="urn:microsoft.com/office/officeart/2011/layout/HexagonRadial"/>
    <dgm:cxn modelId="{B25B71BE-C52C-4F69-8EF6-89B1A3CEABD8}" type="presOf" srcId="{B69C2618-690B-42BD-8094-89775B7AB89D}" destId="{21F48A94-06B7-4311-9DB4-4134F5A9D3CF}" srcOrd="0" destOrd="0" presId="urn:microsoft.com/office/officeart/2011/layout/HexagonRadial"/>
    <dgm:cxn modelId="{5D2E581C-9A3C-4C7B-8DB9-0B388BCA1B6F}" srcId="{E285215F-F7D3-426D-869F-A205F1C4BF2E}" destId="{D68FB0A1-64AF-4719-89C0-1735534AEBB3}" srcOrd="4" destOrd="0" parTransId="{97BDDB0E-7BB4-40F0-B54F-BD037FA1B902}" sibTransId="{CA0EB4F4-2857-4F3B-B099-390373A5912F}"/>
    <dgm:cxn modelId="{4E45A5E4-3491-4C53-85D5-EB0A6F589374}" srcId="{E285215F-F7D3-426D-869F-A205F1C4BF2E}" destId="{13BDC813-0B90-48F6-A0DA-2BF83E4323AC}" srcOrd="1" destOrd="0" parTransId="{E8090202-8229-492D-BC32-089543CCF403}" sibTransId="{430D8C41-AA6A-488F-A2C6-FE86BBA67565}"/>
    <dgm:cxn modelId="{712F59E6-9F77-49BE-896E-6AB661489231}" srcId="{A50B2181-E5A6-44A1-8756-379E11E86230}" destId="{E285215F-F7D3-426D-869F-A205F1C4BF2E}" srcOrd="0" destOrd="0" parTransId="{C88ED351-B087-4B5B-B036-8A79F85B9430}" sibTransId="{8F134DCA-F37E-4B6B-8D99-CDA93A04CBF7}"/>
    <dgm:cxn modelId="{75D22C24-ED5D-4C92-AFF4-5B6FFE32BF8B}" type="presOf" srcId="{C3490C4B-C444-404A-B7CF-C9FC6F58AA3D}" destId="{C2C4C895-2D3E-402C-B24B-06F5DF31700E}" srcOrd="0" destOrd="0" presId="urn:microsoft.com/office/officeart/2011/layout/HexagonRadial"/>
    <dgm:cxn modelId="{86AC464B-6345-48F8-AAE0-B190DDF54A4F}" type="presOf" srcId="{A50B2181-E5A6-44A1-8756-379E11E86230}" destId="{36E154F0-D36A-43F1-ADD5-EF43453712D9}" srcOrd="0" destOrd="0" presId="urn:microsoft.com/office/officeart/2011/layout/HexagonRadial"/>
    <dgm:cxn modelId="{88C44427-1F5E-4934-9861-5B003D6504B8}" srcId="{E285215F-F7D3-426D-869F-A205F1C4BF2E}" destId="{C3490C4B-C444-404A-B7CF-C9FC6F58AA3D}" srcOrd="5" destOrd="0" parTransId="{78A302D9-8345-4BD1-8083-1E6F3C4BE390}" sibTransId="{B827F783-0AA5-4B28-8057-718225010452}"/>
    <dgm:cxn modelId="{03F4B17E-2D55-43A0-9BF1-80251250F7BC}" srcId="{E285215F-F7D3-426D-869F-A205F1C4BF2E}" destId="{01ABCA04-BD82-4076-B9BE-56A01E6D25B7}" srcOrd="3" destOrd="0" parTransId="{CC34B6BB-23B2-49FD-A406-648B3086DF41}" sibTransId="{D16D7ECD-6375-4618-9E03-47DC25F83BF1}"/>
    <dgm:cxn modelId="{A63ACAD1-AF14-454B-8F2D-1BB2DA64D7F5}" srcId="{E285215F-F7D3-426D-869F-A205F1C4BF2E}" destId="{B69C2618-690B-42BD-8094-89775B7AB89D}" srcOrd="2" destOrd="0" parTransId="{42D28648-708A-480E-87B5-ED6BB14FCE43}" sibTransId="{D590987A-3E82-41C4-96C2-43795618FC36}"/>
    <dgm:cxn modelId="{277A9972-A7A4-474F-A206-C8F41172B221}" type="presParOf" srcId="{36E154F0-D36A-43F1-ADD5-EF43453712D9}" destId="{6F637E5A-D481-434C-B890-91E073A11115}" srcOrd="0" destOrd="0" presId="urn:microsoft.com/office/officeart/2011/layout/HexagonRadial"/>
    <dgm:cxn modelId="{49709493-56D3-4C7B-8EF4-8622D9BF974E}" type="presParOf" srcId="{36E154F0-D36A-43F1-ADD5-EF43453712D9}" destId="{0BDB6337-029A-42E6-A4A6-3D8A1A94AC56}" srcOrd="1" destOrd="0" presId="urn:microsoft.com/office/officeart/2011/layout/HexagonRadial"/>
    <dgm:cxn modelId="{31C0B207-6376-4712-BB48-CA0A4E7C7A6D}" type="presParOf" srcId="{0BDB6337-029A-42E6-A4A6-3D8A1A94AC56}" destId="{4A6F03FC-5409-4BA2-B2A9-CBD5D7C1A62A}" srcOrd="0" destOrd="0" presId="urn:microsoft.com/office/officeart/2011/layout/HexagonRadial"/>
    <dgm:cxn modelId="{25F6EF96-367B-4789-B6B8-51F543F7FBC0}" type="presParOf" srcId="{36E154F0-D36A-43F1-ADD5-EF43453712D9}" destId="{D1DE9647-7A7C-4B55-ACBF-042DE925FE37}" srcOrd="2" destOrd="0" presId="urn:microsoft.com/office/officeart/2011/layout/HexagonRadial"/>
    <dgm:cxn modelId="{BE73612D-B531-4379-B80E-324A11E657B3}" type="presParOf" srcId="{36E154F0-D36A-43F1-ADD5-EF43453712D9}" destId="{627441FC-7278-4A47-B8D2-4C363D777D80}" srcOrd="3" destOrd="0" presId="urn:microsoft.com/office/officeart/2011/layout/HexagonRadial"/>
    <dgm:cxn modelId="{3F05FA2F-F73D-44CD-97CB-75DBE4050376}" type="presParOf" srcId="{627441FC-7278-4A47-B8D2-4C363D777D80}" destId="{DA8E3877-D254-4B72-B15D-77075CAFB9AB}" srcOrd="0" destOrd="0" presId="urn:microsoft.com/office/officeart/2011/layout/HexagonRadial"/>
    <dgm:cxn modelId="{91A3B2BF-0636-47F7-931F-D6F9F2E0E904}" type="presParOf" srcId="{36E154F0-D36A-43F1-ADD5-EF43453712D9}" destId="{2D8DFBE9-E30F-455D-9502-2146A9A69ACE}" srcOrd="4" destOrd="0" presId="urn:microsoft.com/office/officeart/2011/layout/HexagonRadial"/>
    <dgm:cxn modelId="{A3FA693B-DE5A-4227-A2F0-E1B951AE08F6}" type="presParOf" srcId="{36E154F0-D36A-43F1-ADD5-EF43453712D9}" destId="{96705D93-7DA4-4C0C-879C-C3046D1D8E15}" srcOrd="5" destOrd="0" presId="urn:microsoft.com/office/officeart/2011/layout/HexagonRadial"/>
    <dgm:cxn modelId="{DEA21155-BC90-4F6B-A910-92ECE1A09E90}" type="presParOf" srcId="{96705D93-7DA4-4C0C-879C-C3046D1D8E15}" destId="{3AF40FB3-3D16-44FD-ADD7-67EEE5FA2AC0}" srcOrd="0" destOrd="0" presId="urn:microsoft.com/office/officeart/2011/layout/HexagonRadial"/>
    <dgm:cxn modelId="{AD6B8F34-9C06-40E7-8B85-B322E96F1C9A}" type="presParOf" srcId="{36E154F0-D36A-43F1-ADD5-EF43453712D9}" destId="{21F48A94-06B7-4311-9DB4-4134F5A9D3CF}" srcOrd="6" destOrd="0" presId="urn:microsoft.com/office/officeart/2011/layout/HexagonRadial"/>
    <dgm:cxn modelId="{D9B0F480-E72B-49B0-9F60-52DEBBC419E6}" type="presParOf" srcId="{36E154F0-D36A-43F1-ADD5-EF43453712D9}" destId="{BC5D77C3-0CD0-4147-925E-EBBD7024B0F6}" srcOrd="7" destOrd="0" presId="urn:microsoft.com/office/officeart/2011/layout/HexagonRadial"/>
    <dgm:cxn modelId="{908A7C69-0BCD-4544-B3BE-D45CCE71A770}" type="presParOf" srcId="{BC5D77C3-0CD0-4147-925E-EBBD7024B0F6}" destId="{D74ECF22-E2E7-427B-9686-5314389FC44C}" srcOrd="0" destOrd="0" presId="urn:microsoft.com/office/officeart/2011/layout/HexagonRadial"/>
    <dgm:cxn modelId="{44811A18-DE0A-4102-89D6-06518DC33694}" type="presParOf" srcId="{36E154F0-D36A-43F1-ADD5-EF43453712D9}" destId="{0437FF90-8B3F-4054-BDED-5EBABBEBD352}" srcOrd="8" destOrd="0" presId="urn:microsoft.com/office/officeart/2011/layout/HexagonRadial"/>
    <dgm:cxn modelId="{6018044F-D070-4A97-BB17-DAE5305F1B29}" type="presParOf" srcId="{36E154F0-D36A-43F1-ADD5-EF43453712D9}" destId="{8434C354-18EB-4593-9975-55F1CEF02EC2}" srcOrd="9" destOrd="0" presId="urn:microsoft.com/office/officeart/2011/layout/HexagonRadial"/>
    <dgm:cxn modelId="{8A686498-E9F2-48E9-9B81-247240657770}" type="presParOf" srcId="{8434C354-18EB-4593-9975-55F1CEF02EC2}" destId="{113DC1FE-801F-43BD-8EC2-364980A5C645}" srcOrd="0" destOrd="0" presId="urn:microsoft.com/office/officeart/2011/layout/HexagonRadial"/>
    <dgm:cxn modelId="{5917DB29-5ECE-491B-963E-81FEEDB195A2}" type="presParOf" srcId="{36E154F0-D36A-43F1-ADD5-EF43453712D9}" destId="{1F633B4B-A2B3-4A80-B958-C15C44817058}" srcOrd="10" destOrd="0" presId="urn:microsoft.com/office/officeart/2011/layout/HexagonRadial"/>
    <dgm:cxn modelId="{9E79B668-5905-4F1F-B2CC-440854FC051D}" type="presParOf" srcId="{36E154F0-D36A-43F1-ADD5-EF43453712D9}" destId="{1C8ED284-233D-4915-AF2B-28B7404C0AA8}" srcOrd="11" destOrd="0" presId="urn:microsoft.com/office/officeart/2011/layout/HexagonRadial"/>
    <dgm:cxn modelId="{41717F76-22C2-4EC5-BDE6-6B377528E791}" type="presParOf" srcId="{1C8ED284-233D-4915-AF2B-28B7404C0AA8}" destId="{DD04F381-6695-4EA2-8829-11EE6BCC3A8D}" srcOrd="0" destOrd="0" presId="urn:microsoft.com/office/officeart/2011/layout/HexagonRadial"/>
    <dgm:cxn modelId="{D0A5554E-A888-4D69-874B-5B184562599E}" type="presParOf" srcId="{36E154F0-D36A-43F1-ADD5-EF43453712D9}" destId="{C2C4C895-2D3E-402C-B24B-06F5DF31700E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067B92-5FA6-4934-A7EE-85F70C76AE22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8F0C20C-965C-43C6-BDBA-449971004D60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  <a:latin typeface="Arial Black" panose="020B0A04020102020204" pitchFamily="34" charset="0"/>
            </a:rPr>
            <a:t>Utilities</a:t>
          </a:r>
          <a:endParaRPr lang="en-US" dirty="0">
            <a:solidFill>
              <a:schemeClr val="bg1"/>
            </a:solidFill>
          </a:endParaRPr>
        </a:p>
      </dgm:t>
    </dgm:pt>
    <dgm:pt modelId="{8522F2F6-70C3-43EB-875D-5A1B03960846}" type="parTrans" cxnId="{C2343C7A-EA2C-4469-89D8-2DBA332DD43B}">
      <dgm:prSet/>
      <dgm:spPr/>
      <dgm:t>
        <a:bodyPr/>
        <a:lstStyle/>
        <a:p>
          <a:endParaRPr lang="en-US"/>
        </a:p>
      </dgm:t>
    </dgm:pt>
    <dgm:pt modelId="{B5148DF8-8D88-46D6-8621-C885C0A04A25}" type="sibTrans" cxnId="{C2343C7A-EA2C-4469-89D8-2DBA332DD43B}">
      <dgm:prSet/>
      <dgm:spPr/>
      <dgm:t>
        <a:bodyPr/>
        <a:lstStyle/>
        <a:p>
          <a:endParaRPr lang="en-US"/>
        </a:p>
      </dgm:t>
    </dgm:pt>
    <dgm:pt modelId="{E74FE2EB-D61F-482F-9FCF-0579AC026DE9}">
      <dgm:prSet phldrT="[Text]" custT="1"/>
      <dgm:spPr/>
      <dgm:t>
        <a:bodyPr/>
        <a:lstStyle/>
        <a:p>
          <a:pPr algn="l"/>
          <a:r>
            <a:rPr lang="en-US" sz="1900" dirty="0" smtClean="0"/>
            <a:t>Higher density transmission uses and higher </a:t>
          </a:r>
          <a:br>
            <a:rPr lang="en-US" sz="1900" dirty="0" smtClean="0"/>
          </a:br>
          <a:r>
            <a:rPr lang="en-US" sz="1900" dirty="0" smtClean="0"/>
            <a:t>economic productivity, and environmental friendly</a:t>
          </a:r>
          <a:endParaRPr lang="en-US" sz="1900" dirty="0"/>
        </a:p>
      </dgm:t>
    </dgm:pt>
    <dgm:pt modelId="{BBE913BB-2669-4C5E-873B-2A45389A29FA}" type="parTrans" cxnId="{05B1DC66-393B-49AF-B7D9-E26349068D51}">
      <dgm:prSet/>
      <dgm:spPr/>
      <dgm:t>
        <a:bodyPr/>
        <a:lstStyle/>
        <a:p>
          <a:endParaRPr lang="en-US"/>
        </a:p>
      </dgm:t>
    </dgm:pt>
    <dgm:pt modelId="{49A22359-03ED-4EE1-8BF2-AFE6D02D6F7A}" type="sibTrans" cxnId="{05B1DC66-393B-49AF-B7D9-E26349068D51}">
      <dgm:prSet/>
      <dgm:spPr/>
      <dgm:t>
        <a:bodyPr/>
        <a:lstStyle/>
        <a:p>
          <a:endParaRPr lang="en-US"/>
        </a:p>
      </dgm:t>
    </dgm:pt>
    <dgm:pt modelId="{B628E3AC-AE35-4D88-B885-2B195E818BAB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rPr>
            <a:t>Industrial</a:t>
          </a:r>
          <a:endParaRPr lang="en-US" dirty="0"/>
        </a:p>
      </dgm:t>
    </dgm:pt>
    <dgm:pt modelId="{A8AECAD3-FDEF-4403-9CFB-738F3BD3E2A5}" type="parTrans" cxnId="{F2E22FC0-003E-443E-91D4-9EEC6E168C58}">
      <dgm:prSet/>
      <dgm:spPr/>
      <dgm:t>
        <a:bodyPr/>
        <a:lstStyle/>
        <a:p>
          <a:endParaRPr lang="en-US"/>
        </a:p>
      </dgm:t>
    </dgm:pt>
    <dgm:pt modelId="{6B5BD7F2-4225-4D20-8452-26318055FCB3}" type="sibTrans" cxnId="{F2E22FC0-003E-443E-91D4-9EEC6E168C58}">
      <dgm:prSet/>
      <dgm:spPr/>
      <dgm:t>
        <a:bodyPr/>
        <a:lstStyle/>
        <a:p>
          <a:endParaRPr lang="en-US"/>
        </a:p>
      </dgm:t>
    </dgm:pt>
    <dgm:pt modelId="{46F1524E-9590-4637-8FCA-690E10900C58}">
      <dgm:prSet phldrT="[Text]" custT="1"/>
      <dgm:spPr/>
      <dgm:t>
        <a:bodyPr/>
        <a:lstStyle/>
        <a:p>
          <a:pPr algn="l"/>
          <a:r>
            <a:rPr lang="en-US" sz="1900" dirty="0" smtClean="0"/>
            <a:t>Electrical storage, transmission and expansion</a:t>
          </a:r>
        </a:p>
      </dgm:t>
    </dgm:pt>
    <dgm:pt modelId="{5BF65BA5-E43F-4255-9F61-97FB70F0EEDE}" type="parTrans" cxnId="{C6CFE151-33D3-4E28-8494-4F417DB2F1FD}">
      <dgm:prSet/>
      <dgm:spPr/>
      <dgm:t>
        <a:bodyPr/>
        <a:lstStyle/>
        <a:p>
          <a:endParaRPr lang="en-US"/>
        </a:p>
      </dgm:t>
    </dgm:pt>
    <dgm:pt modelId="{B2E3523E-43C8-4B7F-AAA0-3718C34C99A7}" type="sibTrans" cxnId="{C6CFE151-33D3-4E28-8494-4F417DB2F1FD}">
      <dgm:prSet/>
      <dgm:spPr/>
      <dgm:t>
        <a:bodyPr/>
        <a:lstStyle/>
        <a:p>
          <a:endParaRPr lang="en-US"/>
        </a:p>
      </dgm:t>
    </dgm:pt>
    <dgm:pt modelId="{492A19A2-56C8-4CF2-9B04-98FE4BEF5A96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rPr>
            <a:t>Transportation</a:t>
          </a:r>
          <a:endParaRPr lang="en-US" dirty="0">
            <a:solidFill>
              <a:schemeClr val="bg1"/>
            </a:solidFill>
          </a:endParaRPr>
        </a:p>
      </dgm:t>
    </dgm:pt>
    <dgm:pt modelId="{A255A885-923C-4C00-A347-10738F4581C0}" type="parTrans" cxnId="{CAF49BA7-FDFA-4945-BF8A-6DCD28EF329E}">
      <dgm:prSet/>
      <dgm:spPr/>
      <dgm:t>
        <a:bodyPr/>
        <a:lstStyle/>
        <a:p>
          <a:endParaRPr lang="en-US"/>
        </a:p>
      </dgm:t>
    </dgm:pt>
    <dgm:pt modelId="{937DF71C-3883-44BD-8520-89DA7DDE6B6A}" type="sibTrans" cxnId="{CAF49BA7-FDFA-4945-BF8A-6DCD28EF329E}">
      <dgm:prSet/>
      <dgm:spPr/>
      <dgm:t>
        <a:bodyPr/>
        <a:lstStyle/>
        <a:p>
          <a:endParaRPr lang="en-US"/>
        </a:p>
      </dgm:t>
    </dgm:pt>
    <dgm:pt modelId="{DCA500D4-711B-4E57-B628-D67A1F9D1896}">
      <dgm:prSet phldrT="[Text]" custT="1"/>
      <dgm:spPr/>
      <dgm:t>
        <a:bodyPr/>
        <a:lstStyle/>
        <a:p>
          <a:pPr algn="l"/>
          <a:r>
            <a:rPr lang="en-US" sz="1900" dirty="0" smtClean="0"/>
            <a:t>High Speed Rail and MAGLEV technologies Electric car, bus, Ship. </a:t>
          </a:r>
        </a:p>
      </dgm:t>
    </dgm:pt>
    <dgm:pt modelId="{65C18AE5-574A-4726-A225-139A41934E02}" type="parTrans" cxnId="{58966703-A899-4587-89E2-E5C9BE481498}">
      <dgm:prSet/>
      <dgm:spPr/>
      <dgm:t>
        <a:bodyPr/>
        <a:lstStyle/>
        <a:p>
          <a:endParaRPr lang="en-US"/>
        </a:p>
      </dgm:t>
    </dgm:pt>
    <dgm:pt modelId="{D0C98A27-C786-4F9D-B884-A9973765818C}" type="sibTrans" cxnId="{58966703-A899-4587-89E2-E5C9BE481498}">
      <dgm:prSet/>
      <dgm:spPr/>
      <dgm:t>
        <a:bodyPr/>
        <a:lstStyle/>
        <a:p>
          <a:endParaRPr lang="en-US"/>
        </a:p>
      </dgm:t>
    </dgm:pt>
    <dgm:pt modelId="{202A605B-65D6-4ACD-9F13-0BE05D093771}">
      <dgm:prSet custT="1"/>
      <dgm:spPr/>
      <dgm:t>
        <a:bodyPr/>
        <a:lstStyle/>
        <a:p>
          <a:endParaRPr lang="en-US" sz="1900" dirty="0"/>
        </a:p>
      </dgm:t>
    </dgm:pt>
    <dgm:pt modelId="{3C8B29C9-4C60-4F30-B9AB-81A9211D7C1B}" type="parTrans" cxnId="{F6432BA6-5999-473D-A995-CFFA149BBE68}">
      <dgm:prSet/>
      <dgm:spPr/>
      <dgm:t>
        <a:bodyPr/>
        <a:lstStyle/>
        <a:p>
          <a:endParaRPr lang="en-US"/>
        </a:p>
      </dgm:t>
    </dgm:pt>
    <dgm:pt modelId="{C0F7DA0F-A5E3-4153-9BA0-100427465C95}" type="sibTrans" cxnId="{F6432BA6-5999-473D-A995-CFFA149BBE68}">
      <dgm:prSet/>
      <dgm:spPr/>
      <dgm:t>
        <a:bodyPr/>
        <a:lstStyle/>
        <a:p>
          <a:endParaRPr lang="en-US"/>
        </a:p>
      </dgm:t>
    </dgm:pt>
    <dgm:pt modelId="{61480258-FB14-488D-98C4-D87C6611C44D}">
      <dgm:prSet phldrT="[Text]" custT="1"/>
      <dgm:spPr/>
      <dgm:t>
        <a:bodyPr/>
        <a:lstStyle/>
        <a:p>
          <a:r>
            <a:rPr lang="en-US" sz="2400" smtClean="0"/>
            <a:t> </a:t>
          </a:r>
          <a:endParaRPr lang="en-US"/>
        </a:p>
      </dgm:t>
    </dgm:pt>
    <dgm:pt modelId="{DF9DE356-674B-4380-B240-2BFD68E4CC16}" type="parTrans" cxnId="{961965CE-E3EA-4ECA-BE33-986176602924}">
      <dgm:prSet/>
      <dgm:spPr/>
      <dgm:t>
        <a:bodyPr/>
        <a:lstStyle/>
        <a:p>
          <a:endParaRPr lang="en-US"/>
        </a:p>
      </dgm:t>
    </dgm:pt>
    <dgm:pt modelId="{99B826C3-C856-4359-A8F2-2543591ABCC9}" type="sibTrans" cxnId="{961965CE-E3EA-4ECA-BE33-986176602924}">
      <dgm:prSet/>
      <dgm:spPr/>
      <dgm:t>
        <a:bodyPr/>
        <a:lstStyle/>
        <a:p>
          <a:endParaRPr lang="en-US"/>
        </a:p>
      </dgm:t>
    </dgm:pt>
    <dgm:pt modelId="{B92318BD-CF96-4E59-91D9-A3EB6BA86669}" type="pres">
      <dgm:prSet presAssocID="{89067B92-5FA6-4934-A7EE-85F70C76AE2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C04FCAA-CF19-4E5F-804E-8AEACDCC01A7}" type="pres">
      <dgm:prSet presAssocID="{492A19A2-56C8-4CF2-9B04-98FE4BEF5A96}" presName="ChildAccent3" presStyleCnt="0"/>
      <dgm:spPr/>
    </dgm:pt>
    <dgm:pt modelId="{72570242-E3EE-4D49-BE0D-7C177E18897E}" type="pres">
      <dgm:prSet presAssocID="{492A19A2-56C8-4CF2-9B04-98FE4BEF5A96}" presName="ChildAccent" presStyleLbl="alignImgPlace1" presStyleIdx="0" presStyleCnt="3"/>
      <dgm:spPr/>
      <dgm:t>
        <a:bodyPr/>
        <a:lstStyle/>
        <a:p>
          <a:endParaRPr lang="en-US"/>
        </a:p>
      </dgm:t>
    </dgm:pt>
    <dgm:pt modelId="{5037F5B8-8A0F-450E-91E2-0C410715E310}" type="pres">
      <dgm:prSet presAssocID="{492A19A2-56C8-4CF2-9B04-98FE4BEF5A96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71247-C52C-45A5-9549-2B3BC4D3E97E}" type="pres">
      <dgm:prSet presAssocID="{492A19A2-56C8-4CF2-9B04-98FE4BEF5A96}" presName="Parent3" presStyleLbl="node1" presStyleIdx="0" presStyleCnt="3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741BA9-E22C-482D-AF70-A0025C1E0F3A}" type="pres">
      <dgm:prSet presAssocID="{B628E3AC-AE35-4D88-B885-2B195E818BAB}" presName="ChildAccent2" presStyleCnt="0"/>
      <dgm:spPr/>
    </dgm:pt>
    <dgm:pt modelId="{16CA6DA9-8FEC-4C9C-BD08-0E33C4CDAAC5}" type="pres">
      <dgm:prSet presAssocID="{B628E3AC-AE35-4D88-B885-2B195E818BAB}" presName="ChildAccent" presStyleLbl="alignImgPlace1" presStyleIdx="1" presStyleCnt="3"/>
      <dgm:spPr/>
      <dgm:t>
        <a:bodyPr/>
        <a:lstStyle/>
        <a:p>
          <a:endParaRPr lang="en-US"/>
        </a:p>
      </dgm:t>
    </dgm:pt>
    <dgm:pt modelId="{8AB0BF53-616B-41EA-9A7E-27B3D3320AFD}" type="pres">
      <dgm:prSet presAssocID="{B628E3AC-AE35-4D88-B885-2B195E818BAB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74127E-7285-4596-96AE-B7CD0EC7B0D7}" type="pres">
      <dgm:prSet presAssocID="{B628E3AC-AE35-4D88-B885-2B195E818BAB}" presName="Parent2" presStyleLbl="node1" presStyleIdx="1" presStyleCnt="3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206C68-840F-4B25-9312-A810D7E472EC}" type="pres">
      <dgm:prSet presAssocID="{28F0C20C-965C-43C6-BDBA-449971004D60}" presName="ChildAccent1" presStyleCnt="0"/>
      <dgm:spPr/>
    </dgm:pt>
    <dgm:pt modelId="{BC634D6B-FB61-4984-9C4C-0007E88972B5}" type="pres">
      <dgm:prSet presAssocID="{28F0C20C-965C-43C6-BDBA-449971004D60}" presName="ChildAccent" presStyleLbl="alignImgPlace1" presStyleIdx="2" presStyleCnt="3"/>
      <dgm:spPr/>
      <dgm:t>
        <a:bodyPr/>
        <a:lstStyle/>
        <a:p>
          <a:endParaRPr lang="en-US"/>
        </a:p>
      </dgm:t>
    </dgm:pt>
    <dgm:pt modelId="{781E8FA7-255F-434B-8003-0F6686E4490E}" type="pres">
      <dgm:prSet presAssocID="{28F0C20C-965C-43C6-BDBA-449971004D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72D370-02FF-41F2-B183-4C71989F8201}" type="pres">
      <dgm:prSet presAssocID="{28F0C20C-965C-43C6-BDBA-449971004D60}" presName="Parent1" presStyleLbl="node1" presStyleIdx="2" presStyleCnt="3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A1BF50-0EE1-46DC-9B70-1E5D799F03B9}" type="presOf" srcId="{46F1524E-9590-4637-8FCA-690E10900C58}" destId="{16CA6DA9-8FEC-4C9C-BD08-0E33C4CDAAC5}" srcOrd="0" destOrd="0" presId="urn:microsoft.com/office/officeart/2011/layout/InterconnectedBlockProcess"/>
    <dgm:cxn modelId="{D2286E70-DDB3-49ED-8777-89E8F6B15A29}" type="presOf" srcId="{E74FE2EB-D61F-482F-9FCF-0579AC026DE9}" destId="{BC634D6B-FB61-4984-9C4C-0007E88972B5}" srcOrd="0" destOrd="0" presId="urn:microsoft.com/office/officeart/2011/layout/InterconnectedBlockProcess"/>
    <dgm:cxn modelId="{8BBB6D74-251A-43D7-8275-07185ED28401}" type="presOf" srcId="{61480258-FB14-488D-98C4-D87C6611C44D}" destId="{5037F5B8-8A0F-450E-91E2-0C410715E310}" srcOrd="1" destOrd="1" presId="urn:microsoft.com/office/officeart/2011/layout/InterconnectedBlockProcess"/>
    <dgm:cxn modelId="{56CD038C-0BCA-4640-8570-372B2C0F6D87}" type="presOf" srcId="{B628E3AC-AE35-4D88-B885-2B195E818BAB}" destId="{2F74127E-7285-4596-96AE-B7CD0EC7B0D7}" srcOrd="0" destOrd="0" presId="urn:microsoft.com/office/officeart/2011/layout/InterconnectedBlockProcess"/>
    <dgm:cxn modelId="{77D9C3B8-AC16-4F5B-A234-94F43800466B}" type="presOf" srcId="{DCA500D4-711B-4E57-B628-D67A1F9D1896}" destId="{5037F5B8-8A0F-450E-91E2-0C410715E310}" srcOrd="1" destOrd="0" presId="urn:microsoft.com/office/officeart/2011/layout/InterconnectedBlockProcess"/>
    <dgm:cxn modelId="{80B3A6B3-33F3-4C11-9482-B9DA13D64320}" type="presOf" srcId="{492A19A2-56C8-4CF2-9B04-98FE4BEF5A96}" destId="{4DC71247-C52C-45A5-9549-2B3BC4D3E97E}" srcOrd="0" destOrd="0" presId="urn:microsoft.com/office/officeart/2011/layout/InterconnectedBlockProcess"/>
    <dgm:cxn modelId="{F2E22FC0-003E-443E-91D4-9EEC6E168C58}" srcId="{89067B92-5FA6-4934-A7EE-85F70C76AE22}" destId="{B628E3AC-AE35-4D88-B885-2B195E818BAB}" srcOrd="1" destOrd="0" parTransId="{A8AECAD3-FDEF-4403-9CFB-738F3BD3E2A5}" sibTransId="{6B5BD7F2-4225-4D20-8452-26318055FCB3}"/>
    <dgm:cxn modelId="{F6432BA6-5999-473D-A995-CFFA149BBE68}" srcId="{28F0C20C-965C-43C6-BDBA-449971004D60}" destId="{202A605B-65D6-4ACD-9F13-0BE05D093771}" srcOrd="1" destOrd="0" parTransId="{3C8B29C9-4C60-4F30-B9AB-81A9211D7C1B}" sibTransId="{C0F7DA0F-A5E3-4153-9BA0-100427465C95}"/>
    <dgm:cxn modelId="{D9996D71-CDFF-494E-8891-03E0D751E947}" type="presOf" srcId="{46F1524E-9590-4637-8FCA-690E10900C58}" destId="{8AB0BF53-616B-41EA-9A7E-27B3D3320AFD}" srcOrd="1" destOrd="0" presId="urn:microsoft.com/office/officeart/2011/layout/InterconnectedBlockProcess"/>
    <dgm:cxn modelId="{961965CE-E3EA-4ECA-BE33-986176602924}" srcId="{492A19A2-56C8-4CF2-9B04-98FE4BEF5A96}" destId="{61480258-FB14-488D-98C4-D87C6611C44D}" srcOrd="1" destOrd="0" parTransId="{DF9DE356-674B-4380-B240-2BFD68E4CC16}" sibTransId="{99B826C3-C856-4359-A8F2-2543591ABCC9}"/>
    <dgm:cxn modelId="{135C2610-89EF-4189-B84D-93B82C0B3B3E}" type="presOf" srcId="{61480258-FB14-488D-98C4-D87C6611C44D}" destId="{72570242-E3EE-4D49-BE0D-7C177E18897E}" srcOrd="0" destOrd="1" presId="urn:microsoft.com/office/officeart/2011/layout/InterconnectedBlockProcess"/>
    <dgm:cxn modelId="{05B1DC66-393B-49AF-B7D9-E26349068D51}" srcId="{28F0C20C-965C-43C6-BDBA-449971004D60}" destId="{E74FE2EB-D61F-482F-9FCF-0579AC026DE9}" srcOrd="0" destOrd="0" parTransId="{BBE913BB-2669-4C5E-873B-2A45389A29FA}" sibTransId="{49A22359-03ED-4EE1-8BF2-AFE6D02D6F7A}"/>
    <dgm:cxn modelId="{00BA0C54-8810-4D5E-804E-678A243719EB}" type="presOf" srcId="{202A605B-65D6-4ACD-9F13-0BE05D093771}" destId="{BC634D6B-FB61-4984-9C4C-0007E88972B5}" srcOrd="0" destOrd="1" presId="urn:microsoft.com/office/officeart/2011/layout/InterconnectedBlockProcess"/>
    <dgm:cxn modelId="{452CC620-C27E-4FEF-A698-C16B5C54E460}" type="presOf" srcId="{DCA500D4-711B-4E57-B628-D67A1F9D1896}" destId="{72570242-E3EE-4D49-BE0D-7C177E18897E}" srcOrd="0" destOrd="0" presId="urn:microsoft.com/office/officeart/2011/layout/InterconnectedBlockProcess"/>
    <dgm:cxn modelId="{CAF49BA7-FDFA-4945-BF8A-6DCD28EF329E}" srcId="{89067B92-5FA6-4934-A7EE-85F70C76AE22}" destId="{492A19A2-56C8-4CF2-9B04-98FE4BEF5A96}" srcOrd="2" destOrd="0" parTransId="{A255A885-923C-4C00-A347-10738F4581C0}" sibTransId="{937DF71C-3883-44BD-8520-89DA7DDE6B6A}"/>
    <dgm:cxn modelId="{C2343C7A-EA2C-4469-89D8-2DBA332DD43B}" srcId="{89067B92-5FA6-4934-A7EE-85F70C76AE22}" destId="{28F0C20C-965C-43C6-BDBA-449971004D60}" srcOrd="0" destOrd="0" parTransId="{8522F2F6-70C3-43EB-875D-5A1B03960846}" sibTransId="{B5148DF8-8D88-46D6-8621-C885C0A04A25}"/>
    <dgm:cxn modelId="{96910947-0A04-4DEC-9CC6-5306724EF479}" type="presOf" srcId="{E74FE2EB-D61F-482F-9FCF-0579AC026DE9}" destId="{781E8FA7-255F-434B-8003-0F6686E4490E}" srcOrd="1" destOrd="0" presId="urn:microsoft.com/office/officeart/2011/layout/InterconnectedBlockProcess"/>
    <dgm:cxn modelId="{C6CFE151-33D3-4E28-8494-4F417DB2F1FD}" srcId="{B628E3AC-AE35-4D88-B885-2B195E818BAB}" destId="{46F1524E-9590-4637-8FCA-690E10900C58}" srcOrd="0" destOrd="0" parTransId="{5BF65BA5-E43F-4255-9F61-97FB70F0EEDE}" sibTransId="{B2E3523E-43C8-4B7F-AAA0-3718C34C99A7}"/>
    <dgm:cxn modelId="{58966703-A899-4587-89E2-E5C9BE481498}" srcId="{492A19A2-56C8-4CF2-9B04-98FE4BEF5A96}" destId="{DCA500D4-711B-4E57-B628-D67A1F9D1896}" srcOrd="0" destOrd="0" parTransId="{65C18AE5-574A-4726-A225-139A41934E02}" sibTransId="{D0C98A27-C786-4F9D-B884-A9973765818C}"/>
    <dgm:cxn modelId="{EC78A996-C4CF-489E-905E-8753E56CB1E9}" type="presOf" srcId="{28F0C20C-965C-43C6-BDBA-449971004D60}" destId="{2B72D370-02FF-41F2-B183-4C71989F8201}" srcOrd="0" destOrd="0" presId="urn:microsoft.com/office/officeart/2011/layout/InterconnectedBlockProcess"/>
    <dgm:cxn modelId="{05143BF6-36B0-4A87-BA7C-AC50D67B1689}" type="presOf" srcId="{89067B92-5FA6-4934-A7EE-85F70C76AE22}" destId="{B92318BD-CF96-4E59-91D9-A3EB6BA86669}" srcOrd="0" destOrd="0" presId="urn:microsoft.com/office/officeart/2011/layout/InterconnectedBlockProcess"/>
    <dgm:cxn modelId="{3DFAE116-20C7-4D2B-B381-145E5AD025E0}" type="presOf" srcId="{202A605B-65D6-4ACD-9F13-0BE05D093771}" destId="{781E8FA7-255F-434B-8003-0F6686E4490E}" srcOrd="1" destOrd="1" presId="urn:microsoft.com/office/officeart/2011/layout/InterconnectedBlockProcess"/>
    <dgm:cxn modelId="{F80C48CD-B065-4A8F-B7D1-1A396159990A}" type="presParOf" srcId="{B92318BD-CF96-4E59-91D9-A3EB6BA86669}" destId="{CC04FCAA-CF19-4E5F-804E-8AEACDCC01A7}" srcOrd="0" destOrd="0" presId="urn:microsoft.com/office/officeart/2011/layout/InterconnectedBlockProcess"/>
    <dgm:cxn modelId="{37988DA4-04D6-42C7-B8A9-F62A53F55683}" type="presParOf" srcId="{CC04FCAA-CF19-4E5F-804E-8AEACDCC01A7}" destId="{72570242-E3EE-4D49-BE0D-7C177E18897E}" srcOrd="0" destOrd="0" presId="urn:microsoft.com/office/officeart/2011/layout/InterconnectedBlockProcess"/>
    <dgm:cxn modelId="{EE4D525E-96E4-4BD8-9128-0BC9439A2864}" type="presParOf" srcId="{B92318BD-CF96-4E59-91D9-A3EB6BA86669}" destId="{5037F5B8-8A0F-450E-91E2-0C410715E310}" srcOrd="1" destOrd="0" presId="urn:microsoft.com/office/officeart/2011/layout/InterconnectedBlockProcess"/>
    <dgm:cxn modelId="{9CF0C5A0-965D-452F-A650-D5B0B1A55590}" type="presParOf" srcId="{B92318BD-CF96-4E59-91D9-A3EB6BA86669}" destId="{4DC71247-C52C-45A5-9549-2B3BC4D3E97E}" srcOrd="2" destOrd="0" presId="urn:microsoft.com/office/officeart/2011/layout/InterconnectedBlockProcess"/>
    <dgm:cxn modelId="{672BE30B-39EC-4936-A215-4113B2089B19}" type="presParOf" srcId="{B92318BD-CF96-4E59-91D9-A3EB6BA86669}" destId="{0B741BA9-E22C-482D-AF70-A0025C1E0F3A}" srcOrd="3" destOrd="0" presId="urn:microsoft.com/office/officeart/2011/layout/InterconnectedBlockProcess"/>
    <dgm:cxn modelId="{34D06174-3175-4D84-9DF8-14FBCA6773E4}" type="presParOf" srcId="{0B741BA9-E22C-482D-AF70-A0025C1E0F3A}" destId="{16CA6DA9-8FEC-4C9C-BD08-0E33C4CDAAC5}" srcOrd="0" destOrd="0" presId="urn:microsoft.com/office/officeart/2011/layout/InterconnectedBlockProcess"/>
    <dgm:cxn modelId="{9F6D4FFD-0CC4-424C-8EDC-5DC0EBABA139}" type="presParOf" srcId="{B92318BD-CF96-4E59-91D9-A3EB6BA86669}" destId="{8AB0BF53-616B-41EA-9A7E-27B3D3320AFD}" srcOrd="4" destOrd="0" presId="urn:microsoft.com/office/officeart/2011/layout/InterconnectedBlockProcess"/>
    <dgm:cxn modelId="{25EBBBF6-65FF-4B59-ADB5-53E382BB4E2A}" type="presParOf" srcId="{B92318BD-CF96-4E59-91D9-A3EB6BA86669}" destId="{2F74127E-7285-4596-96AE-B7CD0EC7B0D7}" srcOrd="5" destOrd="0" presId="urn:microsoft.com/office/officeart/2011/layout/InterconnectedBlockProcess"/>
    <dgm:cxn modelId="{E080803A-049A-48B0-8968-80EFB8A46199}" type="presParOf" srcId="{B92318BD-CF96-4E59-91D9-A3EB6BA86669}" destId="{90206C68-840F-4B25-9312-A810D7E472EC}" srcOrd="6" destOrd="0" presId="urn:microsoft.com/office/officeart/2011/layout/InterconnectedBlockProcess"/>
    <dgm:cxn modelId="{D0E601C4-E708-466D-B143-DDE835678DD4}" type="presParOf" srcId="{90206C68-840F-4B25-9312-A810D7E472EC}" destId="{BC634D6B-FB61-4984-9C4C-0007E88972B5}" srcOrd="0" destOrd="0" presId="urn:microsoft.com/office/officeart/2011/layout/InterconnectedBlockProcess"/>
    <dgm:cxn modelId="{16A6EF83-DAEA-4C45-906C-DD7C45517E04}" type="presParOf" srcId="{B92318BD-CF96-4E59-91D9-A3EB6BA86669}" destId="{781E8FA7-255F-434B-8003-0F6686E4490E}" srcOrd="7" destOrd="0" presId="urn:microsoft.com/office/officeart/2011/layout/InterconnectedBlockProcess"/>
    <dgm:cxn modelId="{6F877A1C-76C4-448F-809B-662940BDFE56}" type="presParOf" srcId="{B92318BD-CF96-4E59-91D9-A3EB6BA86669}" destId="{2B72D370-02FF-41F2-B183-4C71989F8201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37E5A-D481-434C-B890-91E073A11115}">
      <dsp:nvSpPr>
        <dsp:cNvPr id="0" name=""/>
        <dsp:cNvSpPr/>
      </dsp:nvSpPr>
      <dsp:spPr>
        <a:xfrm>
          <a:off x="2545318" y="2212390"/>
          <a:ext cx="2812044" cy="243253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COOLING and AIR CONDITIONING</a:t>
          </a:r>
          <a:endParaRPr lang="en-US" sz="1900" kern="1200" dirty="0"/>
        </a:p>
      </dsp:txBody>
      <dsp:txXfrm>
        <a:off x="3011313" y="2615495"/>
        <a:ext cx="1880054" cy="1626322"/>
      </dsp:txXfrm>
    </dsp:sp>
    <dsp:sp modelId="{DA8E3877-D254-4B72-B15D-77075CAFB9AB}">
      <dsp:nvSpPr>
        <dsp:cNvPr id="0" name=""/>
        <dsp:cNvSpPr/>
      </dsp:nvSpPr>
      <dsp:spPr>
        <a:xfrm>
          <a:off x="4306198" y="1048588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DE9647-7A7C-4B55-ACBF-042DE925FE37}">
      <dsp:nvSpPr>
        <dsp:cNvPr id="0" name=""/>
        <dsp:cNvSpPr/>
      </dsp:nvSpPr>
      <dsp:spPr>
        <a:xfrm>
          <a:off x="2804347" y="0"/>
          <a:ext cx="2304450" cy="199362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Ships</a:t>
          </a:r>
          <a:endParaRPr lang="en-US" sz="2800" kern="1200" dirty="0"/>
        </a:p>
      </dsp:txBody>
      <dsp:txXfrm>
        <a:off x="3186244" y="330385"/>
        <a:ext cx="1540656" cy="1332850"/>
      </dsp:txXfrm>
    </dsp:sp>
    <dsp:sp modelId="{3AF40FB3-3D16-44FD-ADD7-67EEE5FA2AC0}">
      <dsp:nvSpPr>
        <dsp:cNvPr id="0" name=""/>
        <dsp:cNvSpPr/>
      </dsp:nvSpPr>
      <dsp:spPr>
        <a:xfrm>
          <a:off x="5544440" y="2757601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8DFBE9-E30F-455D-9502-2146A9A69ACE}">
      <dsp:nvSpPr>
        <dsp:cNvPr id="0" name=""/>
        <dsp:cNvSpPr/>
      </dsp:nvSpPr>
      <dsp:spPr>
        <a:xfrm>
          <a:off x="4917796" y="1226210"/>
          <a:ext cx="2304450" cy="199362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Household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Applications</a:t>
          </a:r>
          <a:endParaRPr lang="en-US" sz="2000" kern="1200" dirty="0"/>
        </a:p>
      </dsp:txBody>
      <dsp:txXfrm>
        <a:off x="5299693" y="1556595"/>
        <a:ext cx="1540656" cy="1332850"/>
      </dsp:txXfrm>
    </dsp:sp>
    <dsp:sp modelId="{D74ECF22-E2E7-427B-9686-5314389FC44C}">
      <dsp:nvSpPr>
        <dsp:cNvPr id="0" name=""/>
        <dsp:cNvSpPr/>
      </dsp:nvSpPr>
      <dsp:spPr>
        <a:xfrm>
          <a:off x="4684277" y="4686757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F48A94-06B7-4311-9DB4-4134F5A9D3CF}">
      <dsp:nvSpPr>
        <dsp:cNvPr id="0" name=""/>
        <dsp:cNvSpPr/>
      </dsp:nvSpPr>
      <dsp:spPr>
        <a:xfrm>
          <a:off x="4942926" y="3617249"/>
          <a:ext cx="2254190" cy="2032715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Medicines</a:t>
          </a:r>
          <a:endParaRPr lang="en-US" sz="2400" kern="1200" dirty="0"/>
        </a:p>
      </dsp:txBody>
      <dsp:txXfrm>
        <a:off x="5327224" y="3963790"/>
        <a:ext cx="1485594" cy="1339633"/>
      </dsp:txXfrm>
    </dsp:sp>
    <dsp:sp modelId="{113DC1FE-801F-43BD-8EC2-364980A5C645}">
      <dsp:nvSpPr>
        <dsp:cNvPr id="0" name=""/>
        <dsp:cNvSpPr/>
      </dsp:nvSpPr>
      <dsp:spPr>
        <a:xfrm>
          <a:off x="2550550" y="4887010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37FF90-8B3F-4054-BDED-5EBABBEBD352}">
      <dsp:nvSpPr>
        <dsp:cNvPr id="0" name=""/>
        <dsp:cNvSpPr/>
      </dsp:nvSpPr>
      <dsp:spPr>
        <a:xfrm>
          <a:off x="2804347" y="4864379"/>
          <a:ext cx="2304450" cy="199362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Transportation</a:t>
          </a:r>
          <a:endParaRPr lang="en-US" sz="1900" kern="1200" dirty="0"/>
        </a:p>
      </dsp:txBody>
      <dsp:txXfrm>
        <a:off x="3186244" y="5194764"/>
        <a:ext cx="1540656" cy="1332850"/>
      </dsp:txXfrm>
    </dsp:sp>
    <dsp:sp modelId="{DD04F381-6695-4EA2-8829-11EE6BCC3A8D}">
      <dsp:nvSpPr>
        <dsp:cNvPr id="0" name=""/>
        <dsp:cNvSpPr/>
      </dsp:nvSpPr>
      <dsp:spPr>
        <a:xfrm>
          <a:off x="1292031" y="3178682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33B4B-A2B3-4A80-B958-C15C44817058}">
      <dsp:nvSpPr>
        <dsp:cNvPr id="0" name=""/>
        <dsp:cNvSpPr/>
      </dsp:nvSpPr>
      <dsp:spPr>
        <a:xfrm>
          <a:off x="681087" y="3638168"/>
          <a:ext cx="2304450" cy="199362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Spacecraft</a:t>
          </a:r>
          <a:endParaRPr lang="en-US" sz="2400" kern="1200" dirty="0"/>
        </a:p>
      </dsp:txBody>
      <dsp:txXfrm>
        <a:off x="1062984" y="3968553"/>
        <a:ext cx="1540656" cy="1332850"/>
      </dsp:txXfrm>
    </dsp:sp>
    <dsp:sp modelId="{C2C4C895-2D3E-402C-B24B-06F5DF31700E}">
      <dsp:nvSpPr>
        <dsp:cNvPr id="0" name=""/>
        <dsp:cNvSpPr/>
      </dsp:nvSpPr>
      <dsp:spPr>
        <a:xfrm>
          <a:off x="681087" y="1223467"/>
          <a:ext cx="2304450" cy="199362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Electronics </a:t>
          </a:r>
          <a:r>
            <a:rPr lang="en-US" sz="2000" kern="1200" dirty="0" err="1" smtClean="0"/>
            <a:t>Equipments</a:t>
          </a:r>
          <a:endParaRPr lang="en-US" sz="2000" kern="1200" dirty="0"/>
        </a:p>
      </dsp:txBody>
      <dsp:txXfrm>
        <a:off x="1062984" y="1553852"/>
        <a:ext cx="1540656" cy="13328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70242-E3EE-4D49-BE0D-7C177E18897E}">
      <dsp:nvSpPr>
        <dsp:cNvPr id="0" name=""/>
        <dsp:cNvSpPr/>
      </dsp:nvSpPr>
      <dsp:spPr>
        <a:xfrm>
          <a:off x="8182396" y="1010348"/>
          <a:ext cx="2132999" cy="4740067"/>
        </a:xfrm>
        <a:prstGeom prst="wedgeRectCallout">
          <a:avLst>
            <a:gd name="adj1" fmla="val 0"/>
            <a:gd name="adj2" fmla="val 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 Speed Rail and MAGLEV technologies Electric car, bus, Ship. 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 </a:t>
          </a:r>
          <a:endParaRPr lang="en-US" kern="1200"/>
        </a:p>
      </dsp:txBody>
      <dsp:txXfrm>
        <a:off x="8453101" y="1010348"/>
        <a:ext cx="1862294" cy="4740067"/>
      </dsp:txXfrm>
    </dsp:sp>
    <dsp:sp modelId="{4DC71247-C52C-45A5-9549-2B3BC4D3E97E}">
      <dsp:nvSpPr>
        <dsp:cNvPr id="0" name=""/>
        <dsp:cNvSpPr/>
      </dsp:nvSpPr>
      <dsp:spPr>
        <a:xfrm>
          <a:off x="8182396" y="0"/>
          <a:ext cx="2132999" cy="101207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rPr>
            <a:t>Transportation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8182396" y="0"/>
        <a:ext cx="2132999" cy="1012073"/>
      </dsp:txXfrm>
    </dsp:sp>
    <dsp:sp modelId="{16CA6DA9-8FEC-4C9C-BD08-0E33C4CDAAC5}">
      <dsp:nvSpPr>
        <dsp:cNvPr id="0" name=""/>
        <dsp:cNvSpPr/>
      </dsp:nvSpPr>
      <dsp:spPr>
        <a:xfrm>
          <a:off x="6048757" y="1010348"/>
          <a:ext cx="2132999" cy="440194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3">
            <a:tint val="50000"/>
            <a:hueOff val="1949151"/>
            <a:satOff val="-14961"/>
            <a:lumOff val="4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Electrical storage, transmission and expansion</a:t>
          </a:r>
        </a:p>
      </dsp:txBody>
      <dsp:txXfrm>
        <a:off x="6319462" y="1010348"/>
        <a:ext cx="1862294" cy="4401943"/>
      </dsp:txXfrm>
    </dsp:sp>
    <dsp:sp modelId="{2F74127E-7285-4596-96AE-B7CD0EC7B0D7}">
      <dsp:nvSpPr>
        <dsp:cNvPr id="0" name=""/>
        <dsp:cNvSpPr/>
      </dsp:nvSpPr>
      <dsp:spPr>
        <a:xfrm>
          <a:off x="6048757" y="163886"/>
          <a:ext cx="2132999" cy="846461"/>
        </a:xfrm>
        <a:prstGeom prst="rect">
          <a:avLst/>
        </a:prstGeom>
        <a:solidFill>
          <a:schemeClr val="accent3">
            <a:hueOff val="2312758"/>
            <a:satOff val="-12398"/>
            <a:lumOff val="-1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rPr>
            <a:t>Industrial</a:t>
          </a:r>
          <a:endParaRPr lang="en-US" sz="2200" kern="1200" dirty="0"/>
        </a:p>
      </dsp:txBody>
      <dsp:txXfrm>
        <a:off x="6048757" y="163886"/>
        <a:ext cx="2132999" cy="846461"/>
      </dsp:txXfrm>
    </dsp:sp>
    <dsp:sp modelId="{BC634D6B-FB61-4984-9C4C-0007E88972B5}">
      <dsp:nvSpPr>
        <dsp:cNvPr id="0" name=""/>
        <dsp:cNvSpPr/>
      </dsp:nvSpPr>
      <dsp:spPr>
        <a:xfrm>
          <a:off x="3915758" y="1010348"/>
          <a:ext cx="2132999" cy="406324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3">
            <a:tint val="50000"/>
            <a:hueOff val="3898302"/>
            <a:satOff val="-29922"/>
            <a:lumOff val="80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Higher density transmission uses and higher </a:t>
          </a:r>
          <a:br>
            <a:rPr lang="en-US" sz="1900" kern="1200" dirty="0" smtClean="0"/>
          </a:br>
          <a:r>
            <a:rPr lang="en-US" sz="1900" kern="1200" dirty="0" smtClean="0"/>
            <a:t>economic productivity, and environmental friendly</a:t>
          </a:r>
          <a:endParaRPr lang="en-US" sz="1900" kern="1200" dirty="0"/>
        </a:p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4186462" y="1010348"/>
        <a:ext cx="1862294" cy="4063243"/>
      </dsp:txXfrm>
    </dsp:sp>
    <dsp:sp modelId="{2B72D370-02FF-41F2-B183-4C71989F8201}">
      <dsp:nvSpPr>
        <dsp:cNvPr id="0" name=""/>
        <dsp:cNvSpPr/>
      </dsp:nvSpPr>
      <dsp:spPr>
        <a:xfrm>
          <a:off x="3915758" y="332949"/>
          <a:ext cx="2132999" cy="677399"/>
        </a:xfrm>
        <a:prstGeom prst="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Utilities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915758" y="332949"/>
        <a:ext cx="2132999" cy="677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EF8C2-5B31-4FAD-A507-7F0D0BDF6B2C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EDDEF-4225-4616-B5CD-6C6A7DA8C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7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BF0A6-9DE7-4D4F-86C7-D6F614E29483}" type="slidenum">
              <a:rPr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381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9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9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56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810" y="5105400"/>
            <a:ext cx="9146381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810" y="1905000"/>
            <a:ext cx="9146382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42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054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5102526"/>
            <a:ext cx="9146381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0" y="1905000"/>
            <a:ext cx="9146382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6003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42" y="1905000"/>
            <a:ext cx="442074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810" y="1905000"/>
            <a:ext cx="4420750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155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488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1488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810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1923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5871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8990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249" y="1905000"/>
            <a:ext cx="5670757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809" y="3429000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6889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54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877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6293" y="1884311"/>
            <a:ext cx="5670757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8018" y="3411748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0996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0207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7046" y="3472590"/>
            <a:ext cx="6492240" cy="64025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171" y="277814"/>
            <a:ext cx="9146383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4311" y="274640"/>
            <a:ext cx="1371957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953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810" y="5105400"/>
            <a:ext cx="9146381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810" y="1905000"/>
            <a:ext cx="9146382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992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5102526"/>
            <a:ext cx="9146381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0" y="1905000"/>
            <a:ext cx="9146382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7448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42" y="1905000"/>
            <a:ext cx="442074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810" y="1905000"/>
            <a:ext cx="4420750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303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488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1488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810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481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1116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2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301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8990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249" y="1905000"/>
            <a:ext cx="5670757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809" y="3429000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0328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877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6293" y="1884311"/>
            <a:ext cx="5670757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8018" y="3411748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2579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2888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7046" y="3472590"/>
            <a:ext cx="6492240" cy="64025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solidFill>
                  <a:prstClr val="black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171" y="277814"/>
            <a:ext cx="9146383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4311" y="274640"/>
            <a:ext cx="1371957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9283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7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6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21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7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2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460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1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46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19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3E7ED-526C-43D7-BA41-7DEE51FD568E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6012180" y="1850064"/>
            <a:ext cx="57734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6012180" y="359898"/>
            <a:ext cx="57734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5864352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65177-F084-49E7-ADEE-00812B3D582B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4455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422400" y="-54"/>
            <a:ext cx="1076545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940" y="1066800"/>
            <a:ext cx="10166316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940" y="2600325"/>
            <a:ext cx="10166316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C39ED-27B9-4997-BF90-3A238D0607E9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450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9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C4FCC-F745-44A0-B2E4-C91714F31EB6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803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9D0EA4-DCC4-4D4C-953F-F31E92EE505C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589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878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542F08-6BA5-45A1-80AB-C11AC921B6C6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810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CD82A9-7CD7-4D15-868B-D8AF30864858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6BC6A-4AB7-47F1-904A-90BC8DD816B4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108712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108712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883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80BC9A-EBF0-4E12-A1D3-DD221366B0A1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A5300F"/>
              </a:buClr>
              <a:buSzPct val="80000"/>
              <a:buFont typeface="Wingdings 2"/>
              <a:buNone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2542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BF403F-04F5-4D09-800D-7870715B9ED9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4244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7687C-0397-4298-B160-26D34EC67BB0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9351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hidden">
          <a:xfrm>
            <a:off x="915924" y="0"/>
            <a:ext cx="7178040" cy="5943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0244" y="2514600"/>
            <a:ext cx="6629400" cy="2743200"/>
          </a:xfrm>
        </p:spPr>
        <p:txBody>
          <a:bodyPr anchor="b"/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0244" y="5303520"/>
            <a:ext cx="6629400" cy="457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594C-40D9-4922-A63A-E4D7E3C24D49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3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hidden">
          <a:xfrm>
            <a:off x="-1" y="1676400"/>
            <a:ext cx="9313683" cy="4267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12848"/>
            <a:ext cx="6217920" cy="2862262"/>
          </a:xfrm>
        </p:spPr>
        <p:txBody>
          <a:bodyPr anchor="b"/>
          <a:lstStyle>
            <a:lvl1pPr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120640"/>
            <a:ext cx="6217920" cy="4572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968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4572000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05000"/>
            <a:ext cx="4572000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D855-A872-4272-B880-39A488A710E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045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04999"/>
            <a:ext cx="4572000" cy="698351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603351"/>
            <a:ext cx="4572000" cy="356884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904999"/>
            <a:ext cx="4572000" cy="698351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603351"/>
            <a:ext cx="4572000" cy="356884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CA8F-D5ED-4B90-A100-0BDC54A645DF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3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CD98-8566-471F-B6F9-93E04967ED4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9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35E6A-2086-4CB2-B79F-96593439A0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4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hidden">
          <a:xfrm>
            <a:off x="4876800" y="0"/>
            <a:ext cx="7315200" cy="68562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651760"/>
            <a:ext cx="3657600" cy="1828800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4020" y="688489"/>
            <a:ext cx="6080760" cy="548371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617720"/>
            <a:ext cx="3657600" cy="155448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8B26-E0E7-401D-95E5-683ED06BF9A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51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4876800" y="0"/>
            <a:ext cx="7315200" cy="68562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651760"/>
            <a:ext cx="3657600" cy="1828800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94020" y="684943"/>
            <a:ext cx="6080760" cy="5486400"/>
          </a:xfrm>
          <a:solidFill>
            <a:schemeClr val="bg1">
              <a:lumMod val="90000"/>
              <a:lumOff val="10000"/>
            </a:schemeClr>
          </a:solidFill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txBody>
          <a:bodyPr tIns="54864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4617720"/>
            <a:ext cx="3657600" cy="155448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8EC7-2C19-4F74-B285-CE160F4A579A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389C-FACC-452B-B4C1-3BD186F45CB8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6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0512" y="419099"/>
            <a:ext cx="2086087" cy="57531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419099"/>
            <a:ext cx="7277100" cy="57531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E844-3C76-42C8-BBA9-088C96A067BA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594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546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22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537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857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123444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95469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539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493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661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580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80019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5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2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6511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159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44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20382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5115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212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130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965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694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458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787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8969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08256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157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7579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97793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8922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077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943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646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95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0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42BEC-08AD-4D2A-B327-53077578F604}" type="datetimeFigureOut">
              <a:rPr lang="en-US" smtClean="0"/>
              <a:t>06-Mar-14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A9486-DAB9-45AD-9DBA-302CB8CD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8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7716" y="6400801"/>
            <a:ext cx="1244183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810" y="6400801"/>
            <a:ext cx="6326246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893" y="6400801"/>
            <a:ext cx="114330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1" y="1905000"/>
            <a:ext cx="9146382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7619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7716" y="6400801"/>
            <a:ext cx="1244183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AFE8FB1-0A7A-443E-AAF7-31D4FA1AA312}" type="datetimeFigureOut">
              <a:rPr lang="en-US" smtClean="0">
                <a:solidFill>
                  <a:prstClr val="white"/>
                </a:solidFill>
              </a:rPr>
              <a:pPr/>
              <a:t>06-Mar-14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810" y="6400801"/>
            <a:ext cx="6326246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893" y="6400801"/>
            <a:ext cx="114330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5BA54BD-C84D-46CE-8B72-31BFB26ABA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1" y="1905000"/>
            <a:ext cx="9146382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906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en-US">
                <a:solidFill>
                  <a:prstClr val="white">
                    <a:lumMod val="8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13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12188952" cy="68580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445079" cy="6858000"/>
            </a:xfrm>
            <a:prstGeom prst="rect">
              <a:avLst/>
            </a:prstGeom>
          </p:spPr>
        </p:pic>
      </p:grp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  <a:extLst/>
          </a:lstStyle>
          <a:p>
            <a:fld id="{7157590A-740B-4548-A79B-F8E5167210D0}" type="datetime1">
              <a:rPr lang="en-US" smtClean="0">
                <a:solidFill>
                  <a:prstClr val="black"/>
                </a:solidFill>
              </a:rPr>
              <a:pPr/>
              <a:t>06-Mar-14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1"/>
                </a:solidFill>
                <a:effectLst/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  <a:effectLst/>
              </a:defRPr>
            </a:lvl1pPr>
            <a:extLst/>
          </a:lstStyle>
          <a:p>
            <a:fld id="{401CF334-2D5C-4859-84A6-CA7E6E43FAE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8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6666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b="0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hidden">
          <a:xfrm>
            <a:off x="0" y="5980361"/>
            <a:ext cx="12188952" cy="4521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hidden">
          <a:xfrm>
            <a:off x="1524" y="214604"/>
            <a:ext cx="12188952" cy="4521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6200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hidden">
          <a:xfrm>
            <a:off x="1524" y="214604"/>
            <a:ext cx="12188952" cy="6217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419100"/>
            <a:ext cx="9601200" cy="12573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05000"/>
            <a:ext cx="96012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9166" y="6484777"/>
            <a:ext cx="1335054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4020-EAAB-4E36-8532-04C08CBCE9E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06-Mar-14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84777"/>
            <a:ext cx="4123765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600" y="6484777"/>
            <a:ext cx="685800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355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SzPct val="9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575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5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06-Mar-14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94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10058400" cy="1711037"/>
          </a:xfrm>
        </p:spPr>
        <p:txBody>
          <a:bodyPr/>
          <a:lstStyle/>
          <a:p>
            <a:r>
              <a:rPr dirty="0" smtClean="0"/>
              <a:t>T</a:t>
            </a:r>
            <a:r>
              <a:rPr lang="en-US" dirty="0" smtClean="0"/>
              <a:t>ranstech’14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00600"/>
            <a:ext cx="10058400" cy="914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SOCIOECONOMIC IMPACT OF FUTURISTIC TECHNOLOGY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1674942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7" y="0"/>
            <a:ext cx="1219041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12700">
                  <a:solidFill>
                    <a:srgbClr val="212745">
                      <a:lumMod val="75000"/>
                    </a:srgbClr>
                  </a:solidFill>
                  <a:prstDash val="solid"/>
                </a:ln>
                <a:solidFill>
                  <a:srgbClr val="B4DCFA">
                    <a:lumMod val="50000"/>
                  </a:srgbClr>
                </a:solidFill>
                <a:effectLst>
                  <a:outerShdw dist="38100" dir="2640000" algn="bl" rotWithShape="0">
                    <a:srgbClr val="212745">
                      <a:lumMod val="75000"/>
                    </a:srgbClr>
                  </a:outerShdw>
                </a:effectLst>
              </a:rPr>
              <a:t>High Temperature Superconductor </a:t>
            </a:r>
            <a:r>
              <a:rPr lang="en-US" sz="4000" b="1" dirty="0">
                <a:ln w="12700">
                  <a:solidFill>
                    <a:srgbClr val="212745">
                      <a:lumMod val="75000"/>
                    </a:srgbClr>
                  </a:solidFill>
                  <a:prstDash val="solid"/>
                </a:ln>
                <a:solidFill>
                  <a:srgbClr val="B4DCFA">
                    <a:lumMod val="50000"/>
                  </a:srgbClr>
                </a:solidFill>
                <a:effectLst>
                  <a:outerShdw dist="38100" dir="2640000" algn="bl" rotWithShape="0">
                    <a:srgbClr val="212745">
                      <a:lumMod val="75000"/>
                    </a:srgbClr>
                  </a:outerShdw>
                </a:effectLst>
              </a:rPr>
              <a:t>Application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588" y="914402"/>
            <a:ext cx="92186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32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High Temperature Superconductor Electrical Machine.</a:t>
            </a:r>
            <a:endParaRPr lang="en-US" sz="3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Clr>
                <a:srgbClr val="C00000"/>
              </a:buClr>
            </a:pP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4281"/>
            <a:ext cx="5420417" cy="36337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069" y="3206839"/>
            <a:ext cx="6563932" cy="365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62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5651"/>
            <a:ext cx="8441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RECENT DEVELOPMENTS:-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9806" y="1748135"/>
            <a:ext cx="80811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November 2013 - SILICON based superconductor (</a:t>
            </a:r>
            <a:r>
              <a:rPr lang="en-US" sz="36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Tc</a:t>
            </a:r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=326K)</a:t>
            </a:r>
            <a:endParaRPr 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457853"/>
            <a:ext cx="83455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January 2014 -</a:t>
            </a:r>
            <a:r>
              <a:rPr 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TITANIUM based superconductor (</a:t>
            </a:r>
            <a:r>
              <a:rPr lang="en-US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Tc</a:t>
            </a:r>
            <a:r>
              <a:rPr 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=338K) -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Tl</a:t>
            </a:r>
            <a:r>
              <a:rPr lang="en-US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Sn</a:t>
            </a:r>
            <a:r>
              <a:rPr lang="en-US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</a:t>
            </a:r>
            <a:r>
              <a:rPr lang="en-US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TiCu</a:t>
            </a:r>
            <a:r>
              <a:rPr lang="en-US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r>
              <a:rPr lang="en-US" sz="3600" b="1" baseline="-250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en-US" sz="3600" b="1" dirty="0">
                <a:solidFill>
                  <a:srgbClr val="4000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Picture 4" descr="http://www.superconductors.org/H212_65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63150" y="1743075"/>
            <a:ext cx="2228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903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0855" y="108225"/>
            <a:ext cx="45299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Future Ship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539"/>
            <a:ext cx="12192000" cy="579546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65654" y="6161295"/>
            <a:ext cx="58304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HTS MOTOR PROPULSION SYSTEM</a:t>
            </a:r>
            <a:endParaRPr lang="en-US" sz="2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721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Economic Impact of Superconducting Equipment</a:t>
            </a:r>
            <a:endParaRPr lang="en-US" dirty="0"/>
          </a:p>
        </p:txBody>
      </p:sp>
      <p:graphicFrame>
        <p:nvGraphicFramePr>
          <p:cNvPr id="5" name="Content Placeholder 5" descr="Interconnected Block Process" title="Smart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446578"/>
              </p:ext>
            </p:extLst>
          </p:nvPr>
        </p:nvGraphicFramePr>
        <p:xfrm>
          <a:off x="-1378039" y="1107584"/>
          <a:ext cx="14231154" cy="5750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918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533400"/>
            <a:ext cx="7543800" cy="1066800"/>
          </a:xfrm>
        </p:spPr>
        <p:txBody>
          <a:bodyPr>
            <a:normAutofit fontScale="90000"/>
          </a:bodyPr>
          <a:lstStyle/>
          <a:p>
            <a:r>
              <a:rPr lang="en-US" sz="4000"/>
              <a:t>Forecasted Market Penetration Curves</a:t>
            </a:r>
            <a:endParaRPr lang="en-US" sz="4000">
              <a:latin typeface="TimesNewRoman,Italic" charset="0"/>
            </a:endParaRPr>
          </a:p>
        </p:txBody>
      </p:sp>
      <p:pic>
        <p:nvPicPr>
          <p:cNvPr id="6963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5600" y="1752600"/>
            <a:ext cx="7858260" cy="4479208"/>
          </a:xfrm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895600" y="6172200"/>
            <a:ext cx="7467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Source: </a:t>
            </a:r>
            <a:r>
              <a:rPr lang="en-US" i="1">
                <a:solidFill>
                  <a:schemeClr val="tx2"/>
                </a:solidFill>
                <a:latin typeface="TimesNewRoman,Italic" charset="0"/>
              </a:rPr>
              <a:t>Analysis of Markets and Future Prices for High Temperature Superconductors</a:t>
            </a:r>
            <a:r>
              <a:rPr lang="en-US">
                <a:solidFill>
                  <a:schemeClr val="tx2"/>
                </a:solidFill>
                <a:latin typeface="TimesNewRoman,Italic" charset="0"/>
              </a:rPr>
              <a:t/>
            </a:r>
            <a:br>
              <a:rPr lang="en-US">
                <a:solidFill>
                  <a:schemeClr val="tx2"/>
                </a:solidFill>
                <a:latin typeface="TimesNewRoman,Italic" charset="0"/>
              </a:rPr>
            </a:br>
            <a:endParaRPr lang="en-US">
              <a:solidFill>
                <a:schemeClr val="tx2"/>
              </a:solidFill>
              <a:latin typeface="TimesNewRoman,Ital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27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104"/>
            <a:ext cx="84406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HTS ENERGY SAVINGS (GWH)</a:t>
            </a:r>
          </a:p>
        </p:txBody>
      </p:sp>
      <p:sp>
        <p:nvSpPr>
          <p:cNvPr id="5" name="Rectangle 4"/>
          <p:cNvSpPr/>
          <p:nvPr/>
        </p:nvSpPr>
        <p:spPr>
          <a:xfrm>
            <a:off x="6003634" y="2967335"/>
            <a:ext cx="1847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43102"/>
              </p:ext>
            </p:extLst>
          </p:nvPr>
        </p:nvGraphicFramePr>
        <p:xfrm>
          <a:off x="0" y="1004553"/>
          <a:ext cx="12192000" cy="759854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759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Transformers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Generators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54145"/>
              </p:ext>
            </p:extLst>
          </p:nvPr>
        </p:nvGraphicFramePr>
        <p:xfrm>
          <a:off x="0" y="1763396"/>
          <a:ext cx="12192000" cy="490407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4904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821461"/>
              </p:ext>
            </p:extLst>
          </p:nvPr>
        </p:nvGraphicFramePr>
        <p:xfrm>
          <a:off x="0" y="2252794"/>
          <a:ext cx="12192000" cy="516164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5161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824630"/>
              </p:ext>
            </p:extLst>
          </p:nvPr>
        </p:nvGraphicFramePr>
        <p:xfrm>
          <a:off x="0" y="2767949"/>
          <a:ext cx="12192000" cy="490406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4904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363637"/>
              </p:ext>
            </p:extLst>
          </p:nvPr>
        </p:nvGraphicFramePr>
        <p:xfrm>
          <a:off x="0" y="3274773"/>
          <a:ext cx="12192000" cy="2327535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465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65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65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65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65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806977"/>
              </p:ext>
            </p:extLst>
          </p:nvPr>
        </p:nvGraphicFramePr>
        <p:xfrm>
          <a:off x="0" y="5601299"/>
          <a:ext cx="12192000" cy="516165"/>
        </p:xfrm>
        <a:graphic>
          <a:graphicData uri="http://schemas.openxmlformats.org/drawingml/2006/table">
            <a:tbl>
              <a:tblPr firstRow="1" firstCol="1" bandRow="1"/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516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10774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18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9470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EMISSIONS  </a:t>
            </a:r>
            <a:r>
              <a:rPr lang="en-US" sz="4000" b="1" dirty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SAVINGS ATTRIBUTABLE TO HTS </a:t>
            </a:r>
            <a:r>
              <a:rPr lang="en-US" sz="4000" b="1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DEVICES</a:t>
            </a:r>
            <a:endParaRPr lang="en-US" sz="4000" b="1" dirty="0">
              <a:ln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68905"/>
              </p:ext>
            </p:extLst>
          </p:nvPr>
        </p:nvGraphicFramePr>
        <p:xfrm>
          <a:off x="-1" y="1506012"/>
          <a:ext cx="12192000" cy="652272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 saving (GWH)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Carbon Savings (Metric Tons)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SOX Savings (Metric tons)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NOX Savings (Metric Tons)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72200"/>
              </p:ext>
            </p:extLst>
          </p:nvPr>
        </p:nvGraphicFramePr>
        <p:xfrm>
          <a:off x="0" y="2756079"/>
          <a:ext cx="12192000" cy="476518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4765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690463"/>
              </p:ext>
            </p:extLst>
          </p:nvPr>
        </p:nvGraphicFramePr>
        <p:xfrm>
          <a:off x="0" y="3231587"/>
          <a:ext cx="12192000" cy="529043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5290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16145"/>
              </p:ext>
            </p:extLst>
          </p:nvPr>
        </p:nvGraphicFramePr>
        <p:xfrm>
          <a:off x="0" y="3764171"/>
          <a:ext cx="12192000" cy="2366175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473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36269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73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129716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73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324801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73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662176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73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1109613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758592"/>
              </p:ext>
            </p:extLst>
          </p:nvPr>
        </p:nvGraphicFramePr>
        <p:xfrm>
          <a:off x="0" y="6129334"/>
          <a:ext cx="12192000" cy="541922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5419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1638940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16891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392568"/>
              </p:ext>
            </p:extLst>
          </p:nvPr>
        </p:nvGraphicFramePr>
        <p:xfrm>
          <a:off x="0" y="2162642"/>
          <a:ext cx="12192000" cy="580558"/>
        </p:xfrm>
        <a:graphic>
          <a:graphicData uri="http://schemas.openxmlformats.org/drawingml/2006/table">
            <a:tbl>
              <a:tblPr firstRow="1" firstCol="1" bandRow="1"/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5805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38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41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46625" y="4932608"/>
            <a:ext cx="5773420" cy="19253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Presented by:-</a:t>
            </a:r>
          </a:p>
          <a:p>
            <a:r>
              <a:rPr lang="en-US" dirty="0" err="1" smtClean="0"/>
              <a:t>Arindam</a:t>
            </a:r>
            <a:r>
              <a:rPr lang="en-US" dirty="0" smtClean="0"/>
              <a:t> Bhattacharya</a:t>
            </a:r>
          </a:p>
          <a:p>
            <a:r>
              <a:rPr lang="en-US" dirty="0" err="1" smtClean="0"/>
              <a:t>Hemant</a:t>
            </a:r>
            <a:r>
              <a:rPr lang="en-US" dirty="0" smtClean="0"/>
              <a:t> Kumar</a:t>
            </a:r>
          </a:p>
          <a:p>
            <a:r>
              <a:rPr lang="en-US" dirty="0" smtClean="0"/>
              <a:t>Pradeep Kumar Rajput</a:t>
            </a:r>
          </a:p>
          <a:p>
            <a:r>
              <a:rPr lang="en-US" dirty="0" err="1" smtClean="0"/>
              <a:t>Saurabh</a:t>
            </a:r>
            <a:r>
              <a:rPr lang="en-US" dirty="0" smtClean="0"/>
              <a:t> Kumar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70513" y="0"/>
            <a:ext cx="2848485" cy="34644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SMART MATERIALS</a:t>
            </a:r>
            <a:br>
              <a:rPr lang="en-US" dirty="0" smtClean="0"/>
            </a:br>
            <a:r>
              <a:rPr lang="en-US" dirty="0" smtClean="0"/>
              <a:t>FOR SMART FUTURE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0737" y="0"/>
            <a:ext cx="495360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 V RAMAN 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COLLEGE 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OF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2563904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62628" y="855372"/>
            <a:ext cx="999744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36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Smart materials </a:t>
            </a:r>
            <a:r>
              <a:rPr lang="en-U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are designed materials that have one or more properties that can be significantly changed in a controlled fashion by external stimuli, such as stress, temperature, moisture, pH, electric or magnetic fields.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WHAT </a:t>
            </a:r>
            <a:r>
              <a:rPr lang="en-US" sz="48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ARE SMART MATERIALS ?</a:t>
            </a:r>
            <a:br>
              <a:rPr lang="en-US" sz="48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741" y="3832537"/>
            <a:ext cx="3515932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32" y="3830391"/>
            <a:ext cx="3411225" cy="24029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1415" y="6194738"/>
            <a:ext cx="496802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Piezoelectric Materials</a:t>
            </a:r>
          </a:p>
          <a:p>
            <a:pPr algn="ctr"/>
            <a:endParaRPr lang="en-US" sz="28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54796" y="6165502"/>
            <a:ext cx="3876382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Shape-memory Alloy</a:t>
            </a:r>
          </a:p>
          <a:p>
            <a:pPr algn="ctr"/>
            <a:endParaRPr lang="en-US" sz="28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bl" rotWithShape="0">
                  <a:srgbClr val="4472C4"/>
                </a:outerShdw>
              </a:effectLst>
            </a:endParaRPr>
          </a:p>
          <a:p>
            <a:pPr algn="ctr"/>
            <a:endParaRPr lang="en-US" sz="28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370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/>
      <p:bldP spid="6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76242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lgerian" pitchFamily="82" charset="0"/>
              </a:rPr>
              <a:t>What is</a:t>
            </a:r>
            <a:endParaRPr lang="en-US" sz="4400" b="1" dirty="0">
              <a:ln w="12700">
                <a:solidFill>
                  <a:srgbClr val="1F497D">
                    <a:lumMod val="75000"/>
                  </a:srgbClr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rgbClr val="1F497D">
                    <a:lumMod val="7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82582"/>
            <a:ext cx="118442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4800" b="1" dirty="0" smtClean="0">
                <a:ln/>
                <a:solidFill>
                  <a:srgbClr val="FFFF00"/>
                </a:solidFill>
                <a:latin typeface="Segoe UI Semibold" panose="020B0702040204020203" pitchFamily="34" charset="0"/>
                <a:cs typeface="Arial" panose="020B0604020202020204" pitchFamily="34" charset="0"/>
              </a:rPr>
              <a:t>                   MAGNETOCALORIC EFFECT ? </a:t>
            </a:r>
            <a:endParaRPr lang="en-US" sz="4800" b="1" dirty="0">
              <a:ln/>
              <a:solidFill>
                <a:srgbClr val="FFFF00"/>
              </a:solidFill>
              <a:latin typeface="Segoe UI Semibold" panose="020B0702040204020203" pitchFamily="34" charset="0"/>
              <a:cs typeface="Arial" panose="020B0604020202020204" pitchFamily="34" charset="0"/>
            </a:endParaRPr>
          </a:p>
          <a:p>
            <a:pPr algn="ctr"/>
            <a:endParaRPr lang="en-US" sz="4800" b="1" dirty="0">
              <a:ln/>
              <a:solidFill>
                <a:srgbClr val="FFFF00"/>
              </a:solidFill>
              <a:latin typeface="Segoe UI Semibold" panose="020B07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415" y="2395470"/>
            <a:ext cx="7862505" cy="4462530"/>
          </a:xfrm>
          <a:prstGeom prst="rect">
            <a:avLst/>
          </a:prstGeom>
          <a:blipFill dpi="0" rotWithShape="1">
            <a:blip r:embed="rId3">
              <a:alphaModFix amt="14000"/>
            </a:blip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34762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ntitl2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1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1" y="-228600"/>
            <a:ext cx="3505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  <a:effectLst>
                  <a:outerShdw dist="38100" dir="2700000" algn="bl" rotWithShape="0">
                    <a:srgbClr val="4BACC6"/>
                  </a:outerShdw>
                </a:effectLst>
              </a:rPr>
              <a:t>Merits :- </a:t>
            </a:r>
            <a:endParaRPr lang="en-US" sz="5400" dirty="0">
              <a:ln w="0"/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1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BACC6"/>
                  </a:outerShdw>
                </a:effectLst>
              </a:rPr>
              <a:t>Demerits :-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52136" y="450166"/>
            <a:ext cx="8734865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efficiency of magnetic refrigeration is 60% to 70% as compared to Carnot cycle. 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Maintenance free and simple in construction.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Running cost are 20% less than conventional chillers.</a:t>
            </a:r>
          </a:p>
          <a:p>
            <a:endParaRPr lang="en-US" sz="28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3581401"/>
            <a:ext cx="90678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initial investment is more as compared with conventional refrigeration.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MAGNETOCALORIC materials are rare Earth materials.</a:t>
            </a:r>
          </a:p>
          <a:p>
            <a:pPr>
              <a:buClr>
                <a:srgbClr val="C00000"/>
              </a:buClr>
            </a:pPr>
            <a:endParaRPr lang="en-US" sz="280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38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1417" y="156754"/>
            <a:ext cx="76287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FUTURE MODELS</a:t>
            </a:r>
            <a:endParaRPr lang="en-US" sz="5400" b="1" dirty="0">
              <a:ln/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800" y="1188720"/>
            <a:ext cx="6078239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89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2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FUTURE APPLICATION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Content Placeholder 2" descr="Hexagon Radial" title="Smart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390671"/>
              </p:ext>
            </p:extLst>
          </p:nvPr>
        </p:nvGraphicFramePr>
        <p:xfrm>
          <a:off x="4288665" y="1"/>
          <a:ext cx="790333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59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88" y="1"/>
            <a:ext cx="83825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FF8021"/>
                  </a:outerShdw>
                </a:effectLst>
              </a:rPr>
              <a:t>WHAT IS </a:t>
            </a:r>
            <a:r>
              <a:rPr lang="en-US" sz="4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FF8021"/>
                  </a:outerShdw>
                </a:effectLst>
              </a:rPr>
              <a:t>SUPERCONDUCTIVITY?</a:t>
            </a:r>
            <a:endParaRPr lang="en-US" sz="4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FF8021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9" y="685800"/>
            <a:ext cx="1203801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It is a phenomenon of exactly zero electrical resistance and expulsion of magnetic fields occurring in certain materials when cooled below a characteristic critical temperature.</a:t>
            </a:r>
            <a:endParaRPr lang="en-US" sz="2800" dirty="0">
              <a:ln w="0"/>
              <a:solidFill>
                <a:srgbClr val="4E67C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957589"/>
            <a:ext cx="95234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TYPES OF SUPERCONDUCTORS :-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555717"/>
            <a:ext cx="4391638" cy="33151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2605826"/>
            <a:ext cx="627410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Based on magnetization behavior of superconductor in </a:t>
            </a:r>
            <a:r>
              <a:rPr lang="en-US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external </a:t>
            </a: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magnetic field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88188" y="2694905"/>
            <a:ext cx="51038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Based on superconducting transition temperature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35788" y="3599647"/>
            <a:ext cx="52562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prstClr val="black">
                    <a:lumMod val="95000"/>
                    <a:lumOff val="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Temperature </a:t>
            </a:r>
            <a:r>
              <a:rPr lang="en-US" sz="2400" dirty="0" smtClean="0">
                <a:ln w="0"/>
                <a:solidFill>
                  <a:prstClr val="black">
                    <a:lumMod val="95000"/>
                    <a:lumOff val="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Superconductor (</a:t>
            </a:r>
            <a:r>
              <a:rPr lang="en-US" sz="2400" dirty="0" smtClean="0">
                <a:ln w="0"/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temperature less than 20K</a:t>
            </a:r>
            <a:r>
              <a:rPr lang="en-US" sz="2400" dirty="0" smtClean="0">
                <a:ln w="0"/>
                <a:solidFill>
                  <a:prstClr val="black">
                    <a:lumMod val="95000"/>
                    <a:lumOff val="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9" name="Rectangle 8"/>
          <p:cNvSpPr/>
          <p:nvPr/>
        </p:nvSpPr>
        <p:spPr>
          <a:xfrm>
            <a:off x="6993228" y="5022760"/>
            <a:ext cx="5198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High Temperature Superconductor (</a:t>
            </a:r>
            <a:r>
              <a:rPr lang="en-US" sz="240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Transition temperature greater than 20K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18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6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0" grpId="1"/>
      <p:bldP spid="11" grpId="0"/>
      <p:bldP spid="11" grpId="1"/>
      <p:bldP spid="12" grpId="0"/>
      <p:bldP spid="9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udent presentatio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Student presentation" id="{61936DD2-5F1E-4CE5-AB4B-725D35FC9179}" vid="{60FEA300-D151-4B21-9955-901AC34D046A}"/>
    </a:ext>
  </a:extLst>
</a:theme>
</file>

<file path=ppt/theme/theme3.xml><?xml version="1.0" encoding="utf-8"?>
<a:theme xmlns:a="http://schemas.openxmlformats.org/drawingml/2006/main" name="1_Student presentatio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Student presentation" id="{61936DD2-5F1E-4CE5-AB4B-725D35FC9179}" vid="{60FEA300-D151-4B21-9955-901AC34D046A}"/>
    </a:ext>
  </a:extLst>
</a:theme>
</file>

<file path=ppt/theme/theme4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5.xml><?xml version="1.0" encoding="utf-8"?>
<a:theme xmlns:a="http://schemas.openxmlformats.org/drawingml/2006/main" name="Idea design 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Idea design template" id="{C9C6C84C-31C8-4C76-8A44-8310A8257221}" vid="{45DD48F0-B408-4E69-8193-603DE231DF4E}"/>
    </a:ext>
  </a:extLst>
</a:theme>
</file>

<file path=ppt/theme/theme6.xml><?xml version="1.0" encoding="utf-8"?>
<a:theme xmlns:a="http://schemas.openxmlformats.org/drawingml/2006/main" name="Blue Tan Gradient 16x9">
  <a:themeElements>
    <a:clrScheme name="BlueTanGradient">
      <a:dk1>
        <a:srgbClr val="31312F"/>
      </a:dk1>
      <a:lt1>
        <a:sysClr val="window" lastClr="FFFFFF"/>
      </a:lt1>
      <a:dk2>
        <a:srgbClr val="000000"/>
      </a:dk2>
      <a:lt2>
        <a:srgbClr val="D9CBB9"/>
      </a:lt2>
      <a:accent1>
        <a:srgbClr val="52AC97"/>
      </a:accent1>
      <a:accent2>
        <a:srgbClr val="B79E6D"/>
      </a:accent2>
      <a:accent3>
        <a:srgbClr val="478BA9"/>
      </a:accent3>
      <a:accent4>
        <a:srgbClr val="BF4F39"/>
      </a:accent4>
      <a:accent5>
        <a:srgbClr val="826C8E"/>
      </a:accent5>
      <a:accent6>
        <a:srgbClr val="D58637"/>
      </a:accent6>
      <a:hlink>
        <a:srgbClr val="52AC97"/>
      </a:hlink>
      <a:folHlink>
        <a:srgbClr val="969696"/>
      </a:folHlink>
    </a:clrScheme>
    <a:fontScheme name="BlueTanGradient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7.xml><?xml version="1.0" encoding="utf-8"?>
<a:theme xmlns:a="http://schemas.openxmlformats.org/drawingml/2006/main" name="Process 15 16x9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ranklin Gothic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rocess 13 16x9">
  <a:themeElements>
    <a:clrScheme name="Process13_16x9">
      <a:dk1>
        <a:sysClr val="windowText" lastClr="000000"/>
      </a:dk1>
      <a:lt1>
        <a:sysClr val="window" lastClr="FFFFFF"/>
      </a:lt1>
      <a:dk2>
        <a:srgbClr val="666666"/>
      </a:dk2>
      <a:lt2>
        <a:srgbClr val="F2F2F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w Cen MT">
      <a:majorFont>
        <a:latin typeface="Tw Cen M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Process 13 16x9">
  <a:themeElements>
    <a:clrScheme name="Process13_16x9">
      <a:dk1>
        <a:sysClr val="windowText" lastClr="000000"/>
      </a:dk1>
      <a:lt1>
        <a:sysClr val="window" lastClr="FFFFFF"/>
      </a:lt1>
      <a:dk2>
        <a:srgbClr val="666666"/>
      </a:dk2>
      <a:lt2>
        <a:srgbClr val="F2F2F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w Cen MT">
      <a:majorFont>
        <a:latin typeface="Tw Cen M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461</Words>
  <Application>Microsoft Office PowerPoint</Application>
  <PresentationFormat>Widescreen</PresentationFormat>
  <Paragraphs>173</Paragraphs>
  <Slides>17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46" baseType="lpstr">
      <vt:lpstr>Aharoni</vt:lpstr>
      <vt:lpstr>Algerian</vt:lpstr>
      <vt:lpstr>Andalus</vt:lpstr>
      <vt:lpstr>Arial</vt:lpstr>
      <vt:lpstr>Arial Black</vt:lpstr>
      <vt:lpstr>Calibri</vt:lpstr>
      <vt:lpstr>Calibri Light</vt:lpstr>
      <vt:lpstr>Candara</vt:lpstr>
      <vt:lpstr>Century Gothic</vt:lpstr>
      <vt:lpstr>Consolas</vt:lpstr>
      <vt:lpstr>Franklin Gothic Book</vt:lpstr>
      <vt:lpstr>Franklin Gothic Medium</vt:lpstr>
      <vt:lpstr>Segoe UI Semibold</vt:lpstr>
      <vt:lpstr>Times New Roman</vt:lpstr>
      <vt:lpstr>TimesNewRoman,Italic</vt:lpstr>
      <vt:lpstr>Tw Cen MT</vt:lpstr>
      <vt:lpstr>Verdana</vt:lpstr>
      <vt:lpstr>Wingdings</vt:lpstr>
      <vt:lpstr>Wingdings 2</vt:lpstr>
      <vt:lpstr>Wingdings 3</vt:lpstr>
      <vt:lpstr>Office Theme</vt:lpstr>
      <vt:lpstr>Student presentation</vt:lpstr>
      <vt:lpstr>1_Student presentation</vt:lpstr>
      <vt:lpstr>Tech Computer 16x9</vt:lpstr>
      <vt:lpstr>Idea design template</vt:lpstr>
      <vt:lpstr>Blue Tan Gradient 16x9</vt:lpstr>
      <vt:lpstr>Process 15 16x9</vt:lpstr>
      <vt:lpstr>Process 13 16x9</vt:lpstr>
      <vt:lpstr>1_Process 13 16x9</vt:lpstr>
      <vt:lpstr>Transtech’14</vt:lpstr>
      <vt:lpstr>SMART MATERIALS FOR SMART FUTURE</vt:lpstr>
      <vt:lpstr>WHAT ARE SMART MATERIALS ? </vt:lpstr>
      <vt:lpstr>PowerPoint Presentation</vt:lpstr>
      <vt:lpstr>PowerPoint Presentation</vt:lpstr>
      <vt:lpstr>PowerPoint Presentation</vt:lpstr>
      <vt:lpstr>PowerPoint Presentation</vt:lpstr>
      <vt:lpstr>FUTURE APPLICATION</vt:lpstr>
      <vt:lpstr>PowerPoint Presentation</vt:lpstr>
      <vt:lpstr>PowerPoint Presentation</vt:lpstr>
      <vt:lpstr>PowerPoint Presentation</vt:lpstr>
      <vt:lpstr>PowerPoint Presentation</vt:lpstr>
      <vt:lpstr>Economic Impact of Superconducting Equipment</vt:lpstr>
      <vt:lpstr>Forecasted Market Penetration Curves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RAJPUT</dc:creator>
  <cp:lastModifiedBy>RAJPUT</cp:lastModifiedBy>
  <cp:revision>68</cp:revision>
  <dcterms:created xsi:type="dcterms:W3CDTF">2014-02-28T21:39:17Z</dcterms:created>
  <dcterms:modified xsi:type="dcterms:W3CDTF">2014-03-06T19:07:04Z</dcterms:modified>
</cp:coreProperties>
</file>